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4"/>
  </p:notesMasterIdLst>
  <p:sldIdLst>
    <p:sldId id="472" r:id="rId5"/>
    <p:sldId id="473" r:id="rId6"/>
    <p:sldId id="475" r:id="rId7"/>
    <p:sldId id="467" r:id="rId8"/>
    <p:sldId id="480" r:id="rId9"/>
    <p:sldId id="481" r:id="rId10"/>
    <p:sldId id="482" r:id="rId11"/>
    <p:sldId id="483" r:id="rId12"/>
    <p:sldId id="484" r:id="rId13"/>
    <p:sldId id="485" r:id="rId14"/>
    <p:sldId id="552" r:id="rId15"/>
    <p:sldId id="486" r:id="rId16"/>
    <p:sldId id="489" r:id="rId17"/>
    <p:sldId id="487" r:id="rId18"/>
    <p:sldId id="490" r:id="rId19"/>
    <p:sldId id="488" r:id="rId20"/>
    <p:sldId id="550" r:id="rId21"/>
    <p:sldId id="471" r:id="rId22"/>
    <p:sldId id="551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dric Fiot" initials="CF" lastIdx="1" clrIdx="0">
    <p:extLst>
      <p:ext uri="{19B8F6BF-5375-455C-9EA6-DF929625EA0E}">
        <p15:presenceInfo xmlns:p15="http://schemas.microsoft.com/office/powerpoint/2012/main" userId="Cedric Fiot" providerId="None"/>
      </p:ext>
    </p:extLst>
  </p:cmAuthor>
  <p:cmAuthor id="2" name="Adrien Ripaud" initials="AR" lastIdx="2" clrIdx="1">
    <p:extLst>
      <p:ext uri="{19B8F6BF-5375-455C-9EA6-DF929625EA0E}">
        <p15:presenceInfo xmlns:p15="http://schemas.microsoft.com/office/powerpoint/2012/main" userId="S::adrien@slidor.fr::992119de-6a64-49e0-80a5-2dcf69fcf6b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16443D"/>
    <a:srgbClr val="000406"/>
    <a:srgbClr val="000407"/>
    <a:srgbClr val="001520"/>
    <a:srgbClr val="00619B"/>
    <a:srgbClr val="007AC2"/>
    <a:srgbClr val="00BAB5"/>
    <a:srgbClr val="262626"/>
    <a:srgbClr val="018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2" autoAdjust="0"/>
    <p:restoredTop sz="90991" autoAdjust="0"/>
  </p:normalViewPr>
  <p:slideViewPr>
    <p:cSldViewPr snapToGrid="0" showGuides="1">
      <p:cViewPr>
        <p:scale>
          <a:sx n="75" d="100"/>
          <a:sy n="75" d="100"/>
        </p:scale>
        <p:origin x="970" y="11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15616818-6387-4775-9D3A-7D081C5BD988}" type="datetimeFigureOut">
              <a:rPr lang="fr-FR" smtClean="0"/>
              <a:pPr/>
              <a:t>10/10/2024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FFE772F-B30D-4BC5-893D-DF62D2250D7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206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2 mins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772F-B30D-4BC5-893D-DF62D2250D7B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610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772F-B30D-4BC5-893D-DF62D2250D7B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2572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5 mins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772F-B30D-4BC5-893D-DF62D2250D7B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728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Sources de données : dans le contexte d’utilisation métier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772F-B30D-4BC5-893D-DF62D2250D7B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0045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Explications sur </a:t>
            </a:r>
            <a:r>
              <a:rPr lang="fr-FR" dirty="0" err="1"/>
              <a:t>ts</a:t>
            </a:r>
            <a:r>
              <a:rPr lang="fr-FR" dirty="0"/>
              <a:t> et </a:t>
            </a:r>
            <a:r>
              <a:rPr lang="fr-FR" dirty="0" err="1"/>
              <a:t>react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772F-B30D-4BC5-893D-DF62D2250D7B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007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Démo Live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772F-B30D-4BC5-893D-DF62D2250D7B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compléter/mettre en forme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772F-B30D-4BC5-893D-DF62D2250D7B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6043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772F-B30D-4BC5-893D-DF62D2250D7B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559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E772F-B30D-4BC5-893D-DF62D2250D7B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51074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G 2024 - Le Géo-événement">
    <p:bg>
      <p:bgPr>
        <a:gradFill flip="none" rotWithShape="1">
          <a:gsLst>
            <a:gs pos="0">
              <a:srgbClr val="16443D"/>
            </a:gs>
            <a:gs pos="50000">
              <a:srgbClr val="001520"/>
            </a:gs>
            <a:gs pos="100000">
              <a:srgbClr val="000406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CE2D6EF8-3C23-72D1-1B0C-74693B225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217"/>
          <a:stretch/>
        </p:blipFill>
        <p:spPr>
          <a:xfrm>
            <a:off x="3830024" y="132421"/>
            <a:ext cx="8361976" cy="6593158"/>
          </a:xfrm>
          <a:prstGeom prst="rect">
            <a:avLst/>
          </a:prstGeom>
        </p:spPr>
      </p:pic>
      <p:pic>
        <p:nvPicPr>
          <p:cNvPr id="45" name="Image 44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F0ED344A-5561-434C-1415-1F2A361E20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4652" y="2579659"/>
            <a:ext cx="5079460" cy="169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8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Texte couleur 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2A23A141-9004-45A9-B0F5-AEA65A3C7C44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01BCD5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662833"/>
            <a:ext cx="10865410" cy="4085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ED6DCD8-4A44-4CC7-8178-DE3A0E374C09}"/>
              </a:ext>
            </a:extLst>
          </p:cNvPr>
          <p:cNvSpPr/>
          <p:nvPr userDrawn="1"/>
        </p:nvSpPr>
        <p:spPr>
          <a:xfrm>
            <a:off x="657225" y="1495880"/>
            <a:ext cx="10874375" cy="4701720"/>
          </a:xfrm>
          <a:prstGeom prst="roundRect">
            <a:avLst>
              <a:gd name="adj" fmla="val 3549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39" name="Espace réservé du texte 34">
            <a:extLst>
              <a:ext uri="{FF2B5EF4-FFF2-40B4-BE49-F238E27FC236}">
                <a16:creationId xmlns:a16="http://schemas.microsoft.com/office/drawing/2014/main" id="{4E19F27E-97E5-419F-AF6D-87541B5CA5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4851" y="2124496"/>
            <a:ext cx="9589524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</a:t>
            </a:r>
          </a:p>
          <a:p>
            <a:pPr lvl="0"/>
            <a:r>
              <a:rPr lang="en-US" dirty="0"/>
              <a:t>overviews. Iterative approaches to corporate strategy</a:t>
            </a:r>
          </a:p>
        </p:txBody>
      </p:sp>
      <p:sp>
        <p:nvSpPr>
          <p:cNvPr id="40" name="Espace réservé du texte 34">
            <a:extLst>
              <a:ext uri="{FF2B5EF4-FFF2-40B4-BE49-F238E27FC236}">
                <a16:creationId xmlns:a16="http://schemas.microsoft.com/office/drawing/2014/main" id="{E37B75DD-4230-4FEC-B023-DF46758C23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851" y="2999098"/>
            <a:ext cx="9589524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At the end of the day, going forward, a new normal that has evolved from generation</a:t>
            </a:r>
            <a:br>
              <a:rPr lang="en-US" dirty="0"/>
            </a:br>
            <a:r>
              <a:rPr lang="en-US" dirty="0"/>
              <a:t>X is on the runway heading towards a streamlined cloud solution. User generated content in real-time will have multiple touchpoints for offshoring.</a:t>
            </a:r>
          </a:p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7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texte couleur (2 blocs) 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2A23A141-9004-45A9-B0F5-AEA65A3C7C44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01BCD5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662833"/>
            <a:ext cx="10869186" cy="4085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C68B3DF-E43D-4534-A944-3FFCB82C6264}"/>
              </a:ext>
            </a:extLst>
          </p:cNvPr>
          <p:cNvSpPr/>
          <p:nvPr userDrawn="1"/>
        </p:nvSpPr>
        <p:spPr>
          <a:xfrm>
            <a:off x="657226" y="1495880"/>
            <a:ext cx="5110161" cy="4682851"/>
          </a:xfrm>
          <a:prstGeom prst="roundRect">
            <a:avLst>
              <a:gd name="adj" fmla="val 3765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1B90456B-07CA-4392-A875-C9E89911B2DC}"/>
              </a:ext>
            </a:extLst>
          </p:cNvPr>
          <p:cNvSpPr/>
          <p:nvPr userDrawn="1"/>
        </p:nvSpPr>
        <p:spPr>
          <a:xfrm>
            <a:off x="6424612" y="1495880"/>
            <a:ext cx="5110161" cy="4682851"/>
          </a:xfrm>
          <a:prstGeom prst="roundRect">
            <a:avLst>
              <a:gd name="adj" fmla="val 3765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7" name="Espace réservé du texte 34">
            <a:extLst>
              <a:ext uri="{FF2B5EF4-FFF2-40B4-BE49-F238E27FC236}">
                <a16:creationId xmlns:a16="http://schemas.microsoft.com/office/drawing/2014/main" id="{241F596B-E2F8-4626-A125-52329C9977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851" y="2124496"/>
            <a:ext cx="3854907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48" name="Espace réservé du texte 34">
            <a:extLst>
              <a:ext uri="{FF2B5EF4-FFF2-40B4-BE49-F238E27FC236}">
                <a16:creationId xmlns:a16="http://schemas.microsoft.com/office/drawing/2014/main" id="{121D5FBF-D15B-4EC6-9CBE-266A8829A0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851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  <p:sp>
        <p:nvSpPr>
          <p:cNvPr id="49" name="Espace réservé du texte 34">
            <a:extLst>
              <a:ext uri="{FF2B5EF4-FFF2-40B4-BE49-F238E27FC236}">
                <a16:creationId xmlns:a16="http://schemas.microsoft.com/office/drawing/2014/main" id="{03CA1457-D759-415F-9D18-1E1F43FAB9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2236" y="2124496"/>
            <a:ext cx="3854907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50" name="Espace réservé du texte 34">
            <a:extLst>
              <a:ext uri="{FF2B5EF4-FFF2-40B4-BE49-F238E27FC236}">
                <a16:creationId xmlns:a16="http://schemas.microsoft.com/office/drawing/2014/main" id="{1875C1C6-3E1A-47E1-81FA-22C3B612A5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1835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</p:spTree>
    <p:extLst>
      <p:ext uri="{BB962C8B-B14F-4D97-AF65-F5344CB8AC3E}">
        <p14:creationId xmlns:p14="http://schemas.microsoft.com/office/powerpoint/2010/main" val="36289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texte couleur (3 blocs) 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2A23A141-9004-45A9-B0F5-AEA65A3C7C44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01BCD5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79896EA-7AF1-4618-B177-CE641218C690}"/>
              </a:ext>
            </a:extLst>
          </p:cNvPr>
          <p:cNvSpPr/>
          <p:nvPr userDrawn="1"/>
        </p:nvSpPr>
        <p:spPr>
          <a:xfrm>
            <a:off x="8201723" y="1369143"/>
            <a:ext cx="3329875" cy="4951915"/>
          </a:xfrm>
          <a:prstGeom prst="roundRect">
            <a:avLst>
              <a:gd name="adj" fmla="val 5254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1757CFE-7ED9-401F-BF5C-24BA85D465D6}"/>
              </a:ext>
            </a:extLst>
          </p:cNvPr>
          <p:cNvSpPr/>
          <p:nvPr userDrawn="1"/>
        </p:nvSpPr>
        <p:spPr>
          <a:xfrm>
            <a:off x="4429475" y="1369143"/>
            <a:ext cx="3329875" cy="4951915"/>
          </a:xfrm>
          <a:prstGeom prst="roundRect">
            <a:avLst>
              <a:gd name="adj" fmla="val 5101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662833"/>
            <a:ext cx="10865410" cy="4085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8D5A0-08F7-4272-9C1F-F75D5FDA8FEB}"/>
              </a:ext>
            </a:extLst>
          </p:cNvPr>
          <p:cNvSpPr/>
          <p:nvPr userDrawn="1"/>
        </p:nvSpPr>
        <p:spPr>
          <a:xfrm>
            <a:off x="657226" y="1369143"/>
            <a:ext cx="3329875" cy="4951915"/>
          </a:xfrm>
          <a:prstGeom prst="roundRect">
            <a:avLst>
              <a:gd name="adj" fmla="val 4387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7" name="Espace réservé du texte 34">
            <a:extLst>
              <a:ext uri="{FF2B5EF4-FFF2-40B4-BE49-F238E27FC236}">
                <a16:creationId xmlns:a16="http://schemas.microsoft.com/office/drawing/2014/main" id="{ABF6F633-402D-433D-B231-F65653C597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Leverage agile frameworks </a:t>
            </a:r>
          </a:p>
        </p:txBody>
      </p:sp>
      <p:sp>
        <p:nvSpPr>
          <p:cNvPr id="18" name="Espace réservé du texte 34">
            <a:extLst>
              <a:ext uri="{FF2B5EF4-FFF2-40B4-BE49-F238E27FC236}">
                <a16:creationId xmlns:a16="http://schemas.microsoft.com/office/drawing/2014/main" id="{01022816-E70A-4811-B546-47428DF23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35534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B16B4AAB-28F6-49F2-9B62-7E2D5E6511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Leverage agile frameworks </a:t>
            </a: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7103C403-F550-4FDC-ADA9-418E660CC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35534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659DD6D4-553C-4201-A194-EC974B808F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D23ADE2C-AF70-40BD-AD9F-CA35245AB8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35534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Leverage agile frameworks to provide a robust synopsis for high level overviews. </a:t>
            </a:r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61A6BFFB-20E3-B493-4D1E-253DE9865DC9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9DA8284B-758C-B3CA-AACF-1DABAD276D29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84599744-50DE-DEAD-593D-68E344F7274C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81BE2690-C7F2-9FE0-CF2D-6BE8FE3F8A34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38312789-BED8-4342-8574-BA2B8E25F18F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CE85CE25-5394-3CBD-3B22-2DCEDB9CE739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75F0E459-0CC0-8555-4898-182FFB698508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8C7311BB-41E9-96BD-5FAF-CAA9B2E2A03A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E8504AC0-2468-04AE-C762-FE6DCB5DF141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9A19298-3923-7617-9A65-032DB418E7E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C20AAB6F-20BB-A970-61FB-BE9B1D360164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B6C1AC85-6EB8-CE69-A75B-DDBFE1B1380A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66832F20-90C6-CFFD-C028-65724A3FBC2D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CC18FF1A-82DE-C64A-82D6-E66B7489B48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1B533A6E-84D1-02E1-D0FA-5B4CB303D17B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20C082B2-0BCA-6F9C-001D-5ED7D2A25459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8DF7EBD3-15BD-47E1-FA22-FFB8BB4760C6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7BB19FE1-C765-375F-EFDF-C2693EABBB97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E6FCAD75-EEFC-52E2-45A3-46D596612BBC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0FDD2577-4D22-8E72-3884-A1B3DEC2F826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35D44869-B12F-CFC5-FF15-C543CD20628E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orme libre : forme 41">
                  <a:extLst>
                    <a:ext uri="{FF2B5EF4-FFF2-40B4-BE49-F238E27FC236}">
                      <a16:creationId xmlns:a16="http://schemas.microsoft.com/office/drawing/2014/main" id="{308CB0BE-A89B-6C86-DFA9-ABC94A92F7BD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orme libre : forme 43">
                  <a:extLst>
                    <a:ext uri="{FF2B5EF4-FFF2-40B4-BE49-F238E27FC236}">
                      <a16:creationId xmlns:a16="http://schemas.microsoft.com/office/drawing/2014/main" id="{18131A6D-8043-11D4-0EA4-2AA38A9E7BC7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2E331085-B3CF-D0B2-46D8-2DA8E516C645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AF9B6243-30F9-A643-047A-C8AEA10870DD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97881BFB-E613-E6B7-FC62-5EE165AD362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1C9568F7-ADCF-4914-FDCF-5C81668EB67D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2F338578-C1E3-D082-CD03-3E37A56BA049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0033A570-5E99-87DF-1114-01AA407DEAA5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5965AF44-5497-B358-4100-95CCD85FA4ED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C2C15D34-D370-FE7F-FFE3-13C8C702036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2F1DCD9E-3DFA-CA88-B4B4-F8E990B5EAAC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4B39753C-40E1-178A-DB06-6DDEC38BCDA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72641AF-61F9-78B2-6D5C-E175B794F6AD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4493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texte couleur (6 blocs) 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2A23A141-9004-45A9-B0F5-AEA65A3C7C44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01BCD5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662833"/>
            <a:ext cx="10865410" cy="4085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7F826290-6FEC-4B15-9747-1EE5A996FE52}"/>
              </a:ext>
            </a:extLst>
          </p:cNvPr>
          <p:cNvSpPr/>
          <p:nvPr userDrawn="1"/>
        </p:nvSpPr>
        <p:spPr>
          <a:xfrm>
            <a:off x="657226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672C6ED5-182C-4469-8740-47B4878DC697}"/>
              </a:ext>
            </a:extLst>
          </p:cNvPr>
          <p:cNvSpPr/>
          <p:nvPr userDrawn="1"/>
        </p:nvSpPr>
        <p:spPr>
          <a:xfrm>
            <a:off x="442947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113D5303-B47F-4D6E-B387-A6A9992482CC}"/>
              </a:ext>
            </a:extLst>
          </p:cNvPr>
          <p:cNvSpPr/>
          <p:nvPr userDrawn="1"/>
        </p:nvSpPr>
        <p:spPr>
          <a:xfrm>
            <a:off x="820172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CA8E3E49-D503-4028-BEDD-5F43EA9D7B00}"/>
              </a:ext>
            </a:extLst>
          </p:cNvPr>
          <p:cNvSpPr/>
          <p:nvPr userDrawn="1"/>
        </p:nvSpPr>
        <p:spPr>
          <a:xfrm>
            <a:off x="657226" y="3996887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09A2043-623E-4E4E-8BFE-BD0999E5962B}"/>
              </a:ext>
            </a:extLst>
          </p:cNvPr>
          <p:cNvSpPr/>
          <p:nvPr userDrawn="1"/>
        </p:nvSpPr>
        <p:spPr>
          <a:xfrm>
            <a:off x="4429475" y="3996887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161AEDD4-1335-42FF-857E-C934C0BBA953}"/>
              </a:ext>
            </a:extLst>
          </p:cNvPr>
          <p:cNvSpPr/>
          <p:nvPr userDrawn="1"/>
        </p:nvSpPr>
        <p:spPr>
          <a:xfrm>
            <a:off x="8201725" y="3996887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69" name="Espace réservé du texte 34">
            <a:extLst>
              <a:ext uri="{FF2B5EF4-FFF2-40B4-BE49-F238E27FC236}">
                <a16:creationId xmlns:a16="http://schemas.microsoft.com/office/drawing/2014/main" id="{EF986DF9-FF88-40B9-B6FA-9BC3244D0D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70" name="Espace réservé du texte 34">
            <a:extLst>
              <a:ext uri="{FF2B5EF4-FFF2-40B4-BE49-F238E27FC236}">
                <a16:creationId xmlns:a16="http://schemas.microsoft.com/office/drawing/2014/main" id="{F3BB4D42-3045-45D6-9562-CBADDCE9865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71" name="Espace réservé du texte 34">
            <a:extLst>
              <a:ext uri="{FF2B5EF4-FFF2-40B4-BE49-F238E27FC236}">
                <a16:creationId xmlns:a16="http://schemas.microsoft.com/office/drawing/2014/main" id="{84E1D638-DB11-4982-9C27-2BED62FA12F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72" name="Espace réservé du texte 34">
            <a:extLst>
              <a:ext uri="{FF2B5EF4-FFF2-40B4-BE49-F238E27FC236}">
                <a16:creationId xmlns:a16="http://schemas.microsoft.com/office/drawing/2014/main" id="{FE3B308D-45BE-4E73-BB66-E19DDD4BCD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73" name="Espace réservé du texte 34">
            <a:extLst>
              <a:ext uri="{FF2B5EF4-FFF2-40B4-BE49-F238E27FC236}">
                <a16:creationId xmlns:a16="http://schemas.microsoft.com/office/drawing/2014/main" id="{2FF74BBF-DA73-4834-AD8D-6597FCF476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74" name="Espace réservé du texte 34">
            <a:extLst>
              <a:ext uri="{FF2B5EF4-FFF2-40B4-BE49-F238E27FC236}">
                <a16:creationId xmlns:a16="http://schemas.microsoft.com/office/drawing/2014/main" id="{9E6EFBF7-B06F-4C6C-8ABB-DCD314007B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75" name="Espace réservé du texte 34">
            <a:extLst>
              <a:ext uri="{FF2B5EF4-FFF2-40B4-BE49-F238E27FC236}">
                <a16:creationId xmlns:a16="http://schemas.microsoft.com/office/drawing/2014/main" id="{8D881AA4-551A-47C5-974B-79015B82E17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405" y="4314378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76" name="Espace réservé du texte 34">
            <a:extLst>
              <a:ext uri="{FF2B5EF4-FFF2-40B4-BE49-F238E27FC236}">
                <a16:creationId xmlns:a16="http://schemas.microsoft.com/office/drawing/2014/main" id="{DAF1F5AD-068F-4AF2-85CB-D7888F6A936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4405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77" name="Espace réservé du texte 34">
            <a:extLst>
              <a:ext uri="{FF2B5EF4-FFF2-40B4-BE49-F238E27FC236}">
                <a16:creationId xmlns:a16="http://schemas.microsoft.com/office/drawing/2014/main" id="{EEDEA9ED-A964-44B3-96BC-1FD0BF93C02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654" y="4314378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78" name="Espace réservé du texte 34">
            <a:extLst>
              <a:ext uri="{FF2B5EF4-FFF2-40B4-BE49-F238E27FC236}">
                <a16:creationId xmlns:a16="http://schemas.microsoft.com/office/drawing/2014/main" id="{08132B8B-8796-451E-B8A5-BD997C9DDC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6654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79" name="Espace réservé du texte 34">
            <a:extLst>
              <a:ext uri="{FF2B5EF4-FFF2-40B4-BE49-F238E27FC236}">
                <a16:creationId xmlns:a16="http://schemas.microsoft.com/office/drawing/2014/main" id="{952AC93B-57E3-41F5-9982-8B6B0CA003B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8902" y="4314378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80" name="Espace réservé du texte 34">
            <a:extLst>
              <a:ext uri="{FF2B5EF4-FFF2-40B4-BE49-F238E27FC236}">
                <a16:creationId xmlns:a16="http://schemas.microsoft.com/office/drawing/2014/main" id="{FD43ED8C-7380-4C1F-A8D2-8C43CBEA05A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28902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</p:spTree>
    <p:extLst>
      <p:ext uri="{BB962C8B-B14F-4D97-AF65-F5344CB8AC3E}">
        <p14:creationId xmlns:p14="http://schemas.microsoft.com/office/powerpoint/2010/main" val="133844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texte + image droite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2A23A141-9004-45A9-B0F5-AEA65A3C7C44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01BCD5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7" name="Forme libre : forme 106">
            <a:extLst>
              <a:ext uri="{FF2B5EF4-FFF2-40B4-BE49-F238E27FC236}">
                <a16:creationId xmlns:a16="http://schemas.microsoft.com/office/drawing/2014/main" id="{C2492F7E-E26F-48B8-BDE6-636CFBDEAD1C}"/>
              </a:ext>
            </a:extLst>
          </p:cNvPr>
          <p:cNvSpPr/>
          <p:nvPr userDrawn="1"/>
        </p:nvSpPr>
        <p:spPr>
          <a:xfrm>
            <a:off x="5467279" y="0"/>
            <a:ext cx="6456673" cy="6858000"/>
          </a:xfrm>
          <a:custGeom>
            <a:avLst/>
            <a:gdLst>
              <a:gd name="connsiteX0" fmla="*/ 842544 w 6456673"/>
              <a:gd name="connsiteY0" fmla="*/ 0 h 6858000"/>
              <a:gd name="connsiteX1" fmla="*/ 6456673 w 6456673"/>
              <a:gd name="connsiteY1" fmla="*/ 0 h 6858000"/>
              <a:gd name="connsiteX2" fmla="*/ 6456673 w 6456673"/>
              <a:gd name="connsiteY2" fmla="*/ 6858000 h 6858000"/>
              <a:gd name="connsiteX3" fmla="*/ 818673 w 6456673"/>
              <a:gd name="connsiteY3" fmla="*/ 6858000 h 6858000"/>
              <a:gd name="connsiteX4" fmla="*/ 739464 w 6456673"/>
              <a:gd name="connsiteY4" fmla="*/ 6703346 h 6858000"/>
              <a:gd name="connsiteX5" fmla="*/ 0 w 6456673"/>
              <a:gd name="connsiteY5" fmla="*/ 3452304 h 6858000"/>
              <a:gd name="connsiteX6" fmla="*/ 739464 w 6456673"/>
              <a:gd name="connsiteY6" fmla="*/ 20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6673" h="6858000">
                <a:moveTo>
                  <a:pt x="842544" y="0"/>
                </a:moveTo>
                <a:lnTo>
                  <a:pt x="6456673" y="0"/>
                </a:lnTo>
                <a:lnTo>
                  <a:pt x="6456673" y="6858000"/>
                </a:lnTo>
                <a:lnTo>
                  <a:pt x="818673" y="6858000"/>
                </a:lnTo>
                <a:lnTo>
                  <a:pt x="739464" y="6703346"/>
                </a:lnTo>
                <a:cubicBezTo>
                  <a:pt x="265570" y="5719857"/>
                  <a:pt x="0" y="4617094"/>
                  <a:pt x="0" y="3452304"/>
                </a:cubicBezTo>
                <a:cubicBezTo>
                  <a:pt x="0" y="2287514"/>
                  <a:pt x="265570" y="1184752"/>
                  <a:pt x="739464" y="201263"/>
                </a:cubicBezTo>
                <a:close/>
              </a:path>
            </a:pathLst>
          </a:custGeom>
          <a:gradFill>
            <a:gsLst>
              <a:gs pos="0">
                <a:srgbClr val="007AC2">
                  <a:alpha val="18000"/>
                </a:srgbClr>
              </a:gs>
              <a:gs pos="100000">
                <a:srgbClr val="00BAB5">
                  <a:alpha val="1500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9000">
                    <a:srgbClr val="D9F1FF"/>
                  </a:gs>
                </a:gsLst>
                <a:lin ang="3000000" scaled="0"/>
              </a:gradFill>
              <a:effectLst>
                <a:glow rad="203200">
                  <a:srgbClr val="02A4BA">
                    <a:alpha val="27000"/>
                  </a:srgbClr>
                </a:glo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7" name="Espace réservé du texte 34">
            <a:extLst>
              <a:ext uri="{FF2B5EF4-FFF2-40B4-BE49-F238E27FC236}">
                <a16:creationId xmlns:a16="http://schemas.microsoft.com/office/drawing/2014/main" id="{3DB35A00-3E85-415C-A2E7-2C6E2649B3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864" y="1578377"/>
            <a:ext cx="4581592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46" name="Espace réservé pour une image  45">
            <a:extLst>
              <a:ext uri="{FF2B5EF4-FFF2-40B4-BE49-F238E27FC236}">
                <a16:creationId xmlns:a16="http://schemas.microsoft.com/office/drawing/2014/main" id="{98254E9E-FE58-4FB0-B113-0EB2438AEC7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35327" y="0"/>
            <a:ext cx="6456673" cy="6858000"/>
          </a:xfrm>
          <a:custGeom>
            <a:avLst/>
            <a:gdLst>
              <a:gd name="connsiteX0" fmla="*/ 842544 w 6456673"/>
              <a:gd name="connsiteY0" fmla="*/ 0 h 6858000"/>
              <a:gd name="connsiteX1" fmla="*/ 6456673 w 6456673"/>
              <a:gd name="connsiteY1" fmla="*/ 0 h 6858000"/>
              <a:gd name="connsiteX2" fmla="*/ 6456673 w 6456673"/>
              <a:gd name="connsiteY2" fmla="*/ 6858000 h 6858000"/>
              <a:gd name="connsiteX3" fmla="*/ 818673 w 6456673"/>
              <a:gd name="connsiteY3" fmla="*/ 6858000 h 6858000"/>
              <a:gd name="connsiteX4" fmla="*/ 739464 w 6456673"/>
              <a:gd name="connsiteY4" fmla="*/ 6703346 h 6858000"/>
              <a:gd name="connsiteX5" fmla="*/ 0 w 6456673"/>
              <a:gd name="connsiteY5" fmla="*/ 3452304 h 6858000"/>
              <a:gd name="connsiteX6" fmla="*/ 739464 w 6456673"/>
              <a:gd name="connsiteY6" fmla="*/ 20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6673" h="6858000">
                <a:moveTo>
                  <a:pt x="842544" y="0"/>
                </a:moveTo>
                <a:lnTo>
                  <a:pt x="6456673" y="0"/>
                </a:lnTo>
                <a:lnTo>
                  <a:pt x="6456673" y="6858000"/>
                </a:lnTo>
                <a:lnTo>
                  <a:pt x="818673" y="6858000"/>
                </a:lnTo>
                <a:lnTo>
                  <a:pt x="739464" y="6703346"/>
                </a:lnTo>
                <a:cubicBezTo>
                  <a:pt x="265570" y="5719857"/>
                  <a:pt x="0" y="4617094"/>
                  <a:pt x="0" y="3452304"/>
                </a:cubicBezTo>
                <a:cubicBezTo>
                  <a:pt x="0" y="2287514"/>
                  <a:pt x="265570" y="1184752"/>
                  <a:pt x="739464" y="201263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1" name="Espace réservé du texte 34">
            <a:extLst>
              <a:ext uri="{FF2B5EF4-FFF2-40B4-BE49-F238E27FC236}">
                <a16:creationId xmlns:a16="http://schemas.microsoft.com/office/drawing/2014/main" id="{BED2CED4-0060-4DAA-B7BB-466A9442EA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864" y="2367226"/>
            <a:ext cx="4581592" cy="383037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</a:t>
            </a:r>
          </a:p>
          <a:p>
            <a:pPr lvl="0"/>
            <a:r>
              <a:rPr lang="en-US" dirty="0"/>
              <a:t>Bring to the table win-win survival strategies to ensure proactive domination. At the end of the day, going forward, a new normal.</a:t>
            </a:r>
          </a:p>
        </p:txBody>
      </p:sp>
    </p:spTree>
    <p:extLst>
      <p:ext uri="{BB962C8B-B14F-4D97-AF65-F5344CB8AC3E}">
        <p14:creationId xmlns:p14="http://schemas.microsoft.com/office/powerpoint/2010/main" val="110038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vignette gauche + Titre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38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241241FA-BD1B-D401-1EF3-2D7600BBC4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-1588" y="1518262"/>
            <a:ext cx="12192000" cy="5378450"/>
          </a:xfrm>
          <a:prstGeom prst="rect">
            <a:avLst/>
          </a:prstGeom>
        </p:spPr>
      </p:pic>
      <p:sp>
        <p:nvSpPr>
          <p:cNvPr id="45" name="Ellipse 44">
            <a:extLst>
              <a:ext uri="{FF2B5EF4-FFF2-40B4-BE49-F238E27FC236}">
                <a16:creationId xmlns:a16="http://schemas.microsoft.com/office/drawing/2014/main" id="{2A23A141-9004-45A9-B0F5-AEA65A3C7C44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01BCD5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FE091619-5FF4-4838-AB07-56C4B4CCC4A9}"/>
              </a:ext>
            </a:extLst>
          </p:cNvPr>
          <p:cNvSpPr/>
          <p:nvPr userDrawn="1"/>
        </p:nvSpPr>
        <p:spPr>
          <a:xfrm>
            <a:off x="4724428" y="143691"/>
            <a:ext cx="7100330" cy="7100330"/>
          </a:xfrm>
          <a:prstGeom prst="ellipse">
            <a:avLst/>
          </a:prstGeom>
          <a:solidFill>
            <a:srgbClr val="01BCD5">
              <a:alpha val="38824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BED40A8C-BF2C-43E2-9FAC-79B94320AF6D}"/>
              </a:ext>
            </a:extLst>
          </p:cNvPr>
          <p:cNvSpPr/>
          <p:nvPr userDrawn="1"/>
        </p:nvSpPr>
        <p:spPr>
          <a:xfrm>
            <a:off x="5980250" y="1336253"/>
            <a:ext cx="5386086" cy="4338336"/>
          </a:xfrm>
          <a:prstGeom prst="roundRect">
            <a:avLst>
              <a:gd name="adj" fmla="val 578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noProof="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68F795CA-340C-4D23-8C56-4E519A05D9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2243" y="3065763"/>
            <a:ext cx="4782099" cy="87931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15" name="Espace réservé pour une image  38">
            <a:extLst>
              <a:ext uri="{FF2B5EF4-FFF2-40B4-BE49-F238E27FC236}">
                <a16:creationId xmlns:a16="http://schemas.microsoft.com/office/drawing/2014/main" id="{0390CAC0-C9C2-411F-A8C6-CCD134DBA9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9504" y="1210589"/>
            <a:ext cx="4464000" cy="44640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grpSp>
        <p:nvGrpSpPr>
          <p:cNvPr id="2" name="Graphique 18">
            <a:extLst>
              <a:ext uri="{FF2B5EF4-FFF2-40B4-BE49-F238E27FC236}">
                <a16:creationId xmlns:a16="http://schemas.microsoft.com/office/drawing/2014/main" id="{1FD787DB-824C-E9E6-E6C1-A56368AD932B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C3B55AE1-00F5-3353-0FB9-3869926A82A6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aphique 18">
              <a:extLst>
                <a:ext uri="{FF2B5EF4-FFF2-40B4-BE49-F238E27FC236}">
                  <a16:creationId xmlns:a16="http://schemas.microsoft.com/office/drawing/2014/main" id="{8F19E963-E25F-C85A-00CD-D104D13ABE9E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85665847-DAF4-D670-D8BC-981815DABD55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4DBB9C5D-06CC-1655-F932-ADEEDFA7B8F0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CB1559D2-9F47-C272-D59A-730DC0DDEE80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3256A614-679D-734A-5F50-90EDB9191868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78FB7E25-8FF8-866E-6A4F-54C5E257DB1E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106590DA-BAC6-375F-C6E2-CD909EC745B7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08FEBA81-63D9-9341-EA0C-0D986E2DD911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EC707440-210F-D099-8F74-64DF83FD7F62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A1A6E7F2-2883-7AFE-2622-3BD9415FAA9A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A7547AD9-30D6-D9AB-07A8-3217EAE195BB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16F712BF-7FB0-D32C-0625-E977A227E6DB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45316AF7-1847-6525-CB64-92F66533A13E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66CA6728-8136-4A88-85E5-5420A410474F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22E931FD-065C-9D29-414C-7E674CA51B28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74C2D0E8-0451-A2BF-85BF-441A69A95ED7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E0090F60-0398-C236-8508-A06014520892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C258D46B-1A2D-6078-9DB3-5E1ABECDD3CA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C66BFC12-A7A2-65D4-9B69-4E66EE997704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CC79045D-9223-5CEF-672A-98CF53F59D6A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FC06D963-1A7E-EE15-647F-DA79EB68DFB3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4B7E90D4-81E5-930F-39CF-18B7F4E51F04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aphique 18">
                <a:extLst>
                  <a:ext uri="{FF2B5EF4-FFF2-40B4-BE49-F238E27FC236}">
                    <a16:creationId xmlns:a16="http://schemas.microsoft.com/office/drawing/2014/main" id="{BC08EFB7-6893-9843-E136-7B4BBFBB4E69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535B8AF4-872F-AD52-C78B-B56DE03CAD38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05E01F45-21A4-E8F0-FD01-55D1080613B4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0596FC60-0B8B-F3F7-9677-752BD8C48362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7" name="Forme libre : forme 6">
                <a:extLst>
                  <a:ext uri="{FF2B5EF4-FFF2-40B4-BE49-F238E27FC236}">
                    <a16:creationId xmlns:a16="http://schemas.microsoft.com/office/drawing/2014/main" id="{73456708-2110-23CC-3E4F-370719FDF145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7D81597F-80C9-112D-F78D-04C4AE3D4D86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67FFE96F-691E-350A-80D9-8E2875AF59B9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1B547253-42A2-A159-097F-9F4A35162E77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954A404A-6FE3-F00B-0B86-707DD16244F2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410C17E4-0573-C5DA-87D3-36450CF96895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917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texte + image vignette droite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2A23A141-9004-45A9-B0F5-AEA65A3C7C44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01BCD5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10D6B26A-2C70-4012-8F4F-F4E3566B0C91}"/>
              </a:ext>
            </a:extLst>
          </p:cNvPr>
          <p:cNvSpPr/>
          <p:nvPr userDrawn="1"/>
        </p:nvSpPr>
        <p:spPr>
          <a:xfrm>
            <a:off x="660864" y="1645919"/>
            <a:ext cx="3911136" cy="4338336"/>
          </a:xfrm>
          <a:prstGeom prst="roundRect">
            <a:avLst>
              <a:gd name="adj" fmla="val 578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4" name="Espace réservé du texte 34">
            <a:extLst>
              <a:ext uri="{FF2B5EF4-FFF2-40B4-BE49-F238E27FC236}">
                <a16:creationId xmlns:a16="http://schemas.microsoft.com/office/drawing/2014/main" id="{6303C090-AFEA-4736-882D-7D75F870004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95404" y="2088075"/>
            <a:ext cx="2808787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65" name="Espace réservé du texte 34">
            <a:extLst>
              <a:ext uri="{FF2B5EF4-FFF2-40B4-BE49-F238E27FC236}">
                <a16:creationId xmlns:a16="http://schemas.microsoft.com/office/drawing/2014/main" id="{BDC5FCB5-DA4E-41C5-B287-060948633B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258" y="2834379"/>
            <a:ext cx="2775480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view.</a:t>
            </a:r>
          </a:p>
        </p:txBody>
      </p:sp>
      <p:sp>
        <p:nvSpPr>
          <p:cNvPr id="67" name="Ellipse 66">
            <a:extLst>
              <a:ext uri="{FF2B5EF4-FFF2-40B4-BE49-F238E27FC236}">
                <a16:creationId xmlns:a16="http://schemas.microsoft.com/office/drawing/2014/main" id="{FE091619-5FF4-4838-AB07-56C4B4CCC4A9}"/>
              </a:ext>
            </a:extLst>
          </p:cNvPr>
          <p:cNvSpPr/>
          <p:nvPr userDrawn="1"/>
        </p:nvSpPr>
        <p:spPr>
          <a:xfrm>
            <a:off x="4724428" y="143691"/>
            <a:ext cx="7100330" cy="7100330"/>
          </a:xfrm>
          <a:prstGeom prst="ellipse">
            <a:avLst/>
          </a:prstGeom>
          <a:solidFill>
            <a:srgbClr val="01BCD5">
              <a:alpha val="38824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8" name="Espace réservé pour une image  38">
            <a:extLst>
              <a:ext uri="{FF2B5EF4-FFF2-40B4-BE49-F238E27FC236}">
                <a16:creationId xmlns:a16="http://schemas.microsoft.com/office/drawing/2014/main" id="{ABD4FAF9-F2F0-4D83-AEC8-77DAD887D9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3101" y="1220811"/>
            <a:ext cx="4464000" cy="44640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749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3 images vignettes + texte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2A23A141-9004-45A9-B0F5-AEA65A3C7C44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01BCD5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26" name="Espace réservé pour une image  38">
            <a:extLst>
              <a:ext uri="{FF2B5EF4-FFF2-40B4-BE49-F238E27FC236}">
                <a16:creationId xmlns:a16="http://schemas.microsoft.com/office/drawing/2014/main" id="{7C824F2C-E5D8-44BD-A1A6-29178F61C0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3848" y="1498414"/>
            <a:ext cx="2264400" cy="22644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27" name="Espace réservé pour une image  38">
            <a:extLst>
              <a:ext uri="{FF2B5EF4-FFF2-40B4-BE49-F238E27FC236}">
                <a16:creationId xmlns:a16="http://schemas.microsoft.com/office/drawing/2014/main" id="{68C703FB-959C-47CA-945D-0D28BD531C7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66012" y="1498414"/>
            <a:ext cx="2264400" cy="22644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28" name="Espace réservé pour une image  38">
            <a:extLst>
              <a:ext uri="{FF2B5EF4-FFF2-40B4-BE49-F238E27FC236}">
                <a16:creationId xmlns:a16="http://schemas.microsoft.com/office/drawing/2014/main" id="{EB5DFE4E-A40C-464F-96DD-FC892CFBCE3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26712" y="1498414"/>
            <a:ext cx="2264400" cy="22644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737" name="Rectangle : coins arrondis 1736">
            <a:extLst>
              <a:ext uri="{FF2B5EF4-FFF2-40B4-BE49-F238E27FC236}">
                <a16:creationId xmlns:a16="http://schemas.microsoft.com/office/drawing/2014/main" id="{F9395340-F361-4446-8174-46D908B34989}"/>
              </a:ext>
            </a:extLst>
          </p:cNvPr>
          <p:cNvSpPr/>
          <p:nvPr userDrawn="1"/>
        </p:nvSpPr>
        <p:spPr>
          <a:xfrm>
            <a:off x="4420579" y="4295274"/>
            <a:ext cx="3356148" cy="1902325"/>
          </a:xfrm>
          <a:prstGeom prst="roundRect">
            <a:avLst>
              <a:gd name="adj" fmla="val 578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38" name="Espace réservé du texte 34">
            <a:extLst>
              <a:ext uri="{FF2B5EF4-FFF2-40B4-BE49-F238E27FC236}">
                <a16:creationId xmlns:a16="http://schemas.microsoft.com/office/drawing/2014/main" id="{10CC99E4-A33F-440D-9108-F2079DD03A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2709" y="4512179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1739" name="Espace réservé du texte 34">
            <a:extLst>
              <a:ext uri="{FF2B5EF4-FFF2-40B4-BE49-F238E27FC236}">
                <a16:creationId xmlns:a16="http://schemas.microsoft.com/office/drawing/2014/main" id="{7C2C62DD-BE32-4472-8CA8-2C8422C16C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82709" y="4948117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approaches.</a:t>
            </a:r>
          </a:p>
        </p:txBody>
      </p:sp>
      <p:sp>
        <p:nvSpPr>
          <p:cNvPr id="1740" name="Rectangle : coins arrondis 1739">
            <a:extLst>
              <a:ext uri="{FF2B5EF4-FFF2-40B4-BE49-F238E27FC236}">
                <a16:creationId xmlns:a16="http://schemas.microsoft.com/office/drawing/2014/main" id="{8592086F-A43B-4D91-820D-2BD62604D00F}"/>
              </a:ext>
            </a:extLst>
          </p:cNvPr>
          <p:cNvSpPr/>
          <p:nvPr userDrawn="1"/>
        </p:nvSpPr>
        <p:spPr>
          <a:xfrm>
            <a:off x="8183933" y="4295274"/>
            <a:ext cx="3356148" cy="1902325"/>
          </a:xfrm>
          <a:prstGeom prst="roundRect">
            <a:avLst>
              <a:gd name="adj" fmla="val 578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41" name="Espace réservé du texte 34">
            <a:extLst>
              <a:ext uri="{FF2B5EF4-FFF2-40B4-BE49-F238E27FC236}">
                <a16:creationId xmlns:a16="http://schemas.microsoft.com/office/drawing/2014/main" id="{37AF9E9B-D5A7-4C9D-85A4-D7CC1C8FCA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6063" y="4512179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1742" name="Espace réservé du texte 34">
            <a:extLst>
              <a:ext uri="{FF2B5EF4-FFF2-40B4-BE49-F238E27FC236}">
                <a16:creationId xmlns:a16="http://schemas.microsoft.com/office/drawing/2014/main" id="{FFA12CDF-259E-4BEB-996A-1BBACFC22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6063" y="4948117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approaches.</a:t>
            </a:r>
          </a:p>
        </p:txBody>
      </p:sp>
      <p:sp>
        <p:nvSpPr>
          <p:cNvPr id="1743" name="Rectangle : coins arrondis 1742">
            <a:extLst>
              <a:ext uri="{FF2B5EF4-FFF2-40B4-BE49-F238E27FC236}">
                <a16:creationId xmlns:a16="http://schemas.microsoft.com/office/drawing/2014/main" id="{DB4D03A9-8A97-4177-980C-EA6A3A10621F}"/>
              </a:ext>
            </a:extLst>
          </p:cNvPr>
          <p:cNvSpPr/>
          <p:nvPr userDrawn="1"/>
        </p:nvSpPr>
        <p:spPr>
          <a:xfrm>
            <a:off x="657226" y="4295274"/>
            <a:ext cx="3356148" cy="1902325"/>
          </a:xfrm>
          <a:prstGeom prst="roundRect">
            <a:avLst>
              <a:gd name="adj" fmla="val 5780"/>
            </a:avLst>
          </a:prstGeom>
          <a:solidFill>
            <a:srgbClr val="01A3B9">
              <a:alpha val="18000"/>
            </a:srgb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44" name="Espace réservé du texte 34">
            <a:extLst>
              <a:ext uri="{FF2B5EF4-FFF2-40B4-BE49-F238E27FC236}">
                <a16:creationId xmlns:a16="http://schemas.microsoft.com/office/drawing/2014/main" id="{8DC2E088-7DA7-4EB1-B318-E4BD8557012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356" y="4512179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1745" name="Espace réservé du texte 34">
            <a:extLst>
              <a:ext uri="{FF2B5EF4-FFF2-40B4-BE49-F238E27FC236}">
                <a16:creationId xmlns:a16="http://schemas.microsoft.com/office/drawing/2014/main" id="{90F7FAA0-EBA0-4FFC-9BB1-6206012E48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356" y="4948117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approaches.</a:t>
            </a:r>
          </a:p>
        </p:txBody>
      </p:sp>
    </p:spTree>
    <p:extLst>
      <p:ext uri="{BB962C8B-B14F-4D97-AF65-F5344CB8AC3E}">
        <p14:creationId xmlns:p14="http://schemas.microsoft.com/office/powerpoint/2010/main" val="15929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244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3EAA5-671D-4F79-852B-954AB19CD5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BBA14E-F6CE-40E8-893C-46C9271AC8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225" y="1495883"/>
            <a:ext cx="10874375" cy="4701718"/>
          </a:xfrm>
        </p:spPr>
        <p:txBody>
          <a:bodyPr/>
          <a:lstStyle>
            <a:lvl1pPr>
              <a:spcAft>
                <a:spcPts val="1200"/>
              </a:spcAft>
              <a:defRPr/>
            </a:lvl1pPr>
            <a:lvl2pPr marL="230400">
              <a:spcAft>
                <a:spcPts val="1200"/>
              </a:spcAft>
              <a:defRPr/>
            </a:lvl2pPr>
            <a:lvl3pPr marL="468000">
              <a:spcAft>
                <a:spcPts val="1200"/>
              </a:spcAft>
              <a:defRPr/>
            </a:lvl3pPr>
            <a:lvl4pPr marL="684000">
              <a:spcAft>
                <a:spcPts val="1200"/>
              </a:spcAft>
              <a:defRPr/>
            </a:lvl4pPr>
            <a:lvl5pPr marL="900000">
              <a:spcAft>
                <a:spcPts val="1200"/>
              </a:spcAft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10E272A-72FC-4B9C-8480-2BA8FCA9F489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1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la présentation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 76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E54B940D-9DF8-4FFC-9E3E-3ACF9380C9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r="13217"/>
          <a:stretch/>
        </p:blipFill>
        <p:spPr>
          <a:xfrm>
            <a:off x="3792397" y="132421"/>
            <a:ext cx="8361976" cy="6593158"/>
          </a:xfrm>
          <a:prstGeom prst="rect">
            <a:avLst/>
          </a:prstGeom>
        </p:spPr>
      </p:pic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255EE54E-3165-0986-9195-A465C6170AEC}"/>
              </a:ext>
            </a:extLst>
          </p:cNvPr>
          <p:cNvGrpSpPr/>
          <p:nvPr userDrawn="1"/>
        </p:nvGrpSpPr>
        <p:grpSpPr>
          <a:xfrm>
            <a:off x="321202" y="259963"/>
            <a:ext cx="2538395" cy="568950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38" name="Forme libre : forme 37">
              <a:extLst>
                <a:ext uri="{FF2B5EF4-FFF2-40B4-BE49-F238E27FC236}">
                  <a16:creationId xmlns:a16="http://schemas.microsoft.com/office/drawing/2014/main" id="{2D64BFD3-DF3C-F2C9-3F2F-70460803BE9B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39" name="Graphique 18">
              <a:extLst>
                <a:ext uri="{FF2B5EF4-FFF2-40B4-BE49-F238E27FC236}">
                  <a16:creationId xmlns:a16="http://schemas.microsoft.com/office/drawing/2014/main" id="{D4124DD0-C5B1-6563-2F4A-32B44B3E1745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72" name="Forme libre : forme 71">
                <a:extLst>
                  <a:ext uri="{FF2B5EF4-FFF2-40B4-BE49-F238E27FC236}">
                    <a16:creationId xmlns:a16="http://schemas.microsoft.com/office/drawing/2014/main" id="{CF9D44C3-F57B-1FF0-B6E7-CBECA173CF3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73" name="Forme libre : forme 72">
                <a:extLst>
                  <a:ext uri="{FF2B5EF4-FFF2-40B4-BE49-F238E27FC236}">
                    <a16:creationId xmlns:a16="http://schemas.microsoft.com/office/drawing/2014/main" id="{783476B9-FB25-2595-F9E9-277D8E5320B6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42" name="Graphique 18">
              <a:extLst>
                <a:ext uri="{FF2B5EF4-FFF2-40B4-BE49-F238E27FC236}">
                  <a16:creationId xmlns:a16="http://schemas.microsoft.com/office/drawing/2014/main" id="{B991D4A3-5D3F-E06E-F7EE-0B9C6AD1A5ED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51" name="Graphique 18">
                <a:extLst>
                  <a:ext uri="{FF2B5EF4-FFF2-40B4-BE49-F238E27FC236}">
                    <a16:creationId xmlns:a16="http://schemas.microsoft.com/office/drawing/2014/main" id="{9572E8AD-DD67-AE41-6E33-9CA586C752B1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55" name="Forme libre : forme 54">
                  <a:extLst>
                    <a:ext uri="{FF2B5EF4-FFF2-40B4-BE49-F238E27FC236}">
                      <a16:creationId xmlns:a16="http://schemas.microsoft.com/office/drawing/2014/main" id="{E1F43694-30CD-7E14-7493-5A008DBE8675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orme libre : forme 55">
                  <a:extLst>
                    <a:ext uri="{FF2B5EF4-FFF2-40B4-BE49-F238E27FC236}">
                      <a16:creationId xmlns:a16="http://schemas.microsoft.com/office/drawing/2014/main" id="{2C598E21-8B3B-DF78-5D85-A3E659E120A9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orme libre : forme 56">
                  <a:extLst>
                    <a:ext uri="{FF2B5EF4-FFF2-40B4-BE49-F238E27FC236}">
                      <a16:creationId xmlns:a16="http://schemas.microsoft.com/office/drawing/2014/main" id="{03646A07-6D2B-6511-73E5-ED643C95AEA4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orme libre : forme 57">
                  <a:extLst>
                    <a:ext uri="{FF2B5EF4-FFF2-40B4-BE49-F238E27FC236}">
                      <a16:creationId xmlns:a16="http://schemas.microsoft.com/office/drawing/2014/main" id="{D86B810D-49C1-26F4-A014-ED95E0679103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orme libre : forme 58">
                  <a:extLst>
                    <a:ext uri="{FF2B5EF4-FFF2-40B4-BE49-F238E27FC236}">
                      <a16:creationId xmlns:a16="http://schemas.microsoft.com/office/drawing/2014/main" id="{948B0B9F-1287-7DE6-96A2-4161DA445C81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orme libre : forme 59">
                  <a:extLst>
                    <a:ext uri="{FF2B5EF4-FFF2-40B4-BE49-F238E27FC236}">
                      <a16:creationId xmlns:a16="http://schemas.microsoft.com/office/drawing/2014/main" id="{EF57FA65-8B43-31E1-1385-ADA830BFEC8E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orme libre : forme 60">
                  <a:extLst>
                    <a:ext uri="{FF2B5EF4-FFF2-40B4-BE49-F238E27FC236}">
                      <a16:creationId xmlns:a16="http://schemas.microsoft.com/office/drawing/2014/main" id="{B62B19E1-7F66-A9C1-86F3-07F51B1A31E4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orme libre : forme 61">
                  <a:extLst>
                    <a:ext uri="{FF2B5EF4-FFF2-40B4-BE49-F238E27FC236}">
                      <a16:creationId xmlns:a16="http://schemas.microsoft.com/office/drawing/2014/main" id="{03F2421E-26C8-0C9B-7771-818B6A88627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orme libre : forme 62">
                  <a:extLst>
                    <a:ext uri="{FF2B5EF4-FFF2-40B4-BE49-F238E27FC236}">
                      <a16:creationId xmlns:a16="http://schemas.microsoft.com/office/drawing/2014/main" id="{FAC41A72-A231-AE8A-BFE9-E8945C1BAC0E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orme libre : forme 63">
                  <a:extLst>
                    <a:ext uri="{FF2B5EF4-FFF2-40B4-BE49-F238E27FC236}">
                      <a16:creationId xmlns:a16="http://schemas.microsoft.com/office/drawing/2014/main" id="{C0BF9406-7FC6-2F61-926A-D212AFB20134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orme libre : forme 64">
                  <a:extLst>
                    <a:ext uri="{FF2B5EF4-FFF2-40B4-BE49-F238E27FC236}">
                      <a16:creationId xmlns:a16="http://schemas.microsoft.com/office/drawing/2014/main" id="{7F832C67-737D-A0B5-13BC-83BC161494C9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orme libre : forme 65">
                  <a:extLst>
                    <a:ext uri="{FF2B5EF4-FFF2-40B4-BE49-F238E27FC236}">
                      <a16:creationId xmlns:a16="http://schemas.microsoft.com/office/drawing/2014/main" id="{F44BDF29-5906-E9E7-BE28-22DBA632D140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orme libre : forme 66">
                  <a:extLst>
                    <a:ext uri="{FF2B5EF4-FFF2-40B4-BE49-F238E27FC236}">
                      <a16:creationId xmlns:a16="http://schemas.microsoft.com/office/drawing/2014/main" id="{CE445548-DFAC-5F70-4102-D08E551857A0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orme libre : forme 67">
                  <a:extLst>
                    <a:ext uri="{FF2B5EF4-FFF2-40B4-BE49-F238E27FC236}">
                      <a16:creationId xmlns:a16="http://schemas.microsoft.com/office/drawing/2014/main" id="{33DD4E74-14AF-D79C-00D1-693B858E9145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orme libre : forme 68">
                  <a:extLst>
                    <a:ext uri="{FF2B5EF4-FFF2-40B4-BE49-F238E27FC236}">
                      <a16:creationId xmlns:a16="http://schemas.microsoft.com/office/drawing/2014/main" id="{DDA6EFB8-0ECA-D369-05A8-EB46296FC7AA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orme libre : forme 69">
                  <a:extLst>
                    <a:ext uri="{FF2B5EF4-FFF2-40B4-BE49-F238E27FC236}">
                      <a16:creationId xmlns:a16="http://schemas.microsoft.com/office/drawing/2014/main" id="{8ECF7EBF-0CA7-82F7-6D6D-4998A2E5C70C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orme libre : forme 70">
                  <a:extLst>
                    <a:ext uri="{FF2B5EF4-FFF2-40B4-BE49-F238E27FC236}">
                      <a16:creationId xmlns:a16="http://schemas.microsoft.com/office/drawing/2014/main" id="{46713B3B-B2E5-1207-78A7-EF269F044A4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Graphique 18">
                <a:extLst>
                  <a:ext uri="{FF2B5EF4-FFF2-40B4-BE49-F238E27FC236}">
                    <a16:creationId xmlns:a16="http://schemas.microsoft.com/office/drawing/2014/main" id="{4CCD8ED5-60C6-D3C4-35EB-A4033F15DB16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53" name="Forme libre : forme 52">
                  <a:extLst>
                    <a:ext uri="{FF2B5EF4-FFF2-40B4-BE49-F238E27FC236}">
                      <a16:creationId xmlns:a16="http://schemas.microsoft.com/office/drawing/2014/main" id="{771C8541-6D28-D5A6-CC0E-F452159B7E5A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orme libre : forme 53">
                  <a:extLst>
                    <a:ext uri="{FF2B5EF4-FFF2-40B4-BE49-F238E27FC236}">
                      <a16:creationId xmlns:a16="http://schemas.microsoft.com/office/drawing/2014/main" id="{09EB0A80-0FD5-5899-0A6B-BB21FD2A4012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4" name="Graphique 18">
              <a:extLst>
                <a:ext uri="{FF2B5EF4-FFF2-40B4-BE49-F238E27FC236}">
                  <a16:creationId xmlns:a16="http://schemas.microsoft.com/office/drawing/2014/main" id="{B54C1A20-C14A-C54B-3688-7D604C9DCE9B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6C6B1ECC-3E1E-6C1F-47C7-20A9A0A1391C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6" name="Forme libre : forme 45">
                <a:extLst>
                  <a:ext uri="{FF2B5EF4-FFF2-40B4-BE49-F238E27FC236}">
                    <a16:creationId xmlns:a16="http://schemas.microsoft.com/office/drawing/2014/main" id="{1EE0B365-8683-7E19-C0D6-A70F63CA359D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BC400518-DD57-C46B-57B6-E2F41CFDE347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7018273C-4940-94EB-4F49-DF30F7528CEF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21788796-4C42-E3D9-7265-3ECCF0D58780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39C683B6-D5B6-002C-AFD3-18480BA2942A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8" name="Image 77" descr="Une image contenant texte, Police, Graphique, logo&#10;&#10;Description générée automatiquement">
            <a:extLst>
              <a:ext uri="{FF2B5EF4-FFF2-40B4-BE49-F238E27FC236}">
                <a16:creationId xmlns:a16="http://schemas.microsoft.com/office/drawing/2014/main" id="{96BCE8FF-FE39-86F5-49BD-78D894EC14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64714" y="303871"/>
            <a:ext cx="2407097" cy="804985"/>
          </a:xfrm>
          <a:prstGeom prst="rect">
            <a:avLst/>
          </a:prstGeom>
        </p:spPr>
      </p:pic>
      <p:sp>
        <p:nvSpPr>
          <p:cNvPr id="75" name="Espace réservé du texte 43">
            <a:extLst>
              <a:ext uri="{FF2B5EF4-FFF2-40B4-BE49-F238E27FC236}">
                <a16:creationId xmlns:a16="http://schemas.microsoft.com/office/drawing/2014/main" id="{66B833C2-0A5A-B6C7-1597-35FA4397DC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949" y="5469045"/>
            <a:ext cx="1749031" cy="388267"/>
          </a:xfrm>
          <a:prstGeom prst="roundRect">
            <a:avLst/>
          </a:prstGeom>
          <a:gradFill>
            <a:gsLst>
              <a:gs pos="0">
                <a:srgbClr val="008EE6">
                  <a:alpha val="89804"/>
                </a:srgbClr>
              </a:gs>
              <a:gs pos="99000">
                <a:srgbClr val="00BAB5">
                  <a:alpha val="68000"/>
                </a:srgbClr>
              </a:gs>
            </a:gsLst>
            <a:lin ang="3000000" scaled="0"/>
          </a:gradFill>
        </p:spPr>
        <p:txBody>
          <a:bodyPr anchor="ctr"/>
          <a:lstStyle>
            <a:lvl1pPr algn="ctr">
              <a:lnSpc>
                <a:spcPct val="100000"/>
              </a:lnSpc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fr-FR" dirty="0"/>
              <a:t>09/10/2024</a:t>
            </a:r>
          </a:p>
        </p:txBody>
      </p:sp>
      <p:sp>
        <p:nvSpPr>
          <p:cNvPr id="76" name="Espace réservé du texte 34" descr="Prénom Nom">
            <a:extLst>
              <a:ext uri="{FF2B5EF4-FFF2-40B4-BE49-F238E27FC236}">
                <a16:creationId xmlns:a16="http://schemas.microsoft.com/office/drawing/2014/main" id="{2D48729E-36AA-9F77-301F-14E4295E4A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5948" y="4100493"/>
            <a:ext cx="10419505" cy="101261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600">
                <a:solidFill>
                  <a:schemeClr val="tx1">
                    <a:alpha val="78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 err="1"/>
              <a:t>Prénom</a:t>
            </a:r>
            <a:r>
              <a:rPr lang="en-US" dirty="0"/>
              <a:t> NOM</a:t>
            </a:r>
          </a:p>
        </p:txBody>
      </p:sp>
      <p:sp>
        <p:nvSpPr>
          <p:cNvPr id="83" name="Espace réservé du texte 82" descr="Modifier le titre">
            <a:extLst>
              <a:ext uri="{FF2B5EF4-FFF2-40B4-BE49-F238E27FC236}">
                <a16:creationId xmlns:a16="http://schemas.microsoft.com/office/drawing/2014/main" id="{1CC56A12-9064-93B8-D6AE-57FEE1E317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1828" y="1877243"/>
            <a:ext cx="10419506" cy="1554163"/>
          </a:xfrm>
        </p:spPr>
        <p:txBody>
          <a:bodyPr vert="horz" lIns="0" tIns="0" rIns="0" bIns="0" rtlCol="0" anchor="ctr">
            <a:noAutofit/>
          </a:bodyPr>
          <a:lstStyle>
            <a:lvl1pPr>
              <a:lnSpc>
                <a:spcPct val="100000"/>
              </a:lnSpc>
              <a:defRPr lang="fr-FR" sz="4800" b="1" dirty="0" smtClean="0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fr-FR" dirty="0"/>
              <a:t>Titre de la présentation</a:t>
            </a:r>
          </a:p>
        </p:txBody>
      </p:sp>
    </p:spTree>
    <p:extLst>
      <p:ext uri="{BB962C8B-B14F-4D97-AF65-F5344CB8AC3E}">
        <p14:creationId xmlns:p14="http://schemas.microsoft.com/office/powerpoint/2010/main" val="140324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nsertion de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7FFB03-0D5A-4AD2-9CFA-CD2407944744}"/>
              </a:ext>
            </a:extLst>
          </p:cNvPr>
          <p:cNvSpPr/>
          <p:nvPr userDrawn="1"/>
        </p:nvSpPr>
        <p:spPr>
          <a:xfrm>
            <a:off x="0" y="5212081"/>
            <a:ext cx="12192000" cy="1645919"/>
          </a:xfrm>
          <a:prstGeom prst="rect">
            <a:avLst/>
          </a:prstGeom>
          <a:gradFill>
            <a:gsLst>
              <a:gs pos="49600">
                <a:srgbClr val="018FBD"/>
              </a:gs>
              <a:gs pos="100000">
                <a:srgbClr val="005D96"/>
              </a:gs>
              <a:gs pos="0">
                <a:srgbClr val="01A3B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DD74FD9E-0753-3A5D-EF73-68C0E62D2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68A9BE9-75C9-48AA-B77E-F11F7270EDCC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8036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ex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7FFB03-0D5A-4AD2-9CFA-CD2407944744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49600">
                <a:srgbClr val="018FBD"/>
              </a:gs>
              <a:gs pos="100000">
                <a:srgbClr val="005D96"/>
              </a:gs>
              <a:gs pos="0">
                <a:srgbClr val="01A3B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BA7A5E62-D93F-AFB6-27D3-4AFAA173EE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68A9BE9-75C9-48AA-B77E-F11F7270EDCC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A1DE141-9D56-4E46-A758-CBFE70A4CF9D}"/>
              </a:ext>
            </a:extLst>
          </p:cNvPr>
          <p:cNvSpPr/>
          <p:nvPr userDrawn="1"/>
        </p:nvSpPr>
        <p:spPr>
          <a:xfrm>
            <a:off x="657225" y="1495880"/>
            <a:ext cx="10874375" cy="4701720"/>
          </a:xfrm>
          <a:prstGeom prst="roundRect">
            <a:avLst>
              <a:gd name="adj" fmla="val 3549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4851" y="2156921"/>
            <a:ext cx="9589524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</a:t>
            </a:r>
          </a:p>
          <a:p>
            <a:pPr lvl="0"/>
            <a:r>
              <a:rPr lang="en-US" dirty="0"/>
              <a:t>overviews. Iterative approaches to corporate strategy</a:t>
            </a:r>
          </a:p>
        </p:txBody>
      </p:sp>
      <p:sp>
        <p:nvSpPr>
          <p:cNvPr id="15" name="Espace réservé du texte 34">
            <a:extLst>
              <a:ext uri="{FF2B5EF4-FFF2-40B4-BE49-F238E27FC236}">
                <a16:creationId xmlns:a16="http://schemas.microsoft.com/office/drawing/2014/main" id="{73334EB7-E8E8-4150-8B31-F2B9510A1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851" y="2999098"/>
            <a:ext cx="9589524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At the end of the day, going forward, a new normal that has evolved from generation</a:t>
            </a:r>
            <a:br>
              <a:rPr lang="en-US" dirty="0"/>
            </a:br>
            <a:r>
              <a:rPr lang="en-US" dirty="0"/>
              <a:t>X is on the runway heading towards a streamlined cloud solution. User generated content in real-time will have multiple touchpoints for offshoring.</a:t>
            </a:r>
          </a:p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</p:spTree>
    <p:extLst>
      <p:ext uri="{BB962C8B-B14F-4D97-AF65-F5344CB8AC3E}">
        <p14:creationId xmlns:p14="http://schemas.microsoft.com/office/powerpoint/2010/main" val="25556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exte (2 blo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7FFB03-0D5A-4AD2-9CFA-CD2407944744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49600">
                <a:srgbClr val="018FBD"/>
              </a:gs>
              <a:gs pos="100000">
                <a:srgbClr val="005D96"/>
              </a:gs>
              <a:gs pos="0">
                <a:srgbClr val="01A3B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23D1ECC2-898F-1B4D-00F4-552E69F59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1126D45-672D-4610-8AC1-6262EE934333}"/>
              </a:ext>
            </a:extLst>
          </p:cNvPr>
          <p:cNvSpPr/>
          <p:nvPr userDrawn="1"/>
        </p:nvSpPr>
        <p:spPr>
          <a:xfrm>
            <a:off x="657226" y="1495880"/>
            <a:ext cx="5110161" cy="4701720"/>
          </a:xfrm>
          <a:prstGeom prst="roundRect">
            <a:avLst>
              <a:gd name="adj" fmla="val 3765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68A9BE9-75C9-48AA-B77E-F11F7270EDCC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4851" y="2156921"/>
            <a:ext cx="3854907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15" name="Espace réservé du texte 34">
            <a:extLst>
              <a:ext uri="{FF2B5EF4-FFF2-40B4-BE49-F238E27FC236}">
                <a16:creationId xmlns:a16="http://schemas.microsoft.com/office/drawing/2014/main" id="{73334EB7-E8E8-4150-8B31-F2B9510A1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851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6D2DA8F-1688-4559-A9D5-459E36D51549}"/>
              </a:ext>
            </a:extLst>
          </p:cNvPr>
          <p:cNvSpPr/>
          <p:nvPr userDrawn="1"/>
        </p:nvSpPr>
        <p:spPr>
          <a:xfrm>
            <a:off x="6424611" y="1495880"/>
            <a:ext cx="5110161" cy="4701720"/>
          </a:xfrm>
          <a:prstGeom prst="roundRect">
            <a:avLst>
              <a:gd name="adj" fmla="val 3765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C3EBF7AF-7617-4113-9D1D-48644D20B4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2236" y="2156921"/>
            <a:ext cx="3854907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F857D0F5-3844-428C-A85C-229F00D91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1835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</p:spTree>
    <p:extLst>
      <p:ext uri="{BB962C8B-B14F-4D97-AF65-F5344CB8AC3E}">
        <p14:creationId xmlns:p14="http://schemas.microsoft.com/office/powerpoint/2010/main" val="254674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exte (3 blo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7FFB03-0D5A-4AD2-9CFA-CD2407944744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49600">
                <a:srgbClr val="018FBD"/>
              </a:gs>
              <a:gs pos="100000">
                <a:srgbClr val="005D96"/>
              </a:gs>
              <a:gs pos="0">
                <a:srgbClr val="01A3B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anose="020B0604020202020204" pitchFamily="34" charset="0"/>
            </a:endParaRPr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2C9248B5-7370-3C09-038E-97FA44269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68A9BE9-75C9-48AA-B77E-F11F7270EDCC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7EF5273-DA93-42CC-9A2C-AC8A459BB433}"/>
              </a:ext>
            </a:extLst>
          </p:cNvPr>
          <p:cNvSpPr/>
          <p:nvPr userDrawn="1"/>
        </p:nvSpPr>
        <p:spPr>
          <a:xfrm>
            <a:off x="657226" y="1369143"/>
            <a:ext cx="3329875" cy="4951915"/>
          </a:xfrm>
          <a:prstGeom prst="roundRect">
            <a:avLst>
              <a:gd name="adj" fmla="val 3866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668E5087-4887-4A8D-84EF-E22A249BE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35534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8898F8A-0668-4B8C-9564-40DE2949DCE5}"/>
              </a:ext>
            </a:extLst>
          </p:cNvPr>
          <p:cNvSpPr/>
          <p:nvPr userDrawn="1"/>
        </p:nvSpPr>
        <p:spPr>
          <a:xfrm>
            <a:off x="4429475" y="1369143"/>
            <a:ext cx="3329875" cy="4951915"/>
          </a:xfrm>
          <a:prstGeom prst="roundRect">
            <a:avLst>
              <a:gd name="adj" fmla="val 3921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F25C9192-8611-4223-BD8E-37179000D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6E6725C8-E854-48FD-9DA2-5E19C8799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35534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1EA3227-0638-4DA7-852B-496BE0168C72}"/>
              </a:ext>
            </a:extLst>
          </p:cNvPr>
          <p:cNvSpPr/>
          <p:nvPr userDrawn="1"/>
        </p:nvSpPr>
        <p:spPr>
          <a:xfrm>
            <a:off x="8201723" y="1369143"/>
            <a:ext cx="3329875" cy="4951915"/>
          </a:xfrm>
          <a:prstGeom prst="roundRect">
            <a:avLst>
              <a:gd name="adj" fmla="val 3778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30" name="Espace réservé du texte 34">
            <a:extLst>
              <a:ext uri="{FF2B5EF4-FFF2-40B4-BE49-F238E27FC236}">
                <a16:creationId xmlns:a16="http://schemas.microsoft.com/office/drawing/2014/main" id="{590F0D97-2E41-4C1B-8BEE-2D6030490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31" name="Espace réservé du texte 34">
            <a:extLst>
              <a:ext uri="{FF2B5EF4-FFF2-40B4-BE49-F238E27FC236}">
                <a16:creationId xmlns:a16="http://schemas.microsoft.com/office/drawing/2014/main" id="{2FB646EE-1935-4F52-9BD3-BD97BD0AEC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35534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</p:spTree>
    <p:extLst>
      <p:ext uri="{BB962C8B-B14F-4D97-AF65-F5344CB8AC3E}">
        <p14:creationId xmlns:p14="http://schemas.microsoft.com/office/powerpoint/2010/main" val="308101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exte (6 blo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7FFB03-0D5A-4AD2-9CFA-CD2407944744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49600">
                <a:srgbClr val="018FBD"/>
              </a:gs>
              <a:gs pos="100000">
                <a:srgbClr val="005D96"/>
              </a:gs>
              <a:gs pos="0">
                <a:srgbClr val="01A3B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8EC14A9F-0A1B-99A6-23C9-73EA7EB19B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68A9BE9-75C9-48AA-B77E-F11F7270EDCC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7EF5273-DA93-42CC-9A2C-AC8A459BB433}"/>
              </a:ext>
            </a:extLst>
          </p:cNvPr>
          <p:cNvSpPr/>
          <p:nvPr userDrawn="1"/>
        </p:nvSpPr>
        <p:spPr>
          <a:xfrm>
            <a:off x="657226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CC9BD5B-4387-4511-A3EB-36DDC75F0896}"/>
              </a:ext>
            </a:extLst>
          </p:cNvPr>
          <p:cNvSpPr/>
          <p:nvPr userDrawn="1"/>
        </p:nvSpPr>
        <p:spPr>
          <a:xfrm>
            <a:off x="442947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591ECE3-1572-4EBC-B678-8F57DBC8F98E}"/>
              </a:ext>
            </a:extLst>
          </p:cNvPr>
          <p:cNvSpPr/>
          <p:nvPr userDrawn="1"/>
        </p:nvSpPr>
        <p:spPr>
          <a:xfrm>
            <a:off x="820172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668E5087-4887-4A8D-84EF-E22A249BE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8898F8A-0668-4B8C-9564-40DE2949DCE5}"/>
              </a:ext>
            </a:extLst>
          </p:cNvPr>
          <p:cNvSpPr/>
          <p:nvPr userDrawn="1"/>
        </p:nvSpPr>
        <p:spPr>
          <a:xfrm>
            <a:off x="442947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F25C9192-8611-4223-BD8E-37179000D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6E6725C8-E854-48FD-9DA2-5E19C8799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247BAED-2EE2-47D7-90CA-46112AD1CCC8}"/>
              </a:ext>
            </a:extLst>
          </p:cNvPr>
          <p:cNvSpPr/>
          <p:nvPr userDrawn="1"/>
        </p:nvSpPr>
        <p:spPr>
          <a:xfrm>
            <a:off x="8201724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1EA3227-0638-4DA7-852B-496BE0168C72}"/>
              </a:ext>
            </a:extLst>
          </p:cNvPr>
          <p:cNvSpPr/>
          <p:nvPr userDrawn="1"/>
        </p:nvSpPr>
        <p:spPr>
          <a:xfrm>
            <a:off x="8201723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30" name="Espace réservé du texte 34">
            <a:extLst>
              <a:ext uri="{FF2B5EF4-FFF2-40B4-BE49-F238E27FC236}">
                <a16:creationId xmlns:a16="http://schemas.microsoft.com/office/drawing/2014/main" id="{590F0D97-2E41-4C1B-8BEE-2D6030490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31" name="Espace réservé du texte 34">
            <a:extLst>
              <a:ext uri="{FF2B5EF4-FFF2-40B4-BE49-F238E27FC236}">
                <a16:creationId xmlns:a16="http://schemas.microsoft.com/office/drawing/2014/main" id="{2FB646EE-1935-4F52-9BD3-BD97BD0AEC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259E79E-E762-47BA-BE3C-0111C5AA5E6D}"/>
              </a:ext>
            </a:extLst>
          </p:cNvPr>
          <p:cNvSpPr/>
          <p:nvPr userDrawn="1"/>
        </p:nvSpPr>
        <p:spPr>
          <a:xfrm>
            <a:off x="657226" y="3996888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2" name="Espace réservé du texte 34">
            <a:extLst>
              <a:ext uri="{FF2B5EF4-FFF2-40B4-BE49-F238E27FC236}">
                <a16:creationId xmlns:a16="http://schemas.microsoft.com/office/drawing/2014/main" id="{5445D7E8-F2B3-4704-8098-6ADEC66A8A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405" y="4314378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43" name="Espace réservé du texte 34">
            <a:extLst>
              <a:ext uri="{FF2B5EF4-FFF2-40B4-BE49-F238E27FC236}">
                <a16:creationId xmlns:a16="http://schemas.microsoft.com/office/drawing/2014/main" id="{BC2B4F56-33E7-4D3B-8E4B-497616A114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4405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F61CD18-9EBB-4A29-AA4A-53D401FA28E6}"/>
              </a:ext>
            </a:extLst>
          </p:cNvPr>
          <p:cNvSpPr/>
          <p:nvPr userDrawn="1"/>
        </p:nvSpPr>
        <p:spPr>
          <a:xfrm>
            <a:off x="4429475" y="3996888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5" name="Espace réservé du texte 34">
            <a:extLst>
              <a:ext uri="{FF2B5EF4-FFF2-40B4-BE49-F238E27FC236}">
                <a16:creationId xmlns:a16="http://schemas.microsoft.com/office/drawing/2014/main" id="{F3E98469-7816-4889-B943-D94DCD548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654" y="4314378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46" name="Espace réservé du texte 34">
            <a:extLst>
              <a:ext uri="{FF2B5EF4-FFF2-40B4-BE49-F238E27FC236}">
                <a16:creationId xmlns:a16="http://schemas.microsoft.com/office/drawing/2014/main" id="{1F9059DC-C4F7-4C49-AD43-697386D546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6654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2FF7395-45E8-408A-A842-F003D2F49ECD}"/>
              </a:ext>
            </a:extLst>
          </p:cNvPr>
          <p:cNvSpPr/>
          <p:nvPr userDrawn="1"/>
        </p:nvSpPr>
        <p:spPr>
          <a:xfrm>
            <a:off x="8201723" y="3996888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8" name="Espace réservé du texte 34">
            <a:extLst>
              <a:ext uri="{FF2B5EF4-FFF2-40B4-BE49-F238E27FC236}">
                <a16:creationId xmlns:a16="http://schemas.microsoft.com/office/drawing/2014/main" id="{AEB30625-BBF9-4FDA-A661-205F6716FF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8902" y="4314378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49" name="Espace réservé du texte 34">
            <a:extLst>
              <a:ext uri="{FF2B5EF4-FFF2-40B4-BE49-F238E27FC236}">
                <a16:creationId xmlns:a16="http://schemas.microsoft.com/office/drawing/2014/main" id="{D75081D6-3127-4E75-8B3D-5D6349950C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28902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</p:spTree>
    <p:extLst>
      <p:ext uri="{BB962C8B-B14F-4D97-AF65-F5344CB8AC3E}">
        <p14:creationId xmlns:p14="http://schemas.microsoft.com/office/powerpoint/2010/main" val="185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partie 02">
    <p:bg>
      <p:bgPr>
        <a:gradFill>
          <a:gsLst>
            <a:gs pos="0">
              <a:srgbClr val="DA4D1E"/>
            </a:gs>
            <a:gs pos="56000">
              <a:srgbClr val="F36F20"/>
            </a:gs>
            <a:gs pos="100000">
              <a:srgbClr val="F8992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CD088851-2EB4-E5B4-75DC-0E9E2F6C64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-1" r="45501" b="41814"/>
          <a:stretch/>
        </p:blipFill>
        <p:spPr>
          <a:xfrm>
            <a:off x="5440838" y="1925931"/>
            <a:ext cx="6751162" cy="4932070"/>
          </a:xfrm>
          <a:prstGeom prst="rect">
            <a:avLst/>
          </a:prstGeom>
        </p:spPr>
      </p:pic>
      <p:pic>
        <p:nvPicPr>
          <p:cNvPr id="3" name="Image 2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635D0E97-62A7-7305-25A3-64E4B8885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45946" t="43058" r="13217"/>
          <a:stretch/>
        </p:blipFill>
        <p:spPr>
          <a:xfrm>
            <a:off x="0" y="-1"/>
            <a:ext cx="3934878" cy="3754261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23A5140-51C4-460A-8044-414B98E558E9}"/>
              </a:ext>
            </a:extLst>
          </p:cNvPr>
          <p:cNvSpPr/>
          <p:nvPr userDrawn="1"/>
        </p:nvSpPr>
        <p:spPr>
          <a:xfrm>
            <a:off x="4482699" y="793376"/>
            <a:ext cx="3117344" cy="31173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889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9" name="Graphique 18">
            <a:extLst>
              <a:ext uri="{FF2B5EF4-FFF2-40B4-BE49-F238E27FC236}">
                <a16:creationId xmlns:a16="http://schemas.microsoft.com/office/drawing/2014/main" id="{E6B9CDCA-720A-4380-AE19-A5850E120543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01F263B4-A7CE-4991-A5C1-771576CEE52F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" name="Graphique 18">
              <a:extLst>
                <a:ext uri="{FF2B5EF4-FFF2-40B4-BE49-F238E27FC236}">
                  <a16:creationId xmlns:a16="http://schemas.microsoft.com/office/drawing/2014/main" id="{18422F94-D049-4F9C-8D3F-78D31DB323A5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72E25C3F-DA69-4D50-8DB3-D5FD21F56790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F7DE721F-BFA9-4715-832D-61801584725E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aphique 18">
              <a:extLst>
                <a:ext uri="{FF2B5EF4-FFF2-40B4-BE49-F238E27FC236}">
                  <a16:creationId xmlns:a16="http://schemas.microsoft.com/office/drawing/2014/main" id="{CE1F7EA5-B9EC-41BC-9984-D166CC306330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20" name="Graphique 18">
                <a:extLst>
                  <a:ext uri="{FF2B5EF4-FFF2-40B4-BE49-F238E27FC236}">
                    <a16:creationId xmlns:a16="http://schemas.microsoft.com/office/drawing/2014/main" id="{EE7C7D97-1ECA-432E-A116-8E7626A92B81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2DA452EE-E309-40F9-9F55-D0A8F07C42C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ACF54E49-58E0-4338-BC45-496703FF99F3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0DDD65D9-217A-47AD-9F54-26D210A6079C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0C6807CB-BC28-4D14-973B-D3D4FFC690B9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7646ED55-D5FE-4CB0-90F0-60DA4D219E8F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D0959E33-0D3F-453F-A96B-7416A35E0B76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6E611FE6-F27D-4E5C-BA16-2BBF814051C2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5DF8FC74-D6FC-475E-BDDC-6018AEC88610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20589A11-D5B1-4EFD-AA52-33A0F03F5B19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657A5245-D92B-4E3A-B341-353AB58800E4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AA6B0ACE-F4FE-40D6-9C20-A197910E0712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7F234AF1-BD6C-49D2-8BB3-F325B80BE2D9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79FBFB17-ACD7-42E9-9B7B-148904D41299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27A4CADF-FC15-461B-ADCE-EDC960D5C608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18F8A872-E850-49FB-A8BF-F36DE721DE24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C4C8DE5A-3E16-4E28-BE2D-E8C928D496F6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E6565A21-BBD1-4725-9DBD-C75A6693000A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aphique 18">
                <a:extLst>
                  <a:ext uri="{FF2B5EF4-FFF2-40B4-BE49-F238E27FC236}">
                    <a16:creationId xmlns:a16="http://schemas.microsoft.com/office/drawing/2014/main" id="{606E76F5-3196-4593-872A-8F81300476F6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F6CEF95F-CCA3-4022-9F05-4A5330A68236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8E2DEF26-CEC9-44A3-895D-BC4BE34A03DB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" name="Graphique 18">
              <a:extLst>
                <a:ext uri="{FF2B5EF4-FFF2-40B4-BE49-F238E27FC236}">
                  <a16:creationId xmlns:a16="http://schemas.microsoft.com/office/drawing/2014/main" id="{E2817726-16EE-486D-8AC4-EE189A1FCED3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54669218-FFC5-4275-8803-8DC3675944B5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1A33F4C3-AA3C-44B9-AEEE-A726C376562D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03348A9D-4085-40BF-AECC-1B8D61A37628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3C35C65E-6A7F-4B96-82C5-FBD44EAE36FE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A5FC522C-6849-4E7E-A267-A0F5EB2F7C6C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040217A-E543-4631-8275-E818878D5D2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3" name="Titre 2">
            <a:extLst>
              <a:ext uri="{FF2B5EF4-FFF2-40B4-BE49-F238E27FC236}">
                <a16:creationId xmlns:a16="http://schemas.microsoft.com/office/drawing/2014/main" id="{37DB0D48-7012-4739-9703-12DB33EA0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3184989"/>
            <a:ext cx="10869186" cy="1179240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partie</a:t>
            </a:r>
            <a:br>
              <a:rPr lang="fr-FR" dirty="0"/>
            </a:br>
            <a:r>
              <a:rPr lang="fr-FR" dirty="0"/>
              <a:t>sur une ou deux lignes </a:t>
            </a:r>
          </a:p>
        </p:txBody>
      </p:sp>
      <p:sp>
        <p:nvSpPr>
          <p:cNvPr id="155" name="Espace réservé du texte 154">
            <a:extLst>
              <a:ext uri="{FF2B5EF4-FFF2-40B4-BE49-F238E27FC236}">
                <a16:creationId xmlns:a16="http://schemas.microsoft.com/office/drawing/2014/main" id="{9AFBDBD8-876B-4286-A78F-A45953AFB8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9484" y="1937782"/>
            <a:ext cx="753032" cy="753032"/>
          </a:xfrm>
          <a:prstGeom prst="ellipse">
            <a:avLst/>
          </a:prstGeom>
          <a:gradFill>
            <a:gsLst>
              <a:gs pos="0">
                <a:srgbClr val="DA4D1E">
                  <a:alpha val="31000"/>
                </a:srgbClr>
              </a:gs>
              <a:gs pos="99000">
                <a:srgbClr val="F89927">
                  <a:alpha val="78000"/>
                </a:srgbClr>
              </a:gs>
            </a:gsLst>
            <a:lin ang="3000000" scaled="0"/>
          </a:gradFill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156" name="Rectangle : coins arrondis 155">
            <a:extLst>
              <a:ext uri="{FF2B5EF4-FFF2-40B4-BE49-F238E27FC236}">
                <a16:creationId xmlns:a16="http://schemas.microsoft.com/office/drawing/2014/main" id="{1ACE48A1-8E4C-45F3-8EAF-5E7D57E7FB56}"/>
              </a:ext>
            </a:extLst>
          </p:cNvPr>
          <p:cNvSpPr/>
          <p:nvPr userDrawn="1"/>
        </p:nvSpPr>
        <p:spPr>
          <a:xfrm>
            <a:off x="6079758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66" name="Graphique 1074">
            <a:extLst>
              <a:ext uri="{FF2B5EF4-FFF2-40B4-BE49-F238E27FC236}">
                <a16:creationId xmlns:a16="http://schemas.microsoft.com/office/drawing/2014/main" id="{09F6B2D9-5736-4BA0-9046-F0C973562BD5}"/>
              </a:ext>
            </a:extLst>
          </p:cNvPr>
          <p:cNvGrpSpPr/>
          <p:nvPr userDrawn="1"/>
        </p:nvGrpSpPr>
        <p:grpSpPr>
          <a:xfrm>
            <a:off x="5544901" y="1752592"/>
            <a:ext cx="1102198" cy="1102170"/>
            <a:chOff x="5544860" y="1775032"/>
            <a:chExt cx="1102198" cy="1102170"/>
          </a:xfrm>
          <a:noFill/>
        </p:grpSpPr>
        <p:grpSp>
          <p:nvGrpSpPr>
            <p:cNvPr id="267" name="Graphique 1074">
              <a:extLst>
                <a:ext uri="{FF2B5EF4-FFF2-40B4-BE49-F238E27FC236}">
                  <a16:creationId xmlns:a16="http://schemas.microsoft.com/office/drawing/2014/main" id="{4003A418-92F0-448B-A6DD-81E525CD25F4}"/>
                </a:ext>
              </a:extLst>
            </p:cNvPr>
            <p:cNvGrpSpPr/>
            <p:nvPr/>
          </p:nvGrpSpPr>
          <p:grpSpPr>
            <a:xfrm>
              <a:off x="5544953" y="1775032"/>
              <a:ext cx="1101889" cy="1102170"/>
              <a:chOff x="5544953" y="1775032"/>
              <a:chExt cx="1101889" cy="1102170"/>
            </a:xfrm>
            <a:noFill/>
          </p:grpSpPr>
          <p:sp>
            <p:nvSpPr>
              <p:cNvPr id="321" name="Graphique 1074">
                <a:extLst>
                  <a:ext uri="{FF2B5EF4-FFF2-40B4-BE49-F238E27FC236}">
                    <a16:creationId xmlns:a16="http://schemas.microsoft.com/office/drawing/2014/main" id="{B2B19839-0301-4668-ABEB-DF0DE75C220A}"/>
                  </a:ext>
                </a:extLst>
              </p:cNvPr>
              <p:cNvSpPr/>
              <p:nvPr/>
            </p:nvSpPr>
            <p:spPr>
              <a:xfrm>
                <a:off x="5545076" y="1775209"/>
                <a:ext cx="1101767" cy="1101911"/>
              </a:xfrm>
              <a:custGeom>
                <a:avLst/>
                <a:gdLst>
                  <a:gd name="connsiteX0" fmla="*/ 991253 w 1101767"/>
                  <a:gd name="connsiteY0" fmla="*/ 220028 h 1101911"/>
                  <a:gd name="connsiteX1" fmla="*/ 985199 w 1101767"/>
                  <a:gd name="connsiteY1" fmla="*/ 213239 h 1101911"/>
                  <a:gd name="connsiteX2" fmla="*/ 991253 w 1101767"/>
                  <a:gd name="connsiteY2" fmla="*/ 220028 h 1101911"/>
                  <a:gd name="connsiteX3" fmla="*/ 1015227 w 1101767"/>
                  <a:gd name="connsiteY3" fmla="*/ 255376 h 1101911"/>
                  <a:gd name="connsiteX4" fmla="*/ 1029293 w 1101767"/>
                  <a:gd name="connsiteY4" fmla="*/ 278494 h 1101911"/>
                  <a:gd name="connsiteX5" fmla="*/ 1038344 w 1101767"/>
                  <a:gd name="connsiteY5" fmla="*/ 294578 h 1101911"/>
                  <a:gd name="connsiteX6" fmla="*/ 1046478 w 1101767"/>
                  <a:gd name="connsiteY6" fmla="*/ 310356 h 1101911"/>
                  <a:gd name="connsiteX7" fmla="*/ 1052838 w 1101767"/>
                  <a:gd name="connsiteY7" fmla="*/ 323933 h 1101911"/>
                  <a:gd name="connsiteX8" fmla="*/ 1066843 w 1101767"/>
                  <a:gd name="connsiteY8" fmla="*/ 357814 h 1101911"/>
                  <a:gd name="connsiteX9" fmla="*/ 1079441 w 1101767"/>
                  <a:gd name="connsiteY9" fmla="*/ 395426 h 1101911"/>
                  <a:gd name="connsiteX10" fmla="*/ 1089655 w 1101767"/>
                  <a:gd name="connsiteY10" fmla="*/ 435728 h 1101911"/>
                  <a:gd name="connsiteX11" fmla="*/ 1096932 w 1101767"/>
                  <a:gd name="connsiteY11" fmla="*/ 477559 h 1101911"/>
                  <a:gd name="connsiteX12" fmla="*/ 1100907 w 1101767"/>
                  <a:gd name="connsiteY12" fmla="*/ 519513 h 1101911"/>
                  <a:gd name="connsiteX13" fmla="*/ 1101702 w 1101767"/>
                  <a:gd name="connsiteY13" fmla="*/ 562017 h 1101911"/>
                  <a:gd name="connsiteX14" fmla="*/ 1099256 w 1101767"/>
                  <a:gd name="connsiteY14" fmla="*/ 604093 h 1101911"/>
                  <a:gd name="connsiteX15" fmla="*/ 1093569 w 1101767"/>
                  <a:gd name="connsiteY15" fmla="*/ 646169 h 1101911"/>
                  <a:gd name="connsiteX16" fmla="*/ 1084701 w 1101767"/>
                  <a:gd name="connsiteY16" fmla="*/ 687511 h 1101911"/>
                  <a:gd name="connsiteX17" fmla="*/ 1072653 w 1101767"/>
                  <a:gd name="connsiteY17" fmla="*/ 728302 h 1101911"/>
                  <a:gd name="connsiteX18" fmla="*/ 1057486 w 1101767"/>
                  <a:gd name="connsiteY18" fmla="*/ 767993 h 1101911"/>
                  <a:gd name="connsiteX19" fmla="*/ 1039139 w 1101767"/>
                  <a:gd name="connsiteY19" fmla="*/ 806706 h 1101911"/>
                  <a:gd name="connsiteX20" fmla="*/ 1017734 w 1101767"/>
                  <a:gd name="connsiteY20" fmla="*/ 843950 h 1101911"/>
                  <a:gd name="connsiteX21" fmla="*/ 993210 w 1101767"/>
                  <a:gd name="connsiteY21" fmla="*/ 879788 h 1101911"/>
                  <a:gd name="connsiteX22" fmla="*/ 965690 w 1101767"/>
                  <a:gd name="connsiteY22" fmla="*/ 913791 h 1101911"/>
                  <a:gd name="connsiteX23" fmla="*/ 923736 w 1101767"/>
                  <a:gd name="connsiteY23" fmla="*/ 956662 h 1101911"/>
                  <a:gd name="connsiteX24" fmla="*/ 889121 w 1101767"/>
                  <a:gd name="connsiteY24" fmla="*/ 985895 h 1101911"/>
                  <a:gd name="connsiteX25" fmla="*/ 852366 w 1101767"/>
                  <a:gd name="connsiteY25" fmla="*/ 1012193 h 1101911"/>
                  <a:gd name="connsiteX26" fmla="*/ 814204 w 1101767"/>
                  <a:gd name="connsiteY26" fmla="*/ 1035065 h 1101911"/>
                  <a:gd name="connsiteX27" fmla="*/ 774758 w 1101767"/>
                  <a:gd name="connsiteY27" fmla="*/ 1054574 h 1101911"/>
                  <a:gd name="connsiteX28" fmla="*/ 734272 w 1101767"/>
                  <a:gd name="connsiteY28" fmla="*/ 1070720 h 1101911"/>
                  <a:gd name="connsiteX29" fmla="*/ 693114 w 1101767"/>
                  <a:gd name="connsiteY29" fmla="*/ 1083440 h 1101911"/>
                  <a:gd name="connsiteX30" fmla="*/ 651160 w 1101767"/>
                  <a:gd name="connsiteY30" fmla="*/ 1092858 h 1101911"/>
                  <a:gd name="connsiteX31" fmla="*/ 566702 w 1101767"/>
                  <a:gd name="connsiteY31" fmla="*/ 1101726 h 1101911"/>
                  <a:gd name="connsiteX32" fmla="*/ 524137 w 1101767"/>
                  <a:gd name="connsiteY32" fmla="*/ 1101237 h 1101911"/>
                  <a:gd name="connsiteX33" fmla="*/ 481511 w 1101767"/>
                  <a:gd name="connsiteY33" fmla="*/ 1097445 h 1101911"/>
                  <a:gd name="connsiteX34" fmla="*/ 398949 w 1101767"/>
                  <a:gd name="connsiteY34" fmla="*/ 1080444 h 1101911"/>
                  <a:gd name="connsiteX35" fmla="*/ 357791 w 1101767"/>
                  <a:gd name="connsiteY35" fmla="*/ 1066867 h 1101911"/>
                  <a:gd name="connsiteX36" fmla="*/ 318956 w 1101767"/>
                  <a:gd name="connsiteY36" fmla="*/ 1050660 h 1101911"/>
                  <a:gd name="connsiteX37" fmla="*/ 278470 w 1101767"/>
                  <a:gd name="connsiteY37" fmla="*/ 1029806 h 1101911"/>
                  <a:gd name="connsiteX38" fmla="*/ 243550 w 1101767"/>
                  <a:gd name="connsiteY38" fmla="*/ 1008156 h 1101911"/>
                  <a:gd name="connsiteX39" fmla="*/ 197131 w 1101767"/>
                  <a:gd name="connsiteY39" fmla="*/ 973236 h 1101911"/>
                  <a:gd name="connsiteX40" fmla="*/ 173525 w 1101767"/>
                  <a:gd name="connsiteY40" fmla="*/ 952259 h 1101911"/>
                  <a:gd name="connsiteX41" fmla="*/ 161660 w 1101767"/>
                  <a:gd name="connsiteY41" fmla="*/ 940700 h 1101911"/>
                  <a:gd name="connsiteX42" fmla="*/ 151447 w 1101767"/>
                  <a:gd name="connsiteY42" fmla="*/ 930242 h 1101911"/>
                  <a:gd name="connsiteX43" fmla="*/ 145760 w 1101767"/>
                  <a:gd name="connsiteY43" fmla="*/ 924127 h 1101911"/>
                  <a:gd name="connsiteX44" fmla="*/ 140439 w 1101767"/>
                  <a:gd name="connsiteY44" fmla="*/ 918256 h 1101911"/>
                  <a:gd name="connsiteX45" fmla="*/ 133651 w 1101767"/>
                  <a:gd name="connsiteY45" fmla="*/ 910550 h 1101911"/>
                  <a:gd name="connsiteX46" fmla="*/ 121847 w 1101767"/>
                  <a:gd name="connsiteY46" fmla="*/ 896361 h 1101911"/>
                  <a:gd name="connsiteX47" fmla="*/ 121847 w 1101767"/>
                  <a:gd name="connsiteY47" fmla="*/ 896361 h 1101911"/>
                  <a:gd name="connsiteX48" fmla="*/ 118973 w 1101767"/>
                  <a:gd name="connsiteY48" fmla="*/ 892753 h 1101911"/>
                  <a:gd name="connsiteX49" fmla="*/ 116221 w 1101767"/>
                  <a:gd name="connsiteY49" fmla="*/ 889267 h 1101911"/>
                  <a:gd name="connsiteX50" fmla="*/ 107598 w 1101767"/>
                  <a:gd name="connsiteY50" fmla="*/ 877892 h 1101911"/>
                  <a:gd name="connsiteX51" fmla="*/ 101604 w 1101767"/>
                  <a:gd name="connsiteY51" fmla="*/ 869514 h 1101911"/>
                  <a:gd name="connsiteX52" fmla="*/ 94694 w 1101767"/>
                  <a:gd name="connsiteY52" fmla="*/ 859423 h 1101911"/>
                  <a:gd name="connsiteX53" fmla="*/ 83441 w 1101767"/>
                  <a:gd name="connsiteY53" fmla="*/ 842176 h 1101911"/>
                  <a:gd name="connsiteX54" fmla="*/ 75919 w 1101767"/>
                  <a:gd name="connsiteY54" fmla="*/ 830006 h 1101911"/>
                  <a:gd name="connsiteX55" fmla="*/ 68947 w 1101767"/>
                  <a:gd name="connsiteY55" fmla="*/ 817897 h 1101911"/>
                  <a:gd name="connsiteX56" fmla="*/ 56226 w 1101767"/>
                  <a:gd name="connsiteY56" fmla="*/ 793557 h 1101911"/>
                  <a:gd name="connsiteX57" fmla="*/ 43322 w 1101767"/>
                  <a:gd name="connsiteY57" fmla="*/ 765302 h 1101911"/>
                  <a:gd name="connsiteX58" fmla="*/ 30418 w 1101767"/>
                  <a:gd name="connsiteY58" fmla="*/ 731727 h 1101911"/>
                  <a:gd name="connsiteX59" fmla="*/ 18431 w 1101767"/>
                  <a:gd name="connsiteY59" fmla="*/ 692587 h 1101911"/>
                  <a:gd name="connsiteX60" fmla="*/ 9135 w 1101767"/>
                  <a:gd name="connsiteY60" fmla="*/ 651428 h 1101911"/>
                  <a:gd name="connsiteX61" fmla="*/ 3081 w 1101767"/>
                  <a:gd name="connsiteY61" fmla="*/ 609780 h 1101911"/>
                  <a:gd name="connsiteX62" fmla="*/ 206 w 1101767"/>
                  <a:gd name="connsiteY62" fmla="*/ 567338 h 1101911"/>
                  <a:gd name="connsiteX63" fmla="*/ 573 w 1101767"/>
                  <a:gd name="connsiteY63" fmla="*/ 525201 h 1101911"/>
                  <a:gd name="connsiteX64" fmla="*/ 10970 w 1101767"/>
                  <a:gd name="connsiteY64" fmla="*/ 441232 h 1101911"/>
                  <a:gd name="connsiteX65" fmla="*/ 21000 w 1101767"/>
                  <a:gd name="connsiteY65" fmla="*/ 399951 h 1101911"/>
                  <a:gd name="connsiteX66" fmla="*/ 34148 w 1101767"/>
                  <a:gd name="connsiteY66" fmla="*/ 359649 h 1101911"/>
                  <a:gd name="connsiteX67" fmla="*/ 50477 w 1101767"/>
                  <a:gd name="connsiteY67" fmla="*/ 320203 h 1101911"/>
                  <a:gd name="connsiteX68" fmla="*/ 69864 w 1101767"/>
                  <a:gd name="connsiteY68" fmla="*/ 282041 h 1101911"/>
                  <a:gd name="connsiteX69" fmla="*/ 92370 w 1101767"/>
                  <a:gd name="connsiteY69" fmla="*/ 245163 h 1101911"/>
                  <a:gd name="connsiteX70" fmla="*/ 117872 w 1101767"/>
                  <a:gd name="connsiteY70" fmla="*/ 209998 h 1101911"/>
                  <a:gd name="connsiteX71" fmla="*/ 146494 w 1101767"/>
                  <a:gd name="connsiteY71" fmla="*/ 176545 h 1101911"/>
                  <a:gd name="connsiteX72" fmla="*/ 178051 w 1101767"/>
                  <a:gd name="connsiteY72" fmla="*/ 145172 h 1101911"/>
                  <a:gd name="connsiteX73" fmla="*/ 212665 w 1101767"/>
                  <a:gd name="connsiteY73" fmla="*/ 115939 h 1101911"/>
                  <a:gd name="connsiteX74" fmla="*/ 249421 w 1101767"/>
                  <a:gd name="connsiteY74" fmla="*/ 89641 h 1101911"/>
                  <a:gd name="connsiteX75" fmla="*/ 287705 w 1101767"/>
                  <a:gd name="connsiteY75" fmla="*/ 66708 h 1101911"/>
                  <a:gd name="connsiteX76" fmla="*/ 327090 w 1101767"/>
                  <a:gd name="connsiteY76" fmla="*/ 47260 h 1101911"/>
                  <a:gd name="connsiteX77" fmla="*/ 367453 w 1101767"/>
                  <a:gd name="connsiteY77" fmla="*/ 31175 h 1101911"/>
                  <a:gd name="connsiteX78" fmla="*/ 408734 w 1101767"/>
                  <a:gd name="connsiteY78" fmla="*/ 18394 h 1101911"/>
                  <a:gd name="connsiteX79" fmla="*/ 450443 w 1101767"/>
                  <a:gd name="connsiteY79" fmla="*/ 9037 h 1101911"/>
                  <a:gd name="connsiteX80" fmla="*/ 492764 w 1101767"/>
                  <a:gd name="connsiteY80" fmla="*/ 2921 h 1101911"/>
                  <a:gd name="connsiteX81" fmla="*/ 535084 w 1101767"/>
                  <a:gd name="connsiteY81" fmla="*/ 108 h 1101911"/>
                  <a:gd name="connsiteX82" fmla="*/ 577649 w 1101767"/>
                  <a:gd name="connsiteY82" fmla="*/ 597 h 1101911"/>
                  <a:gd name="connsiteX83" fmla="*/ 620276 w 1101767"/>
                  <a:gd name="connsiteY83" fmla="*/ 4328 h 1101911"/>
                  <a:gd name="connsiteX84" fmla="*/ 702837 w 1101767"/>
                  <a:gd name="connsiteY84" fmla="*/ 21268 h 1101911"/>
                  <a:gd name="connsiteX85" fmla="*/ 743996 w 1101767"/>
                  <a:gd name="connsiteY85" fmla="*/ 34845 h 1101911"/>
                  <a:gd name="connsiteX86" fmla="*/ 782831 w 1101767"/>
                  <a:gd name="connsiteY86" fmla="*/ 51051 h 1101911"/>
                  <a:gd name="connsiteX87" fmla="*/ 823316 w 1101767"/>
                  <a:gd name="connsiteY87" fmla="*/ 71906 h 1101911"/>
                  <a:gd name="connsiteX88" fmla="*/ 858237 w 1101767"/>
                  <a:gd name="connsiteY88" fmla="*/ 93555 h 1101911"/>
                  <a:gd name="connsiteX89" fmla="*/ 904655 w 1101767"/>
                  <a:gd name="connsiteY89" fmla="*/ 128537 h 1101911"/>
                  <a:gd name="connsiteX90" fmla="*/ 928262 w 1101767"/>
                  <a:gd name="connsiteY90" fmla="*/ 149514 h 1101911"/>
                  <a:gd name="connsiteX91" fmla="*/ 950339 w 1101767"/>
                  <a:gd name="connsiteY91" fmla="*/ 171530 h 1101911"/>
                  <a:gd name="connsiteX92" fmla="*/ 961286 w 1101767"/>
                  <a:gd name="connsiteY92" fmla="*/ 183456 h 1101911"/>
                  <a:gd name="connsiteX93" fmla="*/ 970521 w 1101767"/>
                  <a:gd name="connsiteY93" fmla="*/ 194097 h 1101911"/>
                  <a:gd name="connsiteX94" fmla="*/ 979878 w 1101767"/>
                  <a:gd name="connsiteY94" fmla="*/ 205411 h 1101911"/>
                  <a:gd name="connsiteX95" fmla="*/ 982752 w 1101767"/>
                  <a:gd name="connsiteY95" fmla="*/ 209020 h 1101911"/>
                  <a:gd name="connsiteX96" fmla="*/ 985504 w 1101767"/>
                  <a:gd name="connsiteY96" fmla="*/ 212506 h 1101911"/>
                  <a:gd name="connsiteX97" fmla="*/ 985504 w 1101767"/>
                  <a:gd name="connsiteY97" fmla="*/ 212506 h 1101911"/>
                  <a:gd name="connsiteX98" fmla="*/ 988256 w 1101767"/>
                  <a:gd name="connsiteY98" fmla="*/ 216053 h 1101911"/>
                  <a:gd name="connsiteX99" fmla="*/ 991253 w 1101767"/>
                  <a:gd name="connsiteY99" fmla="*/ 220028 h 110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1101767" h="1101911">
                    <a:moveTo>
                      <a:pt x="991253" y="220028"/>
                    </a:moveTo>
                    <a:cubicBezTo>
                      <a:pt x="989418" y="217643"/>
                      <a:pt x="987400" y="215380"/>
                      <a:pt x="985199" y="213239"/>
                    </a:cubicBezTo>
                    <a:cubicBezTo>
                      <a:pt x="987400" y="215319"/>
                      <a:pt x="989418" y="217582"/>
                      <a:pt x="991253" y="220028"/>
                    </a:cubicBezTo>
                    <a:cubicBezTo>
                      <a:pt x="1000916" y="232932"/>
                      <a:pt x="1011251" y="249016"/>
                      <a:pt x="1015227" y="255376"/>
                    </a:cubicBezTo>
                    <a:cubicBezTo>
                      <a:pt x="1021709" y="265651"/>
                      <a:pt x="1024889" y="271033"/>
                      <a:pt x="1029293" y="278494"/>
                    </a:cubicBezTo>
                    <a:cubicBezTo>
                      <a:pt x="1032106" y="283264"/>
                      <a:pt x="1035714" y="289747"/>
                      <a:pt x="1038344" y="294578"/>
                    </a:cubicBezTo>
                    <a:cubicBezTo>
                      <a:pt x="1040913" y="299226"/>
                      <a:pt x="1044154" y="305586"/>
                      <a:pt x="1046478" y="310356"/>
                    </a:cubicBezTo>
                    <a:cubicBezTo>
                      <a:pt x="1048496" y="314393"/>
                      <a:pt x="1051003" y="319836"/>
                      <a:pt x="1052838" y="323933"/>
                    </a:cubicBezTo>
                    <a:cubicBezTo>
                      <a:pt x="1057364" y="333963"/>
                      <a:pt x="1063051" y="347479"/>
                      <a:pt x="1066843" y="357814"/>
                    </a:cubicBezTo>
                    <a:cubicBezTo>
                      <a:pt x="1070941" y="369006"/>
                      <a:pt x="1076078" y="383989"/>
                      <a:pt x="1079441" y="395426"/>
                    </a:cubicBezTo>
                    <a:cubicBezTo>
                      <a:pt x="1082927" y="407412"/>
                      <a:pt x="1087086" y="423558"/>
                      <a:pt x="1089655" y="435728"/>
                    </a:cubicBezTo>
                    <a:cubicBezTo>
                      <a:pt x="1092284" y="448204"/>
                      <a:pt x="1095220" y="464961"/>
                      <a:pt x="1096932" y="477559"/>
                    </a:cubicBezTo>
                    <a:cubicBezTo>
                      <a:pt x="1098583" y="490096"/>
                      <a:pt x="1100357" y="506853"/>
                      <a:pt x="1100907" y="519513"/>
                    </a:cubicBezTo>
                    <a:cubicBezTo>
                      <a:pt x="1101458" y="532234"/>
                      <a:pt x="1101947" y="549235"/>
                      <a:pt x="1101702" y="562017"/>
                    </a:cubicBezTo>
                    <a:cubicBezTo>
                      <a:pt x="1101458" y="574676"/>
                      <a:pt x="1100479" y="591556"/>
                      <a:pt x="1099256" y="604093"/>
                    </a:cubicBezTo>
                    <a:cubicBezTo>
                      <a:pt x="1098033" y="616752"/>
                      <a:pt x="1095770" y="633632"/>
                      <a:pt x="1093569" y="646169"/>
                    </a:cubicBezTo>
                    <a:cubicBezTo>
                      <a:pt x="1091367" y="658645"/>
                      <a:pt x="1087881" y="675218"/>
                      <a:pt x="1084701" y="687511"/>
                    </a:cubicBezTo>
                    <a:cubicBezTo>
                      <a:pt x="1081521" y="699864"/>
                      <a:pt x="1076689" y="716193"/>
                      <a:pt x="1072653" y="728302"/>
                    </a:cubicBezTo>
                    <a:cubicBezTo>
                      <a:pt x="1068555" y="740350"/>
                      <a:pt x="1062501" y="756251"/>
                      <a:pt x="1057486" y="767993"/>
                    </a:cubicBezTo>
                    <a:cubicBezTo>
                      <a:pt x="1052410" y="779797"/>
                      <a:pt x="1045071" y="795330"/>
                      <a:pt x="1039139" y="806706"/>
                    </a:cubicBezTo>
                    <a:cubicBezTo>
                      <a:pt x="1033146" y="818142"/>
                      <a:pt x="1024217" y="832819"/>
                      <a:pt x="1017734" y="843950"/>
                    </a:cubicBezTo>
                    <a:cubicBezTo>
                      <a:pt x="1011190" y="855203"/>
                      <a:pt x="1000977" y="869330"/>
                      <a:pt x="993210" y="879788"/>
                    </a:cubicBezTo>
                    <a:cubicBezTo>
                      <a:pt x="985382" y="890307"/>
                      <a:pt x="974129" y="903700"/>
                      <a:pt x="965690" y="913791"/>
                    </a:cubicBezTo>
                    <a:cubicBezTo>
                      <a:pt x="954192" y="927613"/>
                      <a:pt x="937374" y="944859"/>
                      <a:pt x="923736" y="956662"/>
                    </a:cubicBezTo>
                    <a:cubicBezTo>
                      <a:pt x="913462" y="965591"/>
                      <a:pt x="899824" y="977578"/>
                      <a:pt x="889121" y="985895"/>
                    </a:cubicBezTo>
                    <a:cubicBezTo>
                      <a:pt x="878419" y="994212"/>
                      <a:pt x="863680" y="1004731"/>
                      <a:pt x="852366" y="1012193"/>
                    </a:cubicBezTo>
                    <a:cubicBezTo>
                      <a:pt x="841235" y="1019531"/>
                      <a:pt x="825885" y="1028644"/>
                      <a:pt x="814204" y="1035065"/>
                    </a:cubicBezTo>
                    <a:cubicBezTo>
                      <a:pt x="802584" y="1041364"/>
                      <a:pt x="786684" y="1048948"/>
                      <a:pt x="774758" y="1054574"/>
                    </a:cubicBezTo>
                    <a:cubicBezTo>
                      <a:pt x="762955" y="1060140"/>
                      <a:pt x="746748" y="1066806"/>
                      <a:pt x="734272" y="1070720"/>
                    </a:cubicBezTo>
                    <a:cubicBezTo>
                      <a:pt x="721918" y="1074511"/>
                      <a:pt x="705590" y="1080077"/>
                      <a:pt x="693114" y="1083440"/>
                    </a:cubicBezTo>
                    <a:cubicBezTo>
                      <a:pt x="680638" y="1086743"/>
                      <a:pt x="663942" y="1091024"/>
                      <a:pt x="651160" y="1092858"/>
                    </a:cubicBezTo>
                    <a:cubicBezTo>
                      <a:pt x="625963" y="1096528"/>
                      <a:pt x="592205" y="1101053"/>
                      <a:pt x="566702" y="1101726"/>
                    </a:cubicBezTo>
                    <a:cubicBezTo>
                      <a:pt x="553921" y="1102093"/>
                      <a:pt x="536858" y="1101910"/>
                      <a:pt x="524137" y="1101237"/>
                    </a:cubicBezTo>
                    <a:cubicBezTo>
                      <a:pt x="511294" y="1100625"/>
                      <a:pt x="494231" y="1099341"/>
                      <a:pt x="481511" y="1097445"/>
                    </a:cubicBezTo>
                    <a:cubicBezTo>
                      <a:pt x="456498" y="1093776"/>
                      <a:pt x="423289" y="1087477"/>
                      <a:pt x="398949" y="1080444"/>
                    </a:cubicBezTo>
                    <a:cubicBezTo>
                      <a:pt x="386473" y="1076835"/>
                      <a:pt x="369961" y="1071454"/>
                      <a:pt x="357791" y="1066867"/>
                    </a:cubicBezTo>
                    <a:cubicBezTo>
                      <a:pt x="345926" y="1062463"/>
                      <a:pt x="330515" y="1055675"/>
                      <a:pt x="318956" y="1050660"/>
                    </a:cubicBezTo>
                    <a:cubicBezTo>
                      <a:pt x="306419" y="1045217"/>
                      <a:pt x="290396" y="1036533"/>
                      <a:pt x="278470" y="1029806"/>
                    </a:cubicBezTo>
                    <a:cubicBezTo>
                      <a:pt x="267706" y="1023751"/>
                      <a:pt x="253946" y="1014761"/>
                      <a:pt x="243550" y="1008156"/>
                    </a:cubicBezTo>
                    <a:cubicBezTo>
                      <a:pt x="228872" y="998799"/>
                      <a:pt x="210280" y="984672"/>
                      <a:pt x="197131" y="973236"/>
                    </a:cubicBezTo>
                    <a:cubicBezTo>
                      <a:pt x="189976" y="966998"/>
                      <a:pt x="180497" y="958680"/>
                      <a:pt x="173525" y="952259"/>
                    </a:cubicBezTo>
                    <a:cubicBezTo>
                      <a:pt x="169856" y="948895"/>
                      <a:pt x="165208" y="944186"/>
                      <a:pt x="161660" y="940700"/>
                    </a:cubicBezTo>
                    <a:cubicBezTo>
                      <a:pt x="158541" y="937642"/>
                      <a:pt x="154505" y="933361"/>
                      <a:pt x="151447" y="930242"/>
                    </a:cubicBezTo>
                    <a:cubicBezTo>
                      <a:pt x="149735" y="928408"/>
                      <a:pt x="147472" y="925961"/>
                      <a:pt x="145760" y="924127"/>
                    </a:cubicBezTo>
                    <a:cubicBezTo>
                      <a:pt x="144170" y="922414"/>
                      <a:pt x="142029" y="920029"/>
                      <a:pt x="140439" y="918256"/>
                    </a:cubicBezTo>
                    <a:cubicBezTo>
                      <a:pt x="138421" y="915932"/>
                      <a:pt x="135669" y="912874"/>
                      <a:pt x="133651" y="910550"/>
                    </a:cubicBezTo>
                    <a:cubicBezTo>
                      <a:pt x="130409" y="906819"/>
                      <a:pt x="124783" y="900031"/>
                      <a:pt x="121847" y="896361"/>
                    </a:cubicBezTo>
                    <a:lnTo>
                      <a:pt x="121847" y="896361"/>
                    </a:lnTo>
                    <a:cubicBezTo>
                      <a:pt x="120869" y="895138"/>
                      <a:pt x="119952" y="893976"/>
                      <a:pt x="118973" y="892753"/>
                    </a:cubicBezTo>
                    <a:cubicBezTo>
                      <a:pt x="117566" y="890980"/>
                      <a:pt x="116527" y="889634"/>
                      <a:pt x="116221" y="889267"/>
                    </a:cubicBezTo>
                    <a:cubicBezTo>
                      <a:pt x="111573" y="883335"/>
                      <a:pt x="109494" y="880461"/>
                      <a:pt x="107598" y="877892"/>
                    </a:cubicBezTo>
                    <a:cubicBezTo>
                      <a:pt x="105763" y="875385"/>
                      <a:pt x="103378" y="872021"/>
                      <a:pt x="101604" y="869514"/>
                    </a:cubicBezTo>
                    <a:cubicBezTo>
                      <a:pt x="99525" y="866517"/>
                      <a:pt x="96773" y="862481"/>
                      <a:pt x="94694" y="859423"/>
                    </a:cubicBezTo>
                    <a:cubicBezTo>
                      <a:pt x="90107" y="852634"/>
                      <a:pt x="86071" y="846335"/>
                      <a:pt x="83441" y="842176"/>
                    </a:cubicBezTo>
                    <a:cubicBezTo>
                      <a:pt x="81117" y="838568"/>
                      <a:pt x="78120" y="833676"/>
                      <a:pt x="75919" y="830006"/>
                    </a:cubicBezTo>
                    <a:cubicBezTo>
                      <a:pt x="73778" y="826398"/>
                      <a:pt x="70965" y="821567"/>
                      <a:pt x="68947" y="817897"/>
                    </a:cubicBezTo>
                    <a:cubicBezTo>
                      <a:pt x="64910" y="810681"/>
                      <a:pt x="60018" y="800834"/>
                      <a:pt x="56226" y="793557"/>
                    </a:cubicBezTo>
                    <a:cubicBezTo>
                      <a:pt x="51884" y="785301"/>
                      <a:pt x="47053" y="773864"/>
                      <a:pt x="43322" y="765302"/>
                    </a:cubicBezTo>
                    <a:cubicBezTo>
                      <a:pt x="39041" y="755395"/>
                      <a:pt x="33904" y="741940"/>
                      <a:pt x="30418" y="731727"/>
                    </a:cubicBezTo>
                    <a:cubicBezTo>
                      <a:pt x="26443" y="720107"/>
                      <a:pt x="21672" y="704390"/>
                      <a:pt x="18431" y="692587"/>
                    </a:cubicBezTo>
                    <a:cubicBezTo>
                      <a:pt x="15068" y="680355"/>
                      <a:pt x="11459" y="663843"/>
                      <a:pt x="9135" y="651428"/>
                    </a:cubicBezTo>
                    <a:cubicBezTo>
                      <a:pt x="6811" y="639013"/>
                      <a:pt x="4426" y="622379"/>
                      <a:pt x="3081" y="609780"/>
                    </a:cubicBezTo>
                    <a:cubicBezTo>
                      <a:pt x="1735" y="597121"/>
                      <a:pt x="573" y="580119"/>
                      <a:pt x="206" y="567338"/>
                    </a:cubicBezTo>
                    <a:cubicBezTo>
                      <a:pt x="-161" y="554678"/>
                      <a:pt x="-38" y="537799"/>
                      <a:pt x="573" y="525201"/>
                    </a:cubicBezTo>
                    <a:cubicBezTo>
                      <a:pt x="1919" y="497068"/>
                      <a:pt x="5344" y="468997"/>
                      <a:pt x="10970" y="441232"/>
                    </a:cubicBezTo>
                    <a:cubicBezTo>
                      <a:pt x="13477" y="428756"/>
                      <a:pt x="17514" y="412183"/>
                      <a:pt x="21000" y="399951"/>
                    </a:cubicBezTo>
                    <a:cubicBezTo>
                      <a:pt x="24486" y="387720"/>
                      <a:pt x="30051" y="371697"/>
                      <a:pt x="34148" y="359649"/>
                    </a:cubicBezTo>
                    <a:cubicBezTo>
                      <a:pt x="38246" y="347479"/>
                      <a:pt x="45096" y="331823"/>
                      <a:pt x="50477" y="320203"/>
                    </a:cubicBezTo>
                    <a:cubicBezTo>
                      <a:pt x="55859" y="308522"/>
                      <a:pt x="63565" y="293233"/>
                      <a:pt x="69864" y="282041"/>
                    </a:cubicBezTo>
                    <a:cubicBezTo>
                      <a:pt x="76163" y="270727"/>
                      <a:pt x="85214" y="255988"/>
                      <a:pt x="92370" y="245163"/>
                    </a:cubicBezTo>
                    <a:cubicBezTo>
                      <a:pt x="99586" y="234339"/>
                      <a:pt x="110166" y="220517"/>
                      <a:pt x="117872" y="209998"/>
                    </a:cubicBezTo>
                    <a:cubicBezTo>
                      <a:pt x="125700" y="199357"/>
                      <a:pt x="137504" y="186208"/>
                      <a:pt x="146494" y="176545"/>
                    </a:cubicBezTo>
                    <a:cubicBezTo>
                      <a:pt x="155545" y="166760"/>
                      <a:pt x="168571" y="154590"/>
                      <a:pt x="178051" y="145172"/>
                    </a:cubicBezTo>
                    <a:cubicBezTo>
                      <a:pt x="187713" y="135631"/>
                      <a:pt x="201779" y="124073"/>
                      <a:pt x="212665" y="115939"/>
                    </a:cubicBezTo>
                    <a:cubicBezTo>
                      <a:pt x="223551" y="107805"/>
                      <a:pt x="238107" y="97103"/>
                      <a:pt x="249421" y="89641"/>
                    </a:cubicBezTo>
                    <a:cubicBezTo>
                      <a:pt x="260612" y="82303"/>
                      <a:pt x="275718" y="72701"/>
                      <a:pt x="287705" y="66708"/>
                    </a:cubicBezTo>
                    <a:cubicBezTo>
                      <a:pt x="299508" y="60837"/>
                      <a:pt x="314858" y="52152"/>
                      <a:pt x="327090" y="47260"/>
                    </a:cubicBezTo>
                    <a:cubicBezTo>
                      <a:pt x="339199" y="42428"/>
                      <a:pt x="355161" y="35518"/>
                      <a:pt x="367453" y="31175"/>
                    </a:cubicBezTo>
                    <a:cubicBezTo>
                      <a:pt x="379685" y="26833"/>
                      <a:pt x="396258" y="21818"/>
                      <a:pt x="408734" y="18394"/>
                    </a:cubicBezTo>
                    <a:cubicBezTo>
                      <a:pt x="421088" y="15030"/>
                      <a:pt x="437845" y="11361"/>
                      <a:pt x="450443" y="9037"/>
                    </a:cubicBezTo>
                    <a:cubicBezTo>
                      <a:pt x="463041" y="6713"/>
                      <a:pt x="479982" y="3777"/>
                      <a:pt x="492764" y="2921"/>
                    </a:cubicBezTo>
                    <a:cubicBezTo>
                      <a:pt x="505484" y="2065"/>
                      <a:pt x="522364" y="475"/>
                      <a:pt x="535084" y="108"/>
                    </a:cubicBezTo>
                    <a:cubicBezTo>
                      <a:pt x="547866" y="-259"/>
                      <a:pt x="564868" y="414"/>
                      <a:pt x="577649" y="597"/>
                    </a:cubicBezTo>
                    <a:cubicBezTo>
                      <a:pt x="590492" y="719"/>
                      <a:pt x="607555" y="2676"/>
                      <a:pt x="620276" y="4328"/>
                    </a:cubicBezTo>
                    <a:cubicBezTo>
                      <a:pt x="645350" y="7691"/>
                      <a:pt x="678252" y="15214"/>
                      <a:pt x="702837" y="21268"/>
                    </a:cubicBezTo>
                    <a:cubicBezTo>
                      <a:pt x="715436" y="24387"/>
                      <a:pt x="731642" y="30686"/>
                      <a:pt x="743996" y="34845"/>
                    </a:cubicBezTo>
                    <a:cubicBezTo>
                      <a:pt x="755983" y="38820"/>
                      <a:pt x="771394" y="45731"/>
                      <a:pt x="782831" y="51051"/>
                    </a:cubicBezTo>
                    <a:cubicBezTo>
                      <a:pt x="795184" y="56861"/>
                      <a:pt x="811513" y="65056"/>
                      <a:pt x="823316" y="71906"/>
                    </a:cubicBezTo>
                    <a:cubicBezTo>
                      <a:pt x="833958" y="78083"/>
                      <a:pt x="848146" y="86522"/>
                      <a:pt x="858237" y="93555"/>
                    </a:cubicBezTo>
                    <a:cubicBezTo>
                      <a:pt x="872548" y="103524"/>
                      <a:pt x="891568" y="116979"/>
                      <a:pt x="904655" y="128537"/>
                    </a:cubicBezTo>
                    <a:cubicBezTo>
                      <a:pt x="911749" y="134775"/>
                      <a:pt x="921351" y="143031"/>
                      <a:pt x="928262" y="149514"/>
                    </a:cubicBezTo>
                    <a:cubicBezTo>
                      <a:pt x="933399" y="154345"/>
                      <a:pt x="941410" y="162112"/>
                      <a:pt x="950339" y="171530"/>
                    </a:cubicBezTo>
                    <a:cubicBezTo>
                      <a:pt x="955538" y="177035"/>
                      <a:pt x="959268" y="181193"/>
                      <a:pt x="961286" y="183456"/>
                    </a:cubicBezTo>
                    <a:cubicBezTo>
                      <a:pt x="962509" y="184863"/>
                      <a:pt x="966852" y="189755"/>
                      <a:pt x="970521" y="194097"/>
                    </a:cubicBezTo>
                    <a:cubicBezTo>
                      <a:pt x="974313" y="198562"/>
                      <a:pt x="977432" y="202354"/>
                      <a:pt x="979878" y="205411"/>
                    </a:cubicBezTo>
                    <a:cubicBezTo>
                      <a:pt x="980857" y="206634"/>
                      <a:pt x="981774" y="207796"/>
                      <a:pt x="982752" y="209020"/>
                    </a:cubicBezTo>
                    <a:cubicBezTo>
                      <a:pt x="983547" y="210059"/>
                      <a:pt x="984648" y="211466"/>
                      <a:pt x="985504" y="212506"/>
                    </a:cubicBezTo>
                    <a:lnTo>
                      <a:pt x="985504" y="212506"/>
                    </a:lnTo>
                    <a:cubicBezTo>
                      <a:pt x="986422" y="213668"/>
                      <a:pt x="987339" y="214891"/>
                      <a:pt x="988256" y="216053"/>
                    </a:cubicBezTo>
                    <a:cubicBezTo>
                      <a:pt x="989174" y="217276"/>
                      <a:pt x="990336" y="218866"/>
                      <a:pt x="991253" y="220028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22" name="Graphique 1074">
                <a:extLst>
                  <a:ext uri="{FF2B5EF4-FFF2-40B4-BE49-F238E27FC236}">
                    <a16:creationId xmlns:a16="http://schemas.microsoft.com/office/drawing/2014/main" id="{ADF0558E-FE1F-4E64-A2D8-A9FC624039DA}"/>
                  </a:ext>
                </a:extLst>
              </p:cNvPr>
              <p:cNvGrpSpPr/>
              <p:nvPr/>
            </p:nvGrpSpPr>
            <p:grpSpPr>
              <a:xfrm>
                <a:off x="5547506" y="1779925"/>
                <a:ext cx="1097048" cy="1092546"/>
                <a:chOff x="5547506" y="1779925"/>
                <a:chExt cx="1097048" cy="1092546"/>
              </a:xfrm>
              <a:noFill/>
            </p:grpSpPr>
            <p:grpSp>
              <p:nvGrpSpPr>
                <p:cNvPr id="325" name="Graphique 1074">
                  <a:extLst>
                    <a:ext uri="{FF2B5EF4-FFF2-40B4-BE49-F238E27FC236}">
                      <a16:creationId xmlns:a16="http://schemas.microsoft.com/office/drawing/2014/main" id="{81320DE8-F038-4A5E-8C47-DCC562C9207A}"/>
                    </a:ext>
                  </a:extLst>
                </p:cNvPr>
                <p:cNvGrpSpPr/>
                <p:nvPr/>
              </p:nvGrpSpPr>
              <p:grpSpPr>
                <a:xfrm>
                  <a:off x="5780858" y="1788014"/>
                  <a:ext cx="767072" cy="655869"/>
                  <a:chOff x="5780858" y="1788014"/>
                  <a:chExt cx="767072" cy="655869"/>
                </a:xfrm>
                <a:noFill/>
              </p:grpSpPr>
              <p:sp>
                <p:nvSpPr>
                  <p:cNvPr id="368" name="Graphique 1074">
                    <a:extLst>
                      <a:ext uri="{FF2B5EF4-FFF2-40B4-BE49-F238E27FC236}">
                        <a16:creationId xmlns:a16="http://schemas.microsoft.com/office/drawing/2014/main" id="{C8BCD10F-337D-4E74-814E-79A0B00239B5}"/>
                      </a:ext>
                    </a:extLst>
                  </p:cNvPr>
                  <p:cNvSpPr/>
                  <p:nvPr/>
                </p:nvSpPr>
                <p:spPr>
                  <a:xfrm>
                    <a:off x="5780858" y="1788014"/>
                    <a:ext cx="767072" cy="655869"/>
                  </a:xfrm>
                  <a:custGeom>
                    <a:avLst/>
                    <a:gdLst>
                      <a:gd name="connsiteX0" fmla="*/ 439901 w 767072"/>
                      <a:gd name="connsiteY0" fmla="*/ 655870 h 655869"/>
                      <a:gd name="connsiteX1" fmla="*/ 439840 w 767072"/>
                      <a:gd name="connsiteY1" fmla="*/ 655809 h 655869"/>
                      <a:gd name="connsiteX2" fmla="*/ 61 w 767072"/>
                      <a:gd name="connsiteY2" fmla="*/ 119341 h 655869"/>
                      <a:gd name="connsiteX3" fmla="*/ 0 w 767072"/>
                      <a:gd name="connsiteY3" fmla="*/ 119280 h 655869"/>
                      <a:gd name="connsiteX4" fmla="*/ 61 w 767072"/>
                      <a:gd name="connsiteY4" fmla="*/ 119219 h 655869"/>
                      <a:gd name="connsiteX5" fmla="*/ 97056 w 767072"/>
                      <a:gd name="connsiteY5" fmla="*/ 58123 h 655869"/>
                      <a:gd name="connsiteX6" fmla="*/ 107024 w 767072"/>
                      <a:gd name="connsiteY6" fmla="*/ 53292 h 655869"/>
                      <a:gd name="connsiteX7" fmla="*/ 245 w 767072"/>
                      <a:gd name="connsiteY7" fmla="*/ 119341 h 655869"/>
                      <a:gd name="connsiteX8" fmla="*/ 439962 w 767072"/>
                      <a:gd name="connsiteY8" fmla="*/ 655687 h 655869"/>
                      <a:gd name="connsiteX9" fmla="*/ 674805 w 767072"/>
                      <a:gd name="connsiteY9" fmla="*/ 430385 h 655869"/>
                      <a:gd name="connsiteX10" fmla="*/ 741343 w 767072"/>
                      <a:gd name="connsiteY10" fmla="*/ 330882 h 655869"/>
                      <a:gd name="connsiteX11" fmla="*/ 766846 w 767072"/>
                      <a:gd name="connsiteY11" fmla="*/ 250706 h 655869"/>
                      <a:gd name="connsiteX12" fmla="*/ 749294 w 767072"/>
                      <a:gd name="connsiteY12" fmla="*/ 200496 h 655869"/>
                      <a:gd name="connsiteX13" fmla="*/ 749294 w 767072"/>
                      <a:gd name="connsiteY13" fmla="*/ 200496 h 655869"/>
                      <a:gd name="connsiteX14" fmla="*/ 412197 w 767072"/>
                      <a:gd name="connsiteY14" fmla="*/ 4794 h 655869"/>
                      <a:gd name="connsiteX15" fmla="*/ 317159 w 767072"/>
                      <a:gd name="connsiteY15" fmla="*/ 574 h 655869"/>
                      <a:gd name="connsiteX16" fmla="*/ 412197 w 767072"/>
                      <a:gd name="connsiteY16" fmla="*/ 4611 h 655869"/>
                      <a:gd name="connsiteX17" fmla="*/ 508213 w 767072"/>
                      <a:gd name="connsiteY17" fmla="*/ 26811 h 655869"/>
                      <a:gd name="connsiteX18" fmla="*/ 598236 w 767072"/>
                      <a:gd name="connsiteY18" fmla="*/ 67052 h 655869"/>
                      <a:gd name="connsiteX19" fmla="*/ 679514 w 767072"/>
                      <a:gd name="connsiteY19" fmla="*/ 125029 h 655869"/>
                      <a:gd name="connsiteX20" fmla="*/ 749355 w 767072"/>
                      <a:gd name="connsiteY20" fmla="*/ 200435 h 655869"/>
                      <a:gd name="connsiteX21" fmla="*/ 766968 w 767072"/>
                      <a:gd name="connsiteY21" fmla="*/ 250767 h 655869"/>
                      <a:gd name="connsiteX22" fmla="*/ 741466 w 767072"/>
                      <a:gd name="connsiteY22" fmla="*/ 331005 h 655869"/>
                      <a:gd name="connsiteX23" fmla="*/ 674866 w 767072"/>
                      <a:gd name="connsiteY23" fmla="*/ 430507 h 655869"/>
                      <a:gd name="connsiteX24" fmla="*/ 572612 w 767072"/>
                      <a:gd name="connsiteY24" fmla="*/ 541384 h 655869"/>
                      <a:gd name="connsiteX25" fmla="*/ 439962 w 767072"/>
                      <a:gd name="connsiteY25" fmla="*/ 655870 h 655869"/>
                      <a:gd name="connsiteX26" fmla="*/ 439901 w 767072"/>
                      <a:gd name="connsiteY26" fmla="*/ 655870 h 655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67072" h="655869">
                        <a:moveTo>
                          <a:pt x="439901" y="655870"/>
                        </a:moveTo>
                        <a:lnTo>
                          <a:pt x="439840" y="655809"/>
                        </a:lnTo>
                        <a:cubicBezTo>
                          <a:pt x="266155" y="424819"/>
                          <a:pt x="68863" y="184167"/>
                          <a:pt x="61" y="119341"/>
                        </a:cubicBezTo>
                        <a:lnTo>
                          <a:pt x="0" y="119280"/>
                        </a:lnTo>
                        <a:lnTo>
                          <a:pt x="61" y="119219"/>
                        </a:lnTo>
                        <a:cubicBezTo>
                          <a:pt x="30456" y="95551"/>
                          <a:pt x="63114" y="75002"/>
                          <a:pt x="97056" y="58123"/>
                        </a:cubicBezTo>
                        <a:cubicBezTo>
                          <a:pt x="100358" y="56472"/>
                          <a:pt x="103661" y="54882"/>
                          <a:pt x="107024" y="53292"/>
                        </a:cubicBezTo>
                        <a:cubicBezTo>
                          <a:pt x="69719" y="71027"/>
                          <a:pt x="33942" y="93105"/>
                          <a:pt x="245" y="119341"/>
                        </a:cubicBezTo>
                        <a:cubicBezTo>
                          <a:pt x="69107" y="184290"/>
                          <a:pt x="266277" y="424819"/>
                          <a:pt x="439962" y="655687"/>
                        </a:cubicBezTo>
                        <a:cubicBezTo>
                          <a:pt x="534389" y="582237"/>
                          <a:pt x="615605" y="504323"/>
                          <a:pt x="674805" y="430385"/>
                        </a:cubicBezTo>
                        <a:cubicBezTo>
                          <a:pt x="703304" y="394791"/>
                          <a:pt x="725687" y="361339"/>
                          <a:pt x="741343" y="330882"/>
                        </a:cubicBezTo>
                        <a:cubicBezTo>
                          <a:pt x="757183" y="300059"/>
                          <a:pt x="765806" y="273089"/>
                          <a:pt x="766846" y="250706"/>
                        </a:cubicBezTo>
                        <a:cubicBezTo>
                          <a:pt x="767885" y="229301"/>
                          <a:pt x="761953" y="212422"/>
                          <a:pt x="749294" y="200496"/>
                        </a:cubicBezTo>
                        <a:lnTo>
                          <a:pt x="749294" y="200496"/>
                        </a:lnTo>
                        <a:cubicBezTo>
                          <a:pt x="668016" y="92432"/>
                          <a:pt x="548271" y="22897"/>
                          <a:pt x="412197" y="4794"/>
                        </a:cubicBezTo>
                        <a:cubicBezTo>
                          <a:pt x="380457" y="574"/>
                          <a:pt x="348655" y="-832"/>
                          <a:pt x="317159" y="574"/>
                        </a:cubicBezTo>
                        <a:cubicBezTo>
                          <a:pt x="348961" y="-893"/>
                          <a:pt x="380885" y="452"/>
                          <a:pt x="412197" y="4611"/>
                        </a:cubicBezTo>
                        <a:cubicBezTo>
                          <a:pt x="444916" y="8953"/>
                          <a:pt x="477207" y="16414"/>
                          <a:pt x="508213" y="26811"/>
                        </a:cubicBezTo>
                        <a:cubicBezTo>
                          <a:pt x="539526" y="37268"/>
                          <a:pt x="569798" y="50784"/>
                          <a:pt x="598236" y="67052"/>
                        </a:cubicBezTo>
                        <a:cubicBezTo>
                          <a:pt x="627163" y="83564"/>
                          <a:pt x="654562" y="103073"/>
                          <a:pt x="679514" y="125029"/>
                        </a:cubicBezTo>
                        <a:cubicBezTo>
                          <a:pt x="705138" y="147534"/>
                          <a:pt x="728623" y="172914"/>
                          <a:pt x="749355" y="200435"/>
                        </a:cubicBezTo>
                        <a:cubicBezTo>
                          <a:pt x="762014" y="212422"/>
                          <a:pt x="767947" y="229301"/>
                          <a:pt x="766968" y="250767"/>
                        </a:cubicBezTo>
                        <a:cubicBezTo>
                          <a:pt x="765928" y="273212"/>
                          <a:pt x="757305" y="300182"/>
                          <a:pt x="741466" y="331005"/>
                        </a:cubicBezTo>
                        <a:cubicBezTo>
                          <a:pt x="725810" y="361461"/>
                          <a:pt x="703426" y="394914"/>
                          <a:pt x="674866" y="430507"/>
                        </a:cubicBezTo>
                        <a:cubicBezTo>
                          <a:pt x="646061" y="466528"/>
                          <a:pt x="611630" y="503834"/>
                          <a:pt x="572612" y="541384"/>
                        </a:cubicBezTo>
                        <a:cubicBezTo>
                          <a:pt x="532248" y="580280"/>
                          <a:pt x="487604" y="618748"/>
                          <a:pt x="439962" y="655870"/>
                        </a:cubicBezTo>
                        <a:lnTo>
                          <a:pt x="439901" y="65587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9" name="Graphique 1074">
                    <a:extLst>
                      <a:ext uri="{FF2B5EF4-FFF2-40B4-BE49-F238E27FC236}">
                        <a16:creationId xmlns:a16="http://schemas.microsoft.com/office/drawing/2014/main" id="{76F69B4B-AAC0-4D87-9FBF-34E4A5B4C2F9}"/>
                      </a:ext>
                    </a:extLst>
                  </p:cNvPr>
                  <p:cNvSpPr/>
                  <p:nvPr/>
                </p:nvSpPr>
                <p:spPr>
                  <a:xfrm>
                    <a:off x="6311883" y="1823081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70" name="Graphique 1074">
                    <a:extLst>
                      <a:ext uri="{FF2B5EF4-FFF2-40B4-BE49-F238E27FC236}">
                        <a16:creationId xmlns:a16="http://schemas.microsoft.com/office/drawing/2014/main" id="{E3807A19-2B0D-458D-9BA2-0CA91BDFA398}"/>
                      </a:ext>
                    </a:extLst>
                  </p:cNvPr>
                  <p:cNvSpPr/>
                  <p:nvPr/>
                </p:nvSpPr>
                <p:spPr>
                  <a:xfrm>
                    <a:off x="6043038" y="179397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5959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71" name="Graphique 1074">
                    <a:extLst>
                      <a:ext uri="{FF2B5EF4-FFF2-40B4-BE49-F238E27FC236}">
                        <a16:creationId xmlns:a16="http://schemas.microsoft.com/office/drawing/2014/main" id="{05D51B71-4EA0-43C7-9428-EABCBF2D2090}"/>
                      </a:ext>
                    </a:extLst>
                  </p:cNvPr>
                  <p:cNvSpPr/>
                  <p:nvPr/>
                </p:nvSpPr>
                <p:spPr>
                  <a:xfrm>
                    <a:off x="6044689" y="1970868"/>
                    <a:ext cx="485646" cy="245512"/>
                  </a:xfrm>
                  <a:custGeom>
                    <a:avLst/>
                    <a:gdLst>
                      <a:gd name="connsiteX0" fmla="*/ 122 w 485646"/>
                      <a:gd name="connsiteY0" fmla="*/ 245513 h 245512"/>
                      <a:gd name="connsiteX1" fmla="*/ 0 w 485646"/>
                      <a:gd name="connsiteY1" fmla="*/ 245390 h 245512"/>
                      <a:gd name="connsiteX2" fmla="*/ 150813 w 485646"/>
                      <a:gd name="connsiteY2" fmla="*/ 136959 h 245512"/>
                      <a:gd name="connsiteX3" fmla="*/ 285236 w 485646"/>
                      <a:gd name="connsiteY3" fmla="*/ 57027 h 245512"/>
                      <a:gd name="connsiteX4" fmla="*/ 393116 w 485646"/>
                      <a:gd name="connsiteY4" fmla="*/ 10365 h 245512"/>
                      <a:gd name="connsiteX5" fmla="*/ 464303 w 485646"/>
                      <a:gd name="connsiteY5" fmla="*/ 1680 h 245512"/>
                      <a:gd name="connsiteX6" fmla="*/ 485647 w 485646"/>
                      <a:gd name="connsiteY6" fmla="*/ 17581 h 245512"/>
                      <a:gd name="connsiteX7" fmla="*/ 485524 w 485646"/>
                      <a:gd name="connsiteY7" fmla="*/ 17642 h 245512"/>
                      <a:gd name="connsiteX8" fmla="*/ 464303 w 485646"/>
                      <a:gd name="connsiteY8" fmla="*/ 1864 h 245512"/>
                      <a:gd name="connsiteX9" fmla="*/ 393177 w 485646"/>
                      <a:gd name="connsiteY9" fmla="*/ 10548 h 245512"/>
                      <a:gd name="connsiteX10" fmla="*/ 285358 w 485646"/>
                      <a:gd name="connsiteY10" fmla="*/ 57211 h 245512"/>
                      <a:gd name="connsiteX11" fmla="*/ 122 w 485646"/>
                      <a:gd name="connsiteY11" fmla="*/ 245513 h 245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5646" h="245512">
                        <a:moveTo>
                          <a:pt x="122" y="245513"/>
                        </a:moveTo>
                        <a:lnTo>
                          <a:pt x="0" y="245390"/>
                        </a:lnTo>
                        <a:cubicBezTo>
                          <a:pt x="50760" y="205883"/>
                          <a:pt x="101520" y="169434"/>
                          <a:pt x="150813" y="136959"/>
                        </a:cubicBezTo>
                        <a:cubicBezTo>
                          <a:pt x="198454" y="105586"/>
                          <a:pt x="243710" y="78677"/>
                          <a:pt x="285236" y="57027"/>
                        </a:cubicBezTo>
                        <a:cubicBezTo>
                          <a:pt x="326394" y="35561"/>
                          <a:pt x="362721" y="19844"/>
                          <a:pt x="393116" y="10365"/>
                        </a:cubicBezTo>
                        <a:cubicBezTo>
                          <a:pt x="424123" y="702"/>
                          <a:pt x="448035" y="-2234"/>
                          <a:pt x="464303" y="1680"/>
                        </a:cubicBezTo>
                        <a:cubicBezTo>
                          <a:pt x="474700" y="4188"/>
                          <a:pt x="481855" y="9508"/>
                          <a:pt x="485647" y="17581"/>
                        </a:cubicBezTo>
                        <a:lnTo>
                          <a:pt x="485524" y="17642"/>
                        </a:lnTo>
                        <a:cubicBezTo>
                          <a:pt x="481794" y="9631"/>
                          <a:pt x="474638" y="4310"/>
                          <a:pt x="464303" y="1864"/>
                        </a:cubicBezTo>
                        <a:cubicBezTo>
                          <a:pt x="448096" y="-2050"/>
                          <a:pt x="424123" y="885"/>
                          <a:pt x="393177" y="10548"/>
                        </a:cubicBezTo>
                        <a:cubicBezTo>
                          <a:pt x="362782" y="20027"/>
                          <a:pt x="326516" y="35745"/>
                          <a:pt x="285358" y="57211"/>
                        </a:cubicBezTo>
                        <a:cubicBezTo>
                          <a:pt x="200900" y="101244"/>
                          <a:pt x="99563" y="168088"/>
                          <a:pt x="122" y="24551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72" name="Graphique 1074">
                    <a:extLst>
                      <a:ext uri="{FF2B5EF4-FFF2-40B4-BE49-F238E27FC236}">
                        <a16:creationId xmlns:a16="http://schemas.microsoft.com/office/drawing/2014/main" id="{AEC5043E-A63B-4AB6-8310-41F94D3E650C}"/>
                      </a:ext>
                    </a:extLst>
                  </p:cNvPr>
                  <p:cNvSpPr/>
                  <p:nvPr/>
                </p:nvSpPr>
                <p:spPr>
                  <a:xfrm>
                    <a:off x="5886843" y="1872820"/>
                    <a:ext cx="643431" cy="151100"/>
                  </a:xfrm>
                  <a:custGeom>
                    <a:avLst/>
                    <a:gdLst>
                      <a:gd name="connsiteX0" fmla="*/ 122 w 643431"/>
                      <a:gd name="connsiteY0" fmla="*/ 151100 h 151100"/>
                      <a:gd name="connsiteX1" fmla="*/ 0 w 643431"/>
                      <a:gd name="connsiteY1" fmla="*/ 150978 h 151100"/>
                      <a:gd name="connsiteX2" fmla="*/ 115709 w 643431"/>
                      <a:gd name="connsiteY2" fmla="*/ 75755 h 151100"/>
                      <a:gd name="connsiteX3" fmla="*/ 233436 w 643431"/>
                      <a:gd name="connsiteY3" fmla="*/ 26096 h 151100"/>
                      <a:gd name="connsiteX4" fmla="*/ 348044 w 643431"/>
                      <a:gd name="connsiteY4" fmla="*/ 2244 h 151100"/>
                      <a:gd name="connsiteX5" fmla="*/ 454395 w 643431"/>
                      <a:gd name="connsiteY5" fmla="*/ 4507 h 151100"/>
                      <a:gd name="connsiteX6" fmla="*/ 643431 w 643431"/>
                      <a:gd name="connsiteY6" fmla="*/ 115568 h 151100"/>
                      <a:gd name="connsiteX7" fmla="*/ 643309 w 643431"/>
                      <a:gd name="connsiteY7" fmla="*/ 115629 h 151100"/>
                      <a:gd name="connsiteX8" fmla="*/ 454395 w 643431"/>
                      <a:gd name="connsiteY8" fmla="*/ 4630 h 151100"/>
                      <a:gd name="connsiteX9" fmla="*/ 122 w 643431"/>
                      <a:gd name="connsiteY9" fmla="*/ 151100 h 15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43431" h="151100">
                        <a:moveTo>
                          <a:pt x="122" y="151100"/>
                        </a:moveTo>
                        <a:lnTo>
                          <a:pt x="0" y="150978"/>
                        </a:lnTo>
                        <a:cubicBezTo>
                          <a:pt x="36939" y="122234"/>
                          <a:pt x="75896" y="96915"/>
                          <a:pt x="115709" y="75755"/>
                        </a:cubicBezTo>
                        <a:cubicBezTo>
                          <a:pt x="154360" y="55206"/>
                          <a:pt x="193990" y="38510"/>
                          <a:pt x="233436" y="26096"/>
                        </a:cubicBezTo>
                        <a:cubicBezTo>
                          <a:pt x="272209" y="13925"/>
                          <a:pt x="310738" y="5853"/>
                          <a:pt x="348044" y="2244"/>
                        </a:cubicBezTo>
                        <a:cubicBezTo>
                          <a:pt x="385227" y="-1364"/>
                          <a:pt x="421004" y="-630"/>
                          <a:pt x="454395" y="4507"/>
                        </a:cubicBezTo>
                        <a:cubicBezTo>
                          <a:pt x="536529" y="17106"/>
                          <a:pt x="601845" y="55512"/>
                          <a:pt x="643431" y="115568"/>
                        </a:cubicBezTo>
                        <a:lnTo>
                          <a:pt x="643309" y="115629"/>
                        </a:lnTo>
                        <a:cubicBezTo>
                          <a:pt x="601783" y="55573"/>
                          <a:pt x="536468" y="17228"/>
                          <a:pt x="454395" y="4630"/>
                        </a:cubicBezTo>
                        <a:cubicBezTo>
                          <a:pt x="315325" y="-16714"/>
                          <a:pt x="145492" y="38021"/>
                          <a:pt x="122" y="15110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26" name="Graphique 1074">
                  <a:extLst>
                    <a:ext uri="{FF2B5EF4-FFF2-40B4-BE49-F238E27FC236}">
                      <a16:creationId xmlns:a16="http://schemas.microsoft.com/office/drawing/2014/main" id="{5B75B41A-DC3E-4556-97B3-0D59AB399566}"/>
                    </a:ext>
                  </a:extLst>
                </p:cNvPr>
                <p:cNvGrpSpPr/>
                <p:nvPr/>
              </p:nvGrpSpPr>
              <p:grpSpPr>
                <a:xfrm>
                  <a:off x="5756983" y="1779925"/>
                  <a:ext cx="773413" cy="428811"/>
                  <a:chOff x="5756983" y="1779925"/>
                  <a:chExt cx="773413" cy="428811"/>
                </a:xfrm>
                <a:noFill/>
              </p:grpSpPr>
              <p:sp>
                <p:nvSpPr>
                  <p:cNvPr id="363" name="Graphique 1074">
                    <a:extLst>
                      <a:ext uri="{FF2B5EF4-FFF2-40B4-BE49-F238E27FC236}">
                        <a16:creationId xmlns:a16="http://schemas.microsoft.com/office/drawing/2014/main" id="{02807D03-4320-492C-9BD9-681D309648FE}"/>
                      </a:ext>
                    </a:extLst>
                  </p:cNvPr>
                  <p:cNvSpPr/>
                  <p:nvPr/>
                </p:nvSpPr>
                <p:spPr>
                  <a:xfrm>
                    <a:off x="5756983" y="1788014"/>
                    <a:ext cx="773230" cy="420721"/>
                  </a:xfrm>
                  <a:custGeom>
                    <a:avLst/>
                    <a:gdLst>
                      <a:gd name="connsiteX0" fmla="*/ 214257 w 773230"/>
                      <a:gd name="connsiteY0" fmla="*/ 420722 h 420721"/>
                      <a:gd name="connsiteX1" fmla="*/ 214196 w 773230"/>
                      <a:gd name="connsiteY1" fmla="*/ 420661 h 420721"/>
                      <a:gd name="connsiteX2" fmla="*/ 636 w 773230"/>
                      <a:gd name="connsiteY2" fmla="*/ 103318 h 420721"/>
                      <a:gd name="connsiteX3" fmla="*/ 23937 w 773230"/>
                      <a:gd name="connsiteY3" fmla="*/ 119157 h 420721"/>
                      <a:gd name="connsiteX4" fmla="*/ 120870 w 773230"/>
                      <a:gd name="connsiteY4" fmla="*/ 58062 h 420721"/>
                      <a:gd name="connsiteX5" fmla="*/ 130839 w 773230"/>
                      <a:gd name="connsiteY5" fmla="*/ 53230 h 420721"/>
                      <a:gd name="connsiteX6" fmla="*/ 23937 w 773230"/>
                      <a:gd name="connsiteY6" fmla="*/ 119341 h 420721"/>
                      <a:gd name="connsiteX7" fmla="*/ 23875 w 773230"/>
                      <a:gd name="connsiteY7" fmla="*/ 119402 h 420721"/>
                      <a:gd name="connsiteX8" fmla="*/ 23814 w 773230"/>
                      <a:gd name="connsiteY8" fmla="*/ 119341 h 420721"/>
                      <a:gd name="connsiteX9" fmla="*/ 636 w 773230"/>
                      <a:gd name="connsiteY9" fmla="*/ 103440 h 420721"/>
                      <a:gd name="connsiteX10" fmla="*/ 51763 w 773230"/>
                      <a:gd name="connsiteY10" fmla="*/ 195175 h 420721"/>
                      <a:gd name="connsiteX11" fmla="*/ 214196 w 773230"/>
                      <a:gd name="connsiteY11" fmla="*/ 420477 h 420721"/>
                      <a:gd name="connsiteX12" fmla="*/ 393079 w 773230"/>
                      <a:gd name="connsiteY12" fmla="*/ 298286 h 420721"/>
                      <a:gd name="connsiteX13" fmla="*/ 557836 w 773230"/>
                      <a:gd name="connsiteY13" fmla="*/ 216152 h 420721"/>
                      <a:gd name="connsiteX14" fmla="*/ 629328 w 773230"/>
                      <a:gd name="connsiteY14" fmla="*/ 192301 h 420721"/>
                      <a:gd name="connsiteX15" fmla="*/ 690546 w 773230"/>
                      <a:gd name="connsiteY15" fmla="*/ 181109 h 420721"/>
                      <a:gd name="connsiteX16" fmla="*/ 739288 w 773230"/>
                      <a:gd name="connsiteY16" fmla="*/ 183494 h 420721"/>
                      <a:gd name="connsiteX17" fmla="*/ 772619 w 773230"/>
                      <a:gd name="connsiteY17" fmla="*/ 199762 h 420721"/>
                      <a:gd name="connsiteX18" fmla="*/ 436073 w 773230"/>
                      <a:gd name="connsiteY18" fmla="*/ 4794 h 420721"/>
                      <a:gd name="connsiteX19" fmla="*/ 341035 w 773230"/>
                      <a:gd name="connsiteY19" fmla="*/ 574 h 420721"/>
                      <a:gd name="connsiteX20" fmla="*/ 436073 w 773230"/>
                      <a:gd name="connsiteY20" fmla="*/ 4611 h 420721"/>
                      <a:gd name="connsiteX21" fmla="*/ 532089 w 773230"/>
                      <a:gd name="connsiteY21" fmla="*/ 26811 h 420721"/>
                      <a:gd name="connsiteX22" fmla="*/ 622112 w 773230"/>
                      <a:gd name="connsiteY22" fmla="*/ 67052 h 420721"/>
                      <a:gd name="connsiteX23" fmla="*/ 703389 w 773230"/>
                      <a:gd name="connsiteY23" fmla="*/ 125029 h 420721"/>
                      <a:gd name="connsiteX24" fmla="*/ 773230 w 773230"/>
                      <a:gd name="connsiteY24" fmla="*/ 200435 h 420721"/>
                      <a:gd name="connsiteX25" fmla="*/ 773108 w 773230"/>
                      <a:gd name="connsiteY25" fmla="*/ 200557 h 420721"/>
                      <a:gd name="connsiteX26" fmla="*/ 690485 w 773230"/>
                      <a:gd name="connsiteY26" fmla="*/ 181354 h 420721"/>
                      <a:gd name="connsiteX27" fmla="*/ 557775 w 773230"/>
                      <a:gd name="connsiteY27" fmla="*/ 216336 h 420721"/>
                      <a:gd name="connsiteX28" fmla="*/ 214257 w 773230"/>
                      <a:gd name="connsiteY28" fmla="*/ 420722 h 420721"/>
                      <a:gd name="connsiteX29" fmla="*/ 214257 w 773230"/>
                      <a:gd name="connsiteY29" fmla="*/ 420722 h 420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773230" h="420721">
                        <a:moveTo>
                          <a:pt x="214257" y="420722"/>
                        </a:moveTo>
                        <a:lnTo>
                          <a:pt x="214196" y="420661"/>
                        </a:lnTo>
                        <a:cubicBezTo>
                          <a:pt x="77510" y="238841"/>
                          <a:pt x="-8293" y="111329"/>
                          <a:pt x="636" y="103318"/>
                        </a:cubicBezTo>
                        <a:cubicBezTo>
                          <a:pt x="2837" y="101361"/>
                          <a:pt x="10666" y="106681"/>
                          <a:pt x="23937" y="119157"/>
                        </a:cubicBezTo>
                        <a:cubicBezTo>
                          <a:pt x="54332" y="95551"/>
                          <a:pt x="86928" y="75002"/>
                          <a:pt x="120870" y="58062"/>
                        </a:cubicBezTo>
                        <a:cubicBezTo>
                          <a:pt x="124173" y="56411"/>
                          <a:pt x="127536" y="54820"/>
                          <a:pt x="130839" y="53230"/>
                        </a:cubicBezTo>
                        <a:cubicBezTo>
                          <a:pt x="93533" y="70966"/>
                          <a:pt x="57695" y="93043"/>
                          <a:pt x="23937" y="119341"/>
                        </a:cubicBezTo>
                        <a:lnTo>
                          <a:pt x="23875" y="119402"/>
                        </a:lnTo>
                        <a:lnTo>
                          <a:pt x="23814" y="119341"/>
                        </a:lnTo>
                        <a:cubicBezTo>
                          <a:pt x="10604" y="106865"/>
                          <a:pt x="2776" y="101544"/>
                          <a:pt x="636" y="103440"/>
                        </a:cubicBezTo>
                        <a:cubicBezTo>
                          <a:pt x="-3584" y="107232"/>
                          <a:pt x="14580" y="139767"/>
                          <a:pt x="51763" y="195175"/>
                        </a:cubicBezTo>
                        <a:cubicBezTo>
                          <a:pt x="90292" y="252541"/>
                          <a:pt x="146434" y="330454"/>
                          <a:pt x="214196" y="420477"/>
                        </a:cubicBezTo>
                        <a:cubicBezTo>
                          <a:pt x="272906" y="374915"/>
                          <a:pt x="333023" y="333757"/>
                          <a:pt x="393079" y="298286"/>
                        </a:cubicBezTo>
                        <a:cubicBezTo>
                          <a:pt x="451056" y="263977"/>
                          <a:pt x="506525" y="236334"/>
                          <a:pt x="557836" y="216152"/>
                        </a:cubicBezTo>
                        <a:cubicBezTo>
                          <a:pt x="583155" y="206184"/>
                          <a:pt x="607190" y="198172"/>
                          <a:pt x="629328" y="192301"/>
                        </a:cubicBezTo>
                        <a:cubicBezTo>
                          <a:pt x="651712" y="186369"/>
                          <a:pt x="672260" y="182638"/>
                          <a:pt x="690546" y="181109"/>
                        </a:cubicBezTo>
                        <a:cubicBezTo>
                          <a:pt x="709138" y="179580"/>
                          <a:pt x="725589" y="180375"/>
                          <a:pt x="739288" y="183494"/>
                        </a:cubicBezTo>
                        <a:cubicBezTo>
                          <a:pt x="753049" y="186613"/>
                          <a:pt x="764240" y="192056"/>
                          <a:pt x="772619" y="199762"/>
                        </a:cubicBezTo>
                        <a:cubicBezTo>
                          <a:pt x="691341" y="92065"/>
                          <a:pt x="571841" y="22835"/>
                          <a:pt x="436073" y="4794"/>
                        </a:cubicBezTo>
                        <a:cubicBezTo>
                          <a:pt x="404332" y="574"/>
                          <a:pt x="372531" y="-832"/>
                          <a:pt x="341035" y="574"/>
                        </a:cubicBezTo>
                        <a:cubicBezTo>
                          <a:pt x="372836" y="-893"/>
                          <a:pt x="404760" y="452"/>
                          <a:pt x="436073" y="4611"/>
                        </a:cubicBezTo>
                        <a:cubicBezTo>
                          <a:pt x="468792" y="8953"/>
                          <a:pt x="501082" y="16414"/>
                          <a:pt x="532089" y="26811"/>
                        </a:cubicBezTo>
                        <a:cubicBezTo>
                          <a:pt x="563401" y="37268"/>
                          <a:pt x="593674" y="50784"/>
                          <a:pt x="622112" y="67052"/>
                        </a:cubicBezTo>
                        <a:cubicBezTo>
                          <a:pt x="651039" y="83564"/>
                          <a:pt x="678437" y="103073"/>
                          <a:pt x="703389" y="125029"/>
                        </a:cubicBezTo>
                        <a:cubicBezTo>
                          <a:pt x="729014" y="147534"/>
                          <a:pt x="752498" y="172914"/>
                          <a:pt x="773230" y="200435"/>
                        </a:cubicBezTo>
                        <a:lnTo>
                          <a:pt x="773108" y="200557"/>
                        </a:lnTo>
                        <a:cubicBezTo>
                          <a:pt x="756290" y="184718"/>
                          <a:pt x="728464" y="178235"/>
                          <a:pt x="690485" y="181354"/>
                        </a:cubicBezTo>
                        <a:cubicBezTo>
                          <a:pt x="653791" y="184351"/>
                          <a:pt x="609147" y="196154"/>
                          <a:pt x="557775" y="216336"/>
                        </a:cubicBezTo>
                        <a:cubicBezTo>
                          <a:pt x="452218" y="257922"/>
                          <a:pt x="330210" y="330516"/>
                          <a:pt x="214257" y="420722"/>
                        </a:cubicBezTo>
                        <a:lnTo>
                          <a:pt x="214257" y="42072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4" name="Graphique 1074">
                    <a:extLst>
                      <a:ext uri="{FF2B5EF4-FFF2-40B4-BE49-F238E27FC236}">
                        <a16:creationId xmlns:a16="http://schemas.microsoft.com/office/drawing/2014/main" id="{150B3994-0F3F-4A10-AF51-061CF3AE471E}"/>
                      </a:ext>
                    </a:extLst>
                  </p:cNvPr>
                  <p:cNvSpPr/>
                  <p:nvPr/>
                </p:nvSpPr>
                <p:spPr>
                  <a:xfrm>
                    <a:off x="6299756" y="1814787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5" name="Graphique 1074">
                    <a:extLst>
                      <a:ext uri="{FF2B5EF4-FFF2-40B4-BE49-F238E27FC236}">
                        <a16:creationId xmlns:a16="http://schemas.microsoft.com/office/drawing/2014/main" id="{C3477BC2-221F-4D70-8987-04F26F39BF7B}"/>
                      </a:ext>
                    </a:extLst>
                  </p:cNvPr>
                  <p:cNvSpPr/>
                  <p:nvPr/>
                </p:nvSpPr>
                <p:spPr>
                  <a:xfrm>
                    <a:off x="6022422" y="1779925"/>
                    <a:ext cx="185128" cy="274328"/>
                  </a:xfrm>
                  <a:custGeom>
                    <a:avLst/>
                    <a:gdLst>
                      <a:gd name="connsiteX0" fmla="*/ 184945 w 185128"/>
                      <a:gd name="connsiteY0" fmla="*/ 274329 h 274328"/>
                      <a:gd name="connsiteX1" fmla="*/ 557 w 185128"/>
                      <a:gd name="connsiteY1" fmla="*/ 346 h 274328"/>
                      <a:gd name="connsiteX2" fmla="*/ 20738 w 185128"/>
                      <a:gd name="connsiteY2" fmla="*/ 14107 h 274328"/>
                      <a:gd name="connsiteX3" fmla="*/ 20616 w 185128"/>
                      <a:gd name="connsiteY3" fmla="*/ 14229 h 274328"/>
                      <a:gd name="connsiteX4" fmla="*/ 679 w 185128"/>
                      <a:gd name="connsiteY4" fmla="*/ 407 h 274328"/>
                      <a:gd name="connsiteX5" fmla="*/ 44834 w 185128"/>
                      <a:gd name="connsiteY5" fmla="*/ 79605 h 274328"/>
                      <a:gd name="connsiteX6" fmla="*/ 185128 w 185128"/>
                      <a:gd name="connsiteY6" fmla="*/ 274207 h 274328"/>
                      <a:gd name="connsiteX7" fmla="*/ 184945 w 185128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128" h="274328">
                        <a:moveTo>
                          <a:pt x="184945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3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241" y="3404"/>
                          <a:pt x="2514" y="-1244"/>
                          <a:pt x="679" y="407"/>
                        </a:cubicBezTo>
                        <a:cubicBezTo>
                          <a:pt x="-2990" y="3649"/>
                          <a:pt x="12727" y="31781"/>
                          <a:pt x="44834" y="79605"/>
                        </a:cubicBezTo>
                        <a:cubicBezTo>
                          <a:pt x="78104" y="129143"/>
                          <a:pt x="126601" y="196415"/>
                          <a:pt x="185128" y="274207"/>
                        </a:cubicBezTo>
                        <a:lnTo>
                          <a:pt x="184945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6" name="Graphique 1074">
                    <a:extLst>
                      <a:ext uri="{FF2B5EF4-FFF2-40B4-BE49-F238E27FC236}">
                        <a16:creationId xmlns:a16="http://schemas.microsoft.com/office/drawing/2014/main" id="{41148464-44D9-4864-94A6-C11D04DA6373}"/>
                      </a:ext>
                    </a:extLst>
                  </p:cNvPr>
                  <p:cNvSpPr/>
                  <p:nvPr/>
                </p:nvSpPr>
                <p:spPr>
                  <a:xfrm>
                    <a:off x="5760921" y="1786358"/>
                    <a:ext cx="769230" cy="202151"/>
                  </a:xfrm>
                  <a:custGeom>
                    <a:avLst/>
                    <a:gdLst>
                      <a:gd name="connsiteX0" fmla="*/ 769231 w 769230"/>
                      <a:gd name="connsiteY0" fmla="*/ 202152 h 202151"/>
                      <a:gd name="connsiteX1" fmla="*/ 344925 w 769230"/>
                      <a:gd name="connsiteY1" fmla="*/ 395 h 202151"/>
                      <a:gd name="connsiteX2" fmla="*/ 122 w 769230"/>
                      <a:gd name="connsiteY2" fmla="*/ 118856 h 202151"/>
                      <a:gd name="connsiteX3" fmla="*/ 0 w 769230"/>
                      <a:gd name="connsiteY3" fmla="*/ 118734 h 202151"/>
                      <a:gd name="connsiteX4" fmla="*/ 94304 w 769230"/>
                      <a:gd name="connsiteY4" fmla="*/ 59228 h 202151"/>
                      <a:gd name="connsiteX5" fmla="*/ 195335 w 769230"/>
                      <a:gd name="connsiteY5" fmla="*/ 20333 h 202151"/>
                      <a:gd name="connsiteX6" fmla="*/ 299974 w 769230"/>
                      <a:gd name="connsiteY6" fmla="*/ 1802 h 202151"/>
                      <a:gd name="connsiteX7" fmla="*/ 405164 w 769230"/>
                      <a:gd name="connsiteY7" fmla="*/ 3209 h 202151"/>
                      <a:gd name="connsiteX8" fmla="*/ 507785 w 769230"/>
                      <a:gd name="connsiteY8" fmla="*/ 24308 h 202151"/>
                      <a:gd name="connsiteX9" fmla="*/ 604719 w 769230"/>
                      <a:gd name="connsiteY9" fmla="*/ 64671 h 202151"/>
                      <a:gd name="connsiteX10" fmla="*/ 692907 w 769230"/>
                      <a:gd name="connsiteY10" fmla="*/ 124055 h 202151"/>
                      <a:gd name="connsiteX11" fmla="*/ 769231 w 769230"/>
                      <a:gd name="connsiteY11" fmla="*/ 202030 h 202151"/>
                      <a:gd name="connsiteX12" fmla="*/ 769231 w 769230"/>
                      <a:gd name="connsiteY12" fmla="*/ 202152 h 202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69230" h="202151">
                        <a:moveTo>
                          <a:pt x="769231" y="202152"/>
                        </a:moveTo>
                        <a:cubicBezTo>
                          <a:pt x="663613" y="69442"/>
                          <a:pt x="505584" y="395"/>
                          <a:pt x="344925" y="395"/>
                        </a:cubicBezTo>
                        <a:cubicBezTo>
                          <a:pt x="224568" y="395"/>
                          <a:pt x="102682" y="39108"/>
                          <a:pt x="122" y="118856"/>
                        </a:cubicBezTo>
                        <a:lnTo>
                          <a:pt x="0" y="118734"/>
                        </a:lnTo>
                        <a:cubicBezTo>
                          <a:pt x="29478" y="95800"/>
                          <a:pt x="61218" y="75802"/>
                          <a:pt x="94304" y="59228"/>
                        </a:cubicBezTo>
                        <a:cubicBezTo>
                          <a:pt x="126595" y="43083"/>
                          <a:pt x="160598" y="29995"/>
                          <a:pt x="195335" y="20333"/>
                        </a:cubicBezTo>
                        <a:cubicBezTo>
                          <a:pt x="229460" y="10853"/>
                          <a:pt x="264687" y="4615"/>
                          <a:pt x="299974" y="1802"/>
                        </a:cubicBezTo>
                        <a:cubicBezTo>
                          <a:pt x="334956" y="-1011"/>
                          <a:pt x="370366" y="-522"/>
                          <a:pt x="405164" y="3209"/>
                        </a:cubicBezTo>
                        <a:cubicBezTo>
                          <a:pt x="439962" y="7000"/>
                          <a:pt x="474516" y="14095"/>
                          <a:pt x="507785" y="24308"/>
                        </a:cubicBezTo>
                        <a:cubicBezTo>
                          <a:pt x="541360" y="34643"/>
                          <a:pt x="574018" y="48220"/>
                          <a:pt x="604719" y="64671"/>
                        </a:cubicBezTo>
                        <a:cubicBezTo>
                          <a:pt x="636031" y="81489"/>
                          <a:pt x="665692" y="101427"/>
                          <a:pt x="692907" y="124055"/>
                        </a:cubicBezTo>
                        <a:cubicBezTo>
                          <a:pt x="720856" y="147233"/>
                          <a:pt x="746542" y="173469"/>
                          <a:pt x="769231" y="202030"/>
                        </a:cubicBezTo>
                        <a:lnTo>
                          <a:pt x="769231" y="2021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7" name="Graphique 1074">
                    <a:extLst>
                      <a:ext uri="{FF2B5EF4-FFF2-40B4-BE49-F238E27FC236}">
                        <a16:creationId xmlns:a16="http://schemas.microsoft.com/office/drawing/2014/main" id="{027B9C7B-0965-4B01-B35C-4BF69A99F1A6}"/>
                      </a:ext>
                    </a:extLst>
                  </p:cNvPr>
                  <p:cNvSpPr/>
                  <p:nvPr/>
                </p:nvSpPr>
                <p:spPr>
                  <a:xfrm>
                    <a:off x="5829233" y="1865689"/>
                    <a:ext cx="701163" cy="147589"/>
                  </a:xfrm>
                  <a:custGeom>
                    <a:avLst/>
                    <a:gdLst>
                      <a:gd name="connsiteX0" fmla="*/ 122 w 701163"/>
                      <a:gd name="connsiteY0" fmla="*/ 147589 h 147589"/>
                      <a:gd name="connsiteX1" fmla="*/ 0 w 701163"/>
                      <a:gd name="connsiteY1" fmla="*/ 147467 h 147589"/>
                      <a:gd name="connsiteX2" fmla="*/ 92958 w 701163"/>
                      <a:gd name="connsiteY2" fmla="*/ 85760 h 147589"/>
                      <a:gd name="connsiteX3" fmla="*/ 190014 w 701163"/>
                      <a:gd name="connsiteY3" fmla="*/ 40565 h 147589"/>
                      <a:gd name="connsiteX4" fmla="*/ 288355 w 701163"/>
                      <a:gd name="connsiteY4" fmla="*/ 12066 h 147589"/>
                      <a:gd name="connsiteX5" fmla="*/ 385227 w 701163"/>
                      <a:gd name="connsiteY5" fmla="*/ 324 h 147589"/>
                      <a:gd name="connsiteX6" fmla="*/ 477757 w 701163"/>
                      <a:gd name="connsiteY6" fmla="*/ 5400 h 147589"/>
                      <a:gd name="connsiteX7" fmla="*/ 563132 w 701163"/>
                      <a:gd name="connsiteY7" fmla="*/ 27416 h 147589"/>
                      <a:gd name="connsiteX8" fmla="*/ 638539 w 701163"/>
                      <a:gd name="connsiteY8" fmla="*/ 66495 h 147589"/>
                      <a:gd name="connsiteX9" fmla="*/ 701163 w 701163"/>
                      <a:gd name="connsiteY9" fmla="*/ 122698 h 147589"/>
                      <a:gd name="connsiteX10" fmla="*/ 701041 w 701163"/>
                      <a:gd name="connsiteY10" fmla="*/ 122821 h 147589"/>
                      <a:gd name="connsiteX11" fmla="*/ 404553 w 701163"/>
                      <a:gd name="connsiteY11" fmla="*/ 140 h 147589"/>
                      <a:gd name="connsiteX12" fmla="*/ 385288 w 701163"/>
                      <a:gd name="connsiteY12" fmla="*/ 507 h 147589"/>
                      <a:gd name="connsiteX13" fmla="*/ 122 w 701163"/>
                      <a:gd name="connsiteY13" fmla="*/ 147589 h 147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01163" h="147589">
                        <a:moveTo>
                          <a:pt x="122" y="147589"/>
                        </a:moveTo>
                        <a:lnTo>
                          <a:pt x="0" y="147467"/>
                        </a:lnTo>
                        <a:cubicBezTo>
                          <a:pt x="29478" y="124533"/>
                          <a:pt x="60729" y="103801"/>
                          <a:pt x="92958" y="85760"/>
                        </a:cubicBezTo>
                        <a:cubicBezTo>
                          <a:pt x="124332" y="68208"/>
                          <a:pt x="156990" y="52980"/>
                          <a:pt x="190014" y="40565"/>
                        </a:cubicBezTo>
                        <a:cubicBezTo>
                          <a:pt x="222427" y="28395"/>
                          <a:pt x="255513" y="18793"/>
                          <a:pt x="288355" y="12066"/>
                        </a:cubicBezTo>
                        <a:cubicBezTo>
                          <a:pt x="320890" y="5400"/>
                          <a:pt x="353487" y="1424"/>
                          <a:pt x="385227" y="324"/>
                        </a:cubicBezTo>
                        <a:cubicBezTo>
                          <a:pt x="416967" y="-777"/>
                          <a:pt x="448096" y="935"/>
                          <a:pt x="477757" y="5400"/>
                        </a:cubicBezTo>
                        <a:cubicBezTo>
                          <a:pt x="507724" y="9925"/>
                          <a:pt x="536407" y="17325"/>
                          <a:pt x="563132" y="27416"/>
                        </a:cubicBezTo>
                        <a:cubicBezTo>
                          <a:pt x="590347" y="37690"/>
                          <a:pt x="615666" y="50839"/>
                          <a:pt x="638539" y="66495"/>
                        </a:cubicBezTo>
                        <a:cubicBezTo>
                          <a:pt x="661962" y="82579"/>
                          <a:pt x="683061" y="101477"/>
                          <a:pt x="701163" y="122698"/>
                        </a:cubicBezTo>
                        <a:lnTo>
                          <a:pt x="701041" y="122821"/>
                        </a:lnTo>
                        <a:cubicBezTo>
                          <a:pt x="633279" y="43317"/>
                          <a:pt x="528518" y="140"/>
                          <a:pt x="404553" y="140"/>
                        </a:cubicBezTo>
                        <a:cubicBezTo>
                          <a:pt x="398192" y="140"/>
                          <a:pt x="391771" y="262"/>
                          <a:pt x="385288" y="507"/>
                        </a:cubicBezTo>
                        <a:cubicBezTo>
                          <a:pt x="252822" y="5155"/>
                          <a:pt x="116076" y="57383"/>
                          <a:pt x="122" y="14758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27" name="Graphique 1074">
                  <a:extLst>
                    <a:ext uri="{FF2B5EF4-FFF2-40B4-BE49-F238E27FC236}">
                      <a16:creationId xmlns:a16="http://schemas.microsoft.com/office/drawing/2014/main" id="{1E294D72-A0AF-447C-89AF-BE0FC87EED79}"/>
                    </a:ext>
                  </a:extLst>
                </p:cNvPr>
                <p:cNvGrpSpPr/>
                <p:nvPr/>
              </p:nvGrpSpPr>
              <p:grpSpPr>
                <a:xfrm>
                  <a:off x="5971117" y="1968369"/>
                  <a:ext cx="661412" cy="776834"/>
                  <a:chOff x="5971117" y="1968369"/>
                  <a:chExt cx="661412" cy="776834"/>
                </a:xfrm>
                <a:noFill/>
              </p:grpSpPr>
              <p:sp>
                <p:nvSpPr>
                  <p:cNvPr id="358" name="Graphique 1074">
                    <a:extLst>
                      <a:ext uri="{FF2B5EF4-FFF2-40B4-BE49-F238E27FC236}">
                        <a16:creationId xmlns:a16="http://schemas.microsoft.com/office/drawing/2014/main" id="{9651BF89-32F3-48A7-9DEC-6E4E1EF0BE92}"/>
                      </a:ext>
                    </a:extLst>
                  </p:cNvPr>
                  <p:cNvSpPr/>
                  <p:nvPr/>
                </p:nvSpPr>
                <p:spPr>
                  <a:xfrm>
                    <a:off x="5971117" y="1968369"/>
                    <a:ext cx="661412" cy="776834"/>
                  </a:xfrm>
                  <a:custGeom>
                    <a:avLst/>
                    <a:gdLst>
                      <a:gd name="connsiteX0" fmla="*/ 439962 w 661412"/>
                      <a:gd name="connsiteY0" fmla="*/ 776835 h 776834"/>
                      <a:gd name="connsiteX1" fmla="*/ 439962 w 661412"/>
                      <a:gd name="connsiteY1" fmla="*/ 776835 h 776834"/>
                      <a:gd name="connsiteX2" fmla="*/ 61 w 661412"/>
                      <a:gd name="connsiteY2" fmla="*/ 240306 h 776834"/>
                      <a:gd name="connsiteX3" fmla="*/ 0 w 661412"/>
                      <a:gd name="connsiteY3" fmla="*/ 240245 h 776834"/>
                      <a:gd name="connsiteX4" fmla="*/ 61 w 661412"/>
                      <a:gd name="connsiteY4" fmla="*/ 240183 h 776834"/>
                      <a:gd name="connsiteX5" fmla="*/ 178884 w 661412"/>
                      <a:gd name="connsiteY5" fmla="*/ 117931 h 776834"/>
                      <a:gd name="connsiteX6" fmla="*/ 343640 w 661412"/>
                      <a:gd name="connsiteY6" fmla="*/ 35797 h 776834"/>
                      <a:gd name="connsiteX7" fmla="*/ 415133 w 661412"/>
                      <a:gd name="connsiteY7" fmla="*/ 11946 h 776834"/>
                      <a:gd name="connsiteX8" fmla="*/ 476351 w 661412"/>
                      <a:gd name="connsiteY8" fmla="*/ 754 h 776834"/>
                      <a:gd name="connsiteX9" fmla="*/ 525093 w 661412"/>
                      <a:gd name="connsiteY9" fmla="*/ 3140 h 776834"/>
                      <a:gd name="connsiteX10" fmla="*/ 559096 w 661412"/>
                      <a:gd name="connsiteY10" fmla="*/ 20019 h 776834"/>
                      <a:gd name="connsiteX11" fmla="*/ 559096 w 661412"/>
                      <a:gd name="connsiteY11" fmla="*/ 20019 h 776834"/>
                      <a:gd name="connsiteX12" fmla="*/ 613770 w 661412"/>
                      <a:gd name="connsiteY12" fmla="*/ 111326 h 776834"/>
                      <a:gd name="connsiteX13" fmla="*/ 647590 w 661412"/>
                      <a:gd name="connsiteY13" fmla="*/ 209666 h 776834"/>
                      <a:gd name="connsiteX14" fmla="*/ 661106 w 661412"/>
                      <a:gd name="connsiteY14" fmla="*/ 311982 h 776834"/>
                      <a:gd name="connsiteX15" fmla="*/ 654745 w 661412"/>
                      <a:gd name="connsiteY15" fmla="*/ 415214 h 776834"/>
                      <a:gd name="connsiteX16" fmla="*/ 628937 w 661412"/>
                      <a:gd name="connsiteY16" fmla="*/ 516368 h 776834"/>
                      <a:gd name="connsiteX17" fmla="*/ 584231 w 661412"/>
                      <a:gd name="connsiteY17" fmla="*/ 612384 h 776834"/>
                      <a:gd name="connsiteX18" fmla="*/ 521056 w 661412"/>
                      <a:gd name="connsiteY18" fmla="*/ 700205 h 776834"/>
                      <a:gd name="connsiteX19" fmla="*/ 439962 w 661412"/>
                      <a:gd name="connsiteY19" fmla="*/ 776835 h 776834"/>
                      <a:gd name="connsiteX20" fmla="*/ 439962 w 661412"/>
                      <a:gd name="connsiteY20" fmla="*/ 776835 h 776834"/>
                      <a:gd name="connsiteX21" fmla="*/ 245 w 661412"/>
                      <a:gd name="connsiteY21" fmla="*/ 240245 h 776834"/>
                      <a:gd name="connsiteX22" fmla="*/ 439962 w 661412"/>
                      <a:gd name="connsiteY22" fmla="*/ 776590 h 776834"/>
                      <a:gd name="connsiteX23" fmla="*/ 559035 w 661412"/>
                      <a:gd name="connsiteY23" fmla="*/ 20080 h 776834"/>
                      <a:gd name="connsiteX24" fmla="*/ 476412 w 661412"/>
                      <a:gd name="connsiteY24" fmla="*/ 877 h 776834"/>
                      <a:gd name="connsiteX25" fmla="*/ 343702 w 661412"/>
                      <a:gd name="connsiteY25" fmla="*/ 35858 h 776834"/>
                      <a:gd name="connsiteX26" fmla="*/ 245 w 661412"/>
                      <a:gd name="connsiteY26" fmla="*/ 240245 h 776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12" h="776834">
                        <a:moveTo>
                          <a:pt x="439962" y="776835"/>
                        </a:moveTo>
                        <a:lnTo>
                          <a:pt x="439962" y="776835"/>
                        </a:lnTo>
                        <a:cubicBezTo>
                          <a:pt x="371100" y="711947"/>
                          <a:pt x="173808" y="471295"/>
                          <a:pt x="61" y="240306"/>
                        </a:cubicBezTo>
                        <a:lnTo>
                          <a:pt x="0" y="240245"/>
                        </a:lnTo>
                        <a:lnTo>
                          <a:pt x="61" y="240183"/>
                        </a:lnTo>
                        <a:cubicBezTo>
                          <a:pt x="58649" y="194560"/>
                          <a:pt x="118828" y="153463"/>
                          <a:pt x="178884" y="117931"/>
                        </a:cubicBezTo>
                        <a:cubicBezTo>
                          <a:pt x="236860" y="83622"/>
                          <a:pt x="292330" y="55979"/>
                          <a:pt x="343640" y="35797"/>
                        </a:cubicBezTo>
                        <a:cubicBezTo>
                          <a:pt x="368959" y="25829"/>
                          <a:pt x="392994" y="17817"/>
                          <a:pt x="415133" y="11946"/>
                        </a:cubicBezTo>
                        <a:cubicBezTo>
                          <a:pt x="437516" y="6014"/>
                          <a:pt x="458065" y="2283"/>
                          <a:pt x="476351" y="754"/>
                        </a:cubicBezTo>
                        <a:cubicBezTo>
                          <a:pt x="494942" y="-775"/>
                          <a:pt x="511394" y="21"/>
                          <a:pt x="525093" y="3140"/>
                        </a:cubicBezTo>
                        <a:cubicBezTo>
                          <a:pt x="539159" y="6320"/>
                          <a:pt x="550595" y="12007"/>
                          <a:pt x="559096" y="20019"/>
                        </a:cubicBezTo>
                        <a:lnTo>
                          <a:pt x="559096" y="20019"/>
                        </a:lnTo>
                        <a:cubicBezTo>
                          <a:pt x="580501" y="48457"/>
                          <a:pt x="598848" y="79157"/>
                          <a:pt x="613770" y="111326"/>
                        </a:cubicBezTo>
                        <a:cubicBezTo>
                          <a:pt x="628325" y="142638"/>
                          <a:pt x="639701" y="175724"/>
                          <a:pt x="647590" y="209666"/>
                        </a:cubicBezTo>
                        <a:cubicBezTo>
                          <a:pt x="655357" y="242936"/>
                          <a:pt x="659944" y="277367"/>
                          <a:pt x="661106" y="311982"/>
                        </a:cubicBezTo>
                        <a:cubicBezTo>
                          <a:pt x="662268" y="346229"/>
                          <a:pt x="660127" y="380967"/>
                          <a:pt x="654745" y="415214"/>
                        </a:cubicBezTo>
                        <a:cubicBezTo>
                          <a:pt x="649363" y="449462"/>
                          <a:pt x="640679" y="483465"/>
                          <a:pt x="628937" y="516368"/>
                        </a:cubicBezTo>
                        <a:cubicBezTo>
                          <a:pt x="617073" y="549576"/>
                          <a:pt x="602089" y="581867"/>
                          <a:pt x="584231" y="612384"/>
                        </a:cubicBezTo>
                        <a:cubicBezTo>
                          <a:pt x="566068" y="643452"/>
                          <a:pt x="544846" y="672991"/>
                          <a:pt x="521056" y="700205"/>
                        </a:cubicBezTo>
                        <a:cubicBezTo>
                          <a:pt x="496777" y="728093"/>
                          <a:pt x="469501" y="753840"/>
                          <a:pt x="439962" y="776835"/>
                        </a:cubicBezTo>
                        <a:lnTo>
                          <a:pt x="439962" y="776835"/>
                        </a:lnTo>
                        <a:close/>
                        <a:moveTo>
                          <a:pt x="245" y="240245"/>
                        </a:moveTo>
                        <a:cubicBezTo>
                          <a:pt x="173930" y="471173"/>
                          <a:pt x="371161" y="711703"/>
                          <a:pt x="439962" y="776590"/>
                        </a:cubicBezTo>
                        <a:cubicBezTo>
                          <a:pt x="679330" y="590368"/>
                          <a:pt x="732720" y="251008"/>
                          <a:pt x="559035" y="20080"/>
                        </a:cubicBezTo>
                        <a:cubicBezTo>
                          <a:pt x="542217" y="4240"/>
                          <a:pt x="514390" y="-2242"/>
                          <a:pt x="476412" y="877"/>
                        </a:cubicBezTo>
                        <a:cubicBezTo>
                          <a:pt x="439718" y="3873"/>
                          <a:pt x="395073" y="15677"/>
                          <a:pt x="343702" y="35858"/>
                        </a:cubicBezTo>
                        <a:cubicBezTo>
                          <a:pt x="238206" y="77506"/>
                          <a:pt x="116198" y="150038"/>
                          <a:pt x="245" y="240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9" name="Graphique 1074">
                    <a:extLst>
                      <a:ext uri="{FF2B5EF4-FFF2-40B4-BE49-F238E27FC236}">
                        <a16:creationId xmlns:a16="http://schemas.microsoft.com/office/drawing/2014/main" id="{4376ECA6-6A7C-493B-B4CC-D0F7C3CAAA03}"/>
                      </a:ext>
                    </a:extLst>
                  </p:cNvPr>
                  <p:cNvSpPr/>
                  <p:nvPr/>
                </p:nvSpPr>
                <p:spPr>
                  <a:xfrm>
                    <a:off x="6407899" y="1975117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0" name="Graphique 1074">
                    <a:extLst>
                      <a:ext uri="{FF2B5EF4-FFF2-40B4-BE49-F238E27FC236}">
                        <a16:creationId xmlns:a16="http://schemas.microsoft.com/office/drawing/2014/main" id="{788B3CAF-ED6B-4364-9E58-86057EC5A3C7}"/>
                      </a:ext>
                    </a:extLst>
                  </p:cNvPr>
                  <p:cNvSpPr/>
                  <p:nvPr/>
                </p:nvSpPr>
                <p:spPr>
                  <a:xfrm>
                    <a:off x="6207427" y="205407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427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1" name="Graphique 1074">
                    <a:extLst>
                      <a:ext uri="{FF2B5EF4-FFF2-40B4-BE49-F238E27FC236}">
                        <a16:creationId xmlns:a16="http://schemas.microsoft.com/office/drawing/2014/main" id="{D4D1264F-F21A-4F22-AF18-C967D69AAE2C}"/>
                      </a:ext>
                    </a:extLst>
                  </p:cNvPr>
                  <p:cNvSpPr/>
                  <p:nvPr/>
                </p:nvSpPr>
                <p:spPr>
                  <a:xfrm>
                    <a:off x="6147249" y="1988388"/>
                    <a:ext cx="386017" cy="447729"/>
                  </a:xfrm>
                  <a:custGeom>
                    <a:avLst/>
                    <a:gdLst>
                      <a:gd name="connsiteX0" fmla="*/ 122 w 386017"/>
                      <a:gd name="connsiteY0" fmla="*/ 447729 h 447729"/>
                      <a:gd name="connsiteX1" fmla="*/ 0 w 386017"/>
                      <a:gd name="connsiteY1" fmla="*/ 447607 h 447729"/>
                      <a:gd name="connsiteX2" fmla="*/ 291963 w 386017"/>
                      <a:gd name="connsiteY2" fmla="*/ 176621 h 447729"/>
                      <a:gd name="connsiteX3" fmla="*/ 368715 w 386017"/>
                      <a:gd name="connsiteY3" fmla="*/ 69352 h 447729"/>
                      <a:gd name="connsiteX4" fmla="*/ 384371 w 386017"/>
                      <a:gd name="connsiteY4" fmla="*/ 29050 h 447729"/>
                      <a:gd name="connsiteX5" fmla="*/ 382842 w 386017"/>
                      <a:gd name="connsiteY5" fmla="*/ 61 h 447729"/>
                      <a:gd name="connsiteX6" fmla="*/ 382964 w 386017"/>
                      <a:gd name="connsiteY6" fmla="*/ 0 h 447729"/>
                      <a:gd name="connsiteX7" fmla="*/ 384493 w 386017"/>
                      <a:gd name="connsiteY7" fmla="*/ 29050 h 447729"/>
                      <a:gd name="connsiteX8" fmla="*/ 368837 w 386017"/>
                      <a:gd name="connsiteY8" fmla="*/ 69352 h 447729"/>
                      <a:gd name="connsiteX9" fmla="*/ 292085 w 386017"/>
                      <a:gd name="connsiteY9" fmla="*/ 176682 h 447729"/>
                      <a:gd name="connsiteX10" fmla="*/ 165062 w 386017"/>
                      <a:gd name="connsiteY10" fmla="*/ 307619 h 447729"/>
                      <a:gd name="connsiteX11" fmla="*/ 122 w 386017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17" h="447729">
                        <a:moveTo>
                          <a:pt x="122" y="447729"/>
                        </a:moveTo>
                        <a:lnTo>
                          <a:pt x="0" y="447607"/>
                        </a:lnTo>
                        <a:cubicBezTo>
                          <a:pt x="115953" y="357401"/>
                          <a:pt x="219675" y="261140"/>
                          <a:pt x="291963" y="176621"/>
                        </a:cubicBezTo>
                        <a:cubicBezTo>
                          <a:pt x="327128" y="135524"/>
                          <a:pt x="352936" y="99441"/>
                          <a:pt x="368715" y="69352"/>
                        </a:cubicBezTo>
                        <a:cubicBezTo>
                          <a:pt x="376726" y="54124"/>
                          <a:pt x="381986" y="40547"/>
                          <a:pt x="384371" y="29050"/>
                        </a:cubicBezTo>
                        <a:cubicBezTo>
                          <a:pt x="386817" y="17246"/>
                          <a:pt x="386328" y="7522"/>
                          <a:pt x="382842" y="61"/>
                        </a:cubicBezTo>
                        <a:lnTo>
                          <a:pt x="382964" y="0"/>
                        </a:lnTo>
                        <a:cubicBezTo>
                          <a:pt x="386450" y="7461"/>
                          <a:pt x="386939" y="17246"/>
                          <a:pt x="384493" y="29050"/>
                        </a:cubicBezTo>
                        <a:cubicBezTo>
                          <a:pt x="382108" y="40547"/>
                          <a:pt x="376787" y="54124"/>
                          <a:pt x="368837" y="69352"/>
                        </a:cubicBezTo>
                        <a:cubicBezTo>
                          <a:pt x="353059" y="99441"/>
                          <a:pt x="327250" y="135585"/>
                          <a:pt x="292085" y="176682"/>
                        </a:cubicBezTo>
                        <a:cubicBezTo>
                          <a:pt x="256920" y="217780"/>
                          <a:pt x="214171" y="261812"/>
                          <a:pt x="165062" y="307619"/>
                        </a:cubicBezTo>
                        <a:cubicBezTo>
                          <a:pt x="114241" y="355016"/>
                          <a:pt x="58772" y="402167"/>
                          <a:pt x="122" y="44772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2" name="Graphique 1074">
                    <a:extLst>
                      <a:ext uri="{FF2B5EF4-FFF2-40B4-BE49-F238E27FC236}">
                        <a16:creationId xmlns:a16="http://schemas.microsoft.com/office/drawing/2014/main" id="{A91A6188-4669-4140-AB1F-690A1DB669AC}"/>
                      </a:ext>
                    </a:extLst>
                  </p:cNvPr>
                  <p:cNvSpPr/>
                  <p:nvPr/>
                </p:nvSpPr>
                <p:spPr>
                  <a:xfrm>
                    <a:off x="6305034" y="1988388"/>
                    <a:ext cx="273028" cy="640189"/>
                  </a:xfrm>
                  <a:custGeom>
                    <a:avLst/>
                    <a:gdLst>
                      <a:gd name="connsiteX0" fmla="*/ 122 w 273028"/>
                      <a:gd name="connsiteY0" fmla="*/ 640190 h 640189"/>
                      <a:gd name="connsiteX1" fmla="*/ 0 w 273028"/>
                      <a:gd name="connsiteY1" fmla="*/ 640068 h 640189"/>
                      <a:gd name="connsiteX2" fmla="*/ 245728 w 273028"/>
                      <a:gd name="connsiteY2" fmla="*/ 312695 h 640189"/>
                      <a:gd name="connsiteX3" fmla="*/ 225057 w 273028"/>
                      <a:gd name="connsiteY3" fmla="*/ 61 h 640189"/>
                      <a:gd name="connsiteX4" fmla="*/ 225179 w 273028"/>
                      <a:gd name="connsiteY4" fmla="*/ 0 h 640189"/>
                      <a:gd name="connsiteX5" fmla="*/ 258510 w 273028"/>
                      <a:gd name="connsiteY5" fmla="*/ 67823 h 640189"/>
                      <a:gd name="connsiteX6" fmla="*/ 272454 w 273028"/>
                      <a:gd name="connsiteY6" fmla="*/ 144269 h 640189"/>
                      <a:gd name="connsiteX7" fmla="*/ 267928 w 273028"/>
                      <a:gd name="connsiteY7" fmla="*/ 226770 h 640189"/>
                      <a:gd name="connsiteX8" fmla="*/ 245851 w 273028"/>
                      <a:gd name="connsiteY8" fmla="*/ 312756 h 640189"/>
                      <a:gd name="connsiteX9" fmla="*/ 207138 w 273028"/>
                      <a:gd name="connsiteY9" fmla="*/ 399660 h 640189"/>
                      <a:gd name="connsiteX10" fmla="*/ 152647 w 273028"/>
                      <a:gd name="connsiteY10" fmla="*/ 484913 h 640189"/>
                      <a:gd name="connsiteX11" fmla="*/ 83296 w 273028"/>
                      <a:gd name="connsiteY11" fmla="*/ 565946 h 640189"/>
                      <a:gd name="connsiteX12" fmla="*/ 122 w 273028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028" h="640189">
                        <a:moveTo>
                          <a:pt x="122" y="640190"/>
                        </a:moveTo>
                        <a:lnTo>
                          <a:pt x="0" y="640068"/>
                        </a:lnTo>
                        <a:cubicBezTo>
                          <a:pt x="115953" y="549861"/>
                          <a:pt x="203224" y="433602"/>
                          <a:pt x="245728" y="312695"/>
                        </a:cubicBezTo>
                        <a:cubicBezTo>
                          <a:pt x="288232" y="191849"/>
                          <a:pt x="280893" y="80788"/>
                          <a:pt x="225057" y="61"/>
                        </a:cubicBezTo>
                        <a:lnTo>
                          <a:pt x="225179" y="0"/>
                        </a:lnTo>
                        <a:cubicBezTo>
                          <a:pt x="239368" y="20549"/>
                          <a:pt x="250560" y="43360"/>
                          <a:pt x="258510" y="67823"/>
                        </a:cubicBezTo>
                        <a:cubicBezTo>
                          <a:pt x="266216" y="91674"/>
                          <a:pt x="270925" y="117421"/>
                          <a:pt x="272454" y="144269"/>
                        </a:cubicBezTo>
                        <a:cubicBezTo>
                          <a:pt x="273983" y="170628"/>
                          <a:pt x="272454" y="198393"/>
                          <a:pt x="267928" y="226770"/>
                        </a:cubicBezTo>
                        <a:cubicBezTo>
                          <a:pt x="263464" y="254841"/>
                          <a:pt x="256064" y="283829"/>
                          <a:pt x="245851" y="312756"/>
                        </a:cubicBezTo>
                        <a:cubicBezTo>
                          <a:pt x="235637" y="341745"/>
                          <a:pt x="222611" y="370977"/>
                          <a:pt x="207138" y="399660"/>
                        </a:cubicBezTo>
                        <a:cubicBezTo>
                          <a:pt x="191482" y="428648"/>
                          <a:pt x="173135" y="457331"/>
                          <a:pt x="152647" y="484913"/>
                        </a:cubicBezTo>
                        <a:cubicBezTo>
                          <a:pt x="131793" y="513045"/>
                          <a:pt x="108431" y="540260"/>
                          <a:pt x="83296" y="565946"/>
                        </a:cubicBezTo>
                        <a:cubicBezTo>
                          <a:pt x="57610" y="592304"/>
                          <a:pt x="29600" y="617317"/>
                          <a:pt x="122" y="64019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28" name="Graphique 1074">
                  <a:extLst>
                    <a:ext uri="{FF2B5EF4-FFF2-40B4-BE49-F238E27FC236}">
                      <a16:creationId xmlns:a16="http://schemas.microsoft.com/office/drawing/2014/main" id="{99487D33-39EE-4B1A-AEA2-C5076DD12ACA}"/>
                    </a:ext>
                  </a:extLst>
                </p:cNvPr>
                <p:cNvGrpSpPr/>
                <p:nvPr/>
              </p:nvGrpSpPr>
              <p:grpSpPr>
                <a:xfrm>
                  <a:off x="6220576" y="1988388"/>
                  <a:ext cx="423978" cy="773083"/>
                  <a:chOff x="6220576" y="1988388"/>
                  <a:chExt cx="423978" cy="773083"/>
                </a:xfrm>
                <a:noFill/>
              </p:grpSpPr>
              <p:sp>
                <p:nvSpPr>
                  <p:cNvPr id="353" name="Graphique 1074">
                    <a:extLst>
                      <a:ext uri="{FF2B5EF4-FFF2-40B4-BE49-F238E27FC236}">
                        <a16:creationId xmlns:a16="http://schemas.microsoft.com/office/drawing/2014/main" id="{258CC182-02B5-4735-BB13-5C9B0C1386F4}"/>
                      </a:ext>
                    </a:extLst>
                  </p:cNvPr>
                  <p:cNvSpPr/>
                  <p:nvPr/>
                </p:nvSpPr>
                <p:spPr>
                  <a:xfrm>
                    <a:off x="6220576" y="1988388"/>
                    <a:ext cx="411892" cy="773083"/>
                  </a:xfrm>
                  <a:custGeom>
                    <a:avLst/>
                    <a:gdLst>
                      <a:gd name="connsiteX0" fmla="*/ 212642 w 411892"/>
                      <a:gd name="connsiteY0" fmla="*/ 773084 h 773083"/>
                      <a:gd name="connsiteX1" fmla="*/ 190442 w 411892"/>
                      <a:gd name="connsiteY1" fmla="*/ 756755 h 773083"/>
                      <a:gd name="connsiteX2" fmla="*/ 190381 w 411892"/>
                      <a:gd name="connsiteY2" fmla="*/ 756694 h 773083"/>
                      <a:gd name="connsiteX3" fmla="*/ 190442 w 411892"/>
                      <a:gd name="connsiteY3" fmla="*/ 756633 h 773083"/>
                      <a:gd name="connsiteX4" fmla="*/ 203652 w 411892"/>
                      <a:gd name="connsiteY4" fmla="*/ 746052 h 773083"/>
                      <a:gd name="connsiteX5" fmla="*/ 162555 w 411892"/>
                      <a:gd name="connsiteY5" fmla="*/ 680859 h 773083"/>
                      <a:gd name="connsiteX6" fmla="*/ 61 w 411892"/>
                      <a:gd name="connsiteY6" fmla="*/ 455496 h 773083"/>
                      <a:gd name="connsiteX7" fmla="*/ 0 w 411892"/>
                      <a:gd name="connsiteY7" fmla="*/ 455435 h 773083"/>
                      <a:gd name="connsiteX8" fmla="*/ 61 w 411892"/>
                      <a:gd name="connsiteY8" fmla="*/ 455374 h 773083"/>
                      <a:gd name="connsiteX9" fmla="*/ 234965 w 411892"/>
                      <a:gd name="connsiteY9" fmla="*/ 230011 h 773083"/>
                      <a:gd name="connsiteX10" fmla="*/ 301503 w 411892"/>
                      <a:gd name="connsiteY10" fmla="*/ 130509 h 773083"/>
                      <a:gd name="connsiteX11" fmla="*/ 327006 w 411892"/>
                      <a:gd name="connsiteY11" fmla="*/ 50332 h 773083"/>
                      <a:gd name="connsiteX12" fmla="*/ 321257 w 411892"/>
                      <a:gd name="connsiteY12" fmla="*/ 16451 h 773083"/>
                      <a:gd name="connsiteX13" fmla="*/ 309454 w 411892"/>
                      <a:gd name="connsiteY13" fmla="*/ 122 h 773083"/>
                      <a:gd name="connsiteX14" fmla="*/ 309576 w 411892"/>
                      <a:gd name="connsiteY14" fmla="*/ 0 h 773083"/>
                      <a:gd name="connsiteX15" fmla="*/ 321379 w 411892"/>
                      <a:gd name="connsiteY15" fmla="*/ 16390 h 773083"/>
                      <a:gd name="connsiteX16" fmla="*/ 364250 w 411892"/>
                      <a:gd name="connsiteY16" fmla="*/ 91307 h 773083"/>
                      <a:gd name="connsiteX17" fmla="*/ 398070 w 411892"/>
                      <a:gd name="connsiteY17" fmla="*/ 189647 h 773083"/>
                      <a:gd name="connsiteX18" fmla="*/ 411586 w 411892"/>
                      <a:gd name="connsiteY18" fmla="*/ 291963 h 773083"/>
                      <a:gd name="connsiteX19" fmla="*/ 405225 w 411892"/>
                      <a:gd name="connsiteY19" fmla="*/ 395196 h 773083"/>
                      <a:gd name="connsiteX20" fmla="*/ 379417 w 411892"/>
                      <a:gd name="connsiteY20" fmla="*/ 496349 h 773083"/>
                      <a:gd name="connsiteX21" fmla="*/ 334711 w 411892"/>
                      <a:gd name="connsiteY21" fmla="*/ 592365 h 773083"/>
                      <a:gd name="connsiteX22" fmla="*/ 271536 w 411892"/>
                      <a:gd name="connsiteY22" fmla="*/ 680187 h 773083"/>
                      <a:gd name="connsiteX23" fmla="*/ 203775 w 411892"/>
                      <a:gd name="connsiteY23" fmla="*/ 746052 h 773083"/>
                      <a:gd name="connsiteX24" fmla="*/ 213682 w 411892"/>
                      <a:gd name="connsiteY24" fmla="*/ 772656 h 773083"/>
                      <a:gd name="connsiteX25" fmla="*/ 212642 w 411892"/>
                      <a:gd name="connsiteY25" fmla="*/ 773084 h 773083"/>
                      <a:gd name="connsiteX26" fmla="*/ 190687 w 411892"/>
                      <a:gd name="connsiteY26" fmla="*/ 756694 h 773083"/>
                      <a:gd name="connsiteX27" fmla="*/ 212642 w 411892"/>
                      <a:gd name="connsiteY27" fmla="*/ 772900 h 773083"/>
                      <a:gd name="connsiteX28" fmla="*/ 213804 w 411892"/>
                      <a:gd name="connsiteY28" fmla="*/ 772533 h 773083"/>
                      <a:gd name="connsiteX29" fmla="*/ 203836 w 411892"/>
                      <a:gd name="connsiteY29" fmla="*/ 746175 h 773083"/>
                      <a:gd name="connsiteX30" fmla="*/ 190687 w 411892"/>
                      <a:gd name="connsiteY30" fmla="*/ 756694 h 773083"/>
                      <a:gd name="connsiteX31" fmla="*/ 306 w 411892"/>
                      <a:gd name="connsiteY31" fmla="*/ 455374 h 773083"/>
                      <a:gd name="connsiteX32" fmla="*/ 203836 w 411892"/>
                      <a:gd name="connsiteY32" fmla="*/ 745869 h 773083"/>
                      <a:gd name="connsiteX33" fmla="*/ 321869 w 411892"/>
                      <a:gd name="connsiteY33" fmla="*/ 17185 h 773083"/>
                      <a:gd name="connsiteX34" fmla="*/ 327312 w 411892"/>
                      <a:gd name="connsiteY34" fmla="*/ 50332 h 773083"/>
                      <a:gd name="connsiteX35" fmla="*/ 301809 w 411892"/>
                      <a:gd name="connsiteY35" fmla="*/ 130570 h 773083"/>
                      <a:gd name="connsiteX36" fmla="*/ 235209 w 411892"/>
                      <a:gd name="connsiteY36" fmla="*/ 230072 h 773083"/>
                      <a:gd name="connsiteX37" fmla="*/ 132955 w 411892"/>
                      <a:gd name="connsiteY37" fmla="*/ 340949 h 773083"/>
                      <a:gd name="connsiteX38" fmla="*/ 306 w 411892"/>
                      <a:gd name="connsiteY38" fmla="*/ 455374 h 773083"/>
                      <a:gd name="connsiteX39" fmla="*/ 310310 w 411892"/>
                      <a:gd name="connsiteY39" fmla="*/ 795 h 773083"/>
                      <a:gd name="connsiteX40" fmla="*/ 321012 w 411892"/>
                      <a:gd name="connsiteY40" fmla="*/ 15595 h 773083"/>
                      <a:gd name="connsiteX41" fmla="*/ 310310 w 411892"/>
                      <a:gd name="connsiteY41" fmla="*/ 795 h 773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411892" h="773083">
                        <a:moveTo>
                          <a:pt x="212642" y="773084"/>
                        </a:moveTo>
                        <a:cubicBezTo>
                          <a:pt x="209401" y="773084"/>
                          <a:pt x="202001" y="767641"/>
                          <a:pt x="190442" y="756755"/>
                        </a:cubicBezTo>
                        <a:lnTo>
                          <a:pt x="190381" y="756694"/>
                        </a:lnTo>
                        <a:lnTo>
                          <a:pt x="190442" y="756633"/>
                        </a:lnTo>
                        <a:cubicBezTo>
                          <a:pt x="194907" y="753147"/>
                          <a:pt x="199310" y="749600"/>
                          <a:pt x="203652" y="746052"/>
                        </a:cubicBezTo>
                        <a:cubicBezTo>
                          <a:pt x="194968" y="730519"/>
                          <a:pt x="181147" y="708502"/>
                          <a:pt x="162555" y="680859"/>
                        </a:cubicBezTo>
                        <a:cubicBezTo>
                          <a:pt x="124026" y="623494"/>
                          <a:pt x="67884" y="545580"/>
                          <a:pt x="61" y="455496"/>
                        </a:cubicBezTo>
                        <a:lnTo>
                          <a:pt x="0" y="455435"/>
                        </a:lnTo>
                        <a:lnTo>
                          <a:pt x="61" y="455374"/>
                        </a:lnTo>
                        <a:cubicBezTo>
                          <a:pt x="94487" y="381925"/>
                          <a:pt x="175765" y="304011"/>
                          <a:pt x="234965" y="230011"/>
                        </a:cubicBezTo>
                        <a:cubicBezTo>
                          <a:pt x="263464" y="194418"/>
                          <a:pt x="285847" y="160965"/>
                          <a:pt x="301503" y="130509"/>
                        </a:cubicBezTo>
                        <a:cubicBezTo>
                          <a:pt x="317343" y="99686"/>
                          <a:pt x="325966" y="72715"/>
                          <a:pt x="327006" y="50332"/>
                        </a:cubicBezTo>
                        <a:cubicBezTo>
                          <a:pt x="327617" y="37367"/>
                          <a:pt x="325660" y="25992"/>
                          <a:pt x="321257" y="16451"/>
                        </a:cubicBezTo>
                        <a:cubicBezTo>
                          <a:pt x="317465" y="10947"/>
                          <a:pt x="313490" y="5504"/>
                          <a:pt x="309454" y="122"/>
                        </a:cubicBezTo>
                        <a:lnTo>
                          <a:pt x="309576" y="0"/>
                        </a:lnTo>
                        <a:cubicBezTo>
                          <a:pt x="314591" y="4709"/>
                          <a:pt x="318505" y="10152"/>
                          <a:pt x="321379" y="16390"/>
                        </a:cubicBezTo>
                        <a:cubicBezTo>
                          <a:pt x="337769" y="40119"/>
                          <a:pt x="352141" y="65254"/>
                          <a:pt x="364250" y="91307"/>
                        </a:cubicBezTo>
                        <a:cubicBezTo>
                          <a:pt x="378806" y="122620"/>
                          <a:pt x="390181" y="155705"/>
                          <a:pt x="398070" y="189647"/>
                        </a:cubicBezTo>
                        <a:cubicBezTo>
                          <a:pt x="405837" y="222917"/>
                          <a:pt x="410424" y="257348"/>
                          <a:pt x="411586" y="291963"/>
                        </a:cubicBezTo>
                        <a:cubicBezTo>
                          <a:pt x="412748" y="326211"/>
                          <a:pt x="410607" y="360948"/>
                          <a:pt x="405225" y="395196"/>
                        </a:cubicBezTo>
                        <a:cubicBezTo>
                          <a:pt x="399844" y="429443"/>
                          <a:pt x="391159" y="463447"/>
                          <a:pt x="379417" y="496349"/>
                        </a:cubicBezTo>
                        <a:cubicBezTo>
                          <a:pt x="367553" y="529557"/>
                          <a:pt x="352569" y="561848"/>
                          <a:pt x="334711" y="592365"/>
                        </a:cubicBezTo>
                        <a:cubicBezTo>
                          <a:pt x="316548" y="623433"/>
                          <a:pt x="295326" y="652972"/>
                          <a:pt x="271536" y="680187"/>
                        </a:cubicBezTo>
                        <a:cubicBezTo>
                          <a:pt x="250927" y="703854"/>
                          <a:pt x="228176" y="725932"/>
                          <a:pt x="203775" y="746052"/>
                        </a:cubicBezTo>
                        <a:cubicBezTo>
                          <a:pt x="212398" y="761525"/>
                          <a:pt x="215884" y="770699"/>
                          <a:pt x="213682" y="772656"/>
                        </a:cubicBezTo>
                        <a:cubicBezTo>
                          <a:pt x="213560" y="772900"/>
                          <a:pt x="213132" y="773084"/>
                          <a:pt x="212642" y="773084"/>
                        </a:cubicBezTo>
                        <a:close/>
                        <a:moveTo>
                          <a:pt x="190687" y="756694"/>
                        </a:moveTo>
                        <a:cubicBezTo>
                          <a:pt x="202123" y="767457"/>
                          <a:pt x="209523" y="772900"/>
                          <a:pt x="212642" y="772900"/>
                        </a:cubicBezTo>
                        <a:cubicBezTo>
                          <a:pt x="213132" y="772900"/>
                          <a:pt x="213499" y="772778"/>
                          <a:pt x="213804" y="772533"/>
                        </a:cubicBezTo>
                        <a:cubicBezTo>
                          <a:pt x="215884" y="770637"/>
                          <a:pt x="212459" y="761586"/>
                          <a:pt x="203836" y="746175"/>
                        </a:cubicBezTo>
                        <a:cubicBezTo>
                          <a:pt x="199494" y="749722"/>
                          <a:pt x="195090" y="753269"/>
                          <a:pt x="190687" y="756694"/>
                        </a:cubicBezTo>
                        <a:close/>
                        <a:moveTo>
                          <a:pt x="306" y="455374"/>
                        </a:moveTo>
                        <a:cubicBezTo>
                          <a:pt x="103294" y="592304"/>
                          <a:pt x="177416" y="698411"/>
                          <a:pt x="203836" y="745869"/>
                        </a:cubicBezTo>
                        <a:cubicBezTo>
                          <a:pt x="426141" y="562276"/>
                          <a:pt x="477513" y="243037"/>
                          <a:pt x="321869" y="17185"/>
                        </a:cubicBezTo>
                        <a:cubicBezTo>
                          <a:pt x="326088" y="26603"/>
                          <a:pt x="327862" y="37673"/>
                          <a:pt x="327312" y="50332"/>
                        </a:cubicBezTo>
                        <a:cubicBezTo>
                          <a:pt x="326272" y="72777"/>
                          <a:pt x="317649" y="99747"/>
                          <a:pt x="301809" y="130570"/>
                        </a:cubicBezTo>
                        <a:cubicBezTo>
                          <a:pt x="286153" y="161026"/>
                          <a:pt x="263770" y="194479"/>
                          <a:pt x="235209" y="230072"/>
                        </a:cubicBezTo>
                        <a:cubicBezTo>
                          <a:pt x="206404" y="266093"/>
                          <a:pt x="171973" y="303399"/>
                          <a:pt x="132955" y="340949"/>
                        </a:cubicBezTo>
                        <a:cubicBezTo>
                          <a:pt x="92591" y="379845"/>
                          <a:pt x="47947" y="418374"/>
                          <a:pt x="306" y="455374"/>
                        </a:cubicBezTo>
                        <a:close/>
                        <a:moveTo>
                          <a:pt x="310310" y="795"/>
                        </a:moveTo>
                        <a:cubicBezTo>
                          <a:pt x="313979" y="5688"/>
                          <a:pt x="317526" y="10580"/>
                          <a:pt x="321012" y="15595"/>
                        </a:cubicBezTo>
                        <a:cubicBezTo>
                          <a:pt x="318260" y="10030"/>
                          <a:pt x="314713" y="5076"/>
                          <a:pt x="310310" y="79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4" name="Graphique 1074">
                    <a:extLst>
                      <a:ext uri="{FF2B5EF4-FFF2-40B4-BE49-F238E27FC236}">
                        <a16:creationId xmlns:a16="http://schemas.microsoft.com/office/drawing/2014/main" id="{B413986A-0BEC-44C0-A253-28D4ED04481A}"/>
                      </a:ext>
                    </a:extLst>
                  </p:cNvPr>
                  <p:cNvSpPr/>
                  <p:nvPr/>
                </p:nvSpPr>
                <p:spPr>
                  <a:xfrm>
                    <a:off x="6533883" y="2093822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353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5" name="Graphique 1074">
                    <a:extLst>
                      <a:ext uri="{FF2B5EF4-FFF2-40B4-BE49-F238E27FC236}">
                        <a16:creationId xmlns:a16="http://schemas.microsoft.com/office/drawing/2014/main" id="{B7660B2F-E364-4881-9467-D2479992CC28}"/>
                      </a:ext>
                    </a:extLst>
                  </p:cNvPr>
                  <p:cNvSpPr/>
                  <p:nvPr/>
                </p:nvSpPr>
                <p:spPr>
                  <a:xfrm>
                    <a:off x="6422883" y="2257233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27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6" name="Graphique 1074">
                    <a:extLst>
                      <a:ext uri="{FF2B5EF4-FFF2-40B4-BE49-F238E27FC236}">
                        <a16:creationId xmlns:a16="http://schemas.microsoft.com/office/drawing/2014/main" id="{6F0B0850-2535-4186-B992-49C2FDDFA004}"/>
                      </a:ext>
                    </a:extLst>
                  </p:cNvPr>
                  <p:cNvSpPr/>
                  <p:nvPr/>
                </p:nvSpPr>
                <p:spPr>
                  <a:xfrm>
                    <a:off x="6431017" y="1988388"/>
                    <a:ext cx="213537" cy="758895"/>
                  </a:xfrm>
                  <a:custGeom>
                    <a:avLst/>
                    <a:gdLst>
                      <a:gd name="connsiteX0" fmla="*/ 122 w 213537"/>
                      <a:gd name="connsiteY0" fmla="*/ 758895 h 758895"/>
                      <a:gd name="connsiteX1" fmla="*/ 0 w 213537"/>
                      <a:gd name="connsiteY1" fmla="*/ 758773 h 758895"/>
                      <a:gd name="connsiteX2" fmla="*/ 106413 w 213537"/>
                      <a:gd name="connsiteY2" fmla="*/ 650281 h 758895"/>
                      <a:gd name="connsiteX3" fmla="*/ 81889 w 213537"/>
                      <a:gd name="connsiteY3" fmla="*/ 681043 h 758895"/>
                      <a:gd name="connsiteX4" fmla="*/ 122 w 213537"/>
                      <a:gd name="connsiteY4" fmla="*/ 758895 h 758895"/>
                      <a:gd name="connsiteX5" fmla="*/ 183715 w 213537"/>
                      <a:gd name="connsiteY5" fmla="*/ 503810 h 758895"/>
                      <a:gd name="connsiteX6" fmla="*/ 209585 w 213537"/>
                      <a:gd name="connsiteY6" fmla="*/ 390731 h 758895"/>
                      <a:gd name="connsiteX7" fmla="*/ 99135 w 213537"/>
                      <a:gd name="connsiteY7" fmla="*/ 122 h 758895"/>
                      <a:gd name="connsiteX8" fmla="*/ 99258 w 213537"/>
                      <a:gd name="connsiteY8" fmla="*/ 0 h 758895"/>
                      <a:gd name="connsiteX9" fmla="*/ 157295 w 213537"/>
                      <a:gd name="connsiteY9" fmla="*/ 90329 h 758895"/>
                      <a:gd name="connsiteX10" fmla="*/ 194785 w 213537"/>
                      <a:gd name="connsiteY10" fmla="*/ 187507 h 758895"/>
                      <a:gd name="connsiteX11" fmla="*/ 212153 w 213537"/>
                      <a:gd name="connsiteY11" fmla="*/ 288599 h 758895"/>
                      <a:gd name="connsiteX12" fmla="*/ 209768 w 213537"/>
                      <a:gd name="connsiteY12" fmla="*/ 390731 h 758895"/>
                      <a:gd name="connsiteX13" fmla="*/ 187079 w 213537"/>
                      <a:gd name="connsiteY13" fmla="*/ 493780 h 758895"/>
                      <a:gd name="connsiteX14" fmla="*/ 183715 w 213537"/>
                      <a:gd name="connsiteY14" fmla="*/ 503810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37" h="758895">
                        <a:moveTo>
                          <a:pt x="122" y="758895"/>
                        </a:moveTo>
                        <a:lnTo>
                          <a:pt x="0" y="758773"/>
                        </a:lnTo>
                        <a:cubicBezTo>
                          <a:pt x="40853" y="726971"/>
                          <a:pt x="76507" y="690461"/>
                          <a:pt x="106413" y="650281"/>
                        </a:cubicBezTo>
                        <a:cubicBezTo>
                          <a:pt x="98585" y="660861"/>
                          <a:pt x="90390" y="671135"/>
                          <a:pt x="81889" y="681043"/>
                        </a:cubicBezTo>
                        <a:cubicBezTo>
                          <a:pt x="57487" y="709481"/>
                          <a:pt x="29967" y="735656"/>
                          <a:pt x="122" y="758895"/>
                        </a:cubicBezTo>
                        <a:close/>
                        <a:moveTo>
                          <a:pt x="183715" y="503810"/>
                        </a:moveTo>
                        <a:cubicBezTo>
                          <a:pt x="196252" y="467483"/>
                          <a:pt x="204937" y="429627"/>
                          <a:pt x="209585" y="390731"/>
                        </a:cubicBezTo>
                        <a:cubicBezTo>
                          <a:pt x="226464" y="249520"/>
                          <a:pt x="187201" y="110816"/>
                          <a:pt x="99135" y="122"/>
                        </a:cubicBezTo>
                        <a:lnTo>
                          <a:pt x="99258" y="0"/>
                        </a:lnTo>
                        <a:cubicBezTo>
                          <a:pt x="121641" y="28132"/>
                          <a:pt x="141211" y="58588"/>
                          <a:pt x="157295" y="90329"/>
                        </a:cubicBezTo>
                        <a:cubicBezTo>
                          <a:pt x="172952" y="121335"/>
                          <a:pt x="185611" y="153993"/>
                          <a:pt x="194785" y="187507"/>
                        </a:cubicBezTo>
                        <a:cubicBezTo>
                          <a:pt x="203836" y="220409"/>
                          <a:pt x="209646" y="254413"/>
                          <a:pt x="212153" y="288599"/>
                        </a:cubicBezTo>
                        <a:cubicBezTo>
                          <a:pt x="214599" y="322480"/>
                          <a:pt x="213804" y="356789"/>
                          <a:pt x="209768" y="390731"/>
                        </a:cubicBezTo>
                        <a:cubicBezTo>
                          <a:pt x="205609" y="425591"/>
                          <a:pt x="197965" y="460266"/>
                          <a:pt x="187079" y="493780"/>
                        </a:cubicBezTo>
                        <a:cubicBezTo>
                          <a:pt x="185978" y="497144"/>
                          <a:pt x="184877" y="500508"/>
                          <a:pt x="183715" y="50381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7" name="Graphique 1074">
                    <a:extLst>
                      <a:ext uri="{FF2B5EF4-FFF2-40B4-BE49-F238E27FC236}">
                        <a16:creationId xmlns:a16="http://schemas.microsoft.com/office/drawing/2014/main" id="{99E41DC1-1ECB-4BFC-8541-15DE3EB4A64B}"/>
                      </a:ext>
                    </a:extLst>
                  </p:cNvPr>
                  <p:cNvSpPr/>
                  <p:nvPr/>
                </p:nvSpPr>
                <p:spPr>
                  <a:xfrm>
                    <a:off x="6362705" y="1988388"/>
                    <a:ext cx="243074" cy="650831"/>
                  </a:xfrm>
                  <a:custGeom>
                    <a:avLst/>
                    <a:gdLst>
                      <a:gd name="connsiteX0" fmla="*/ 122 w 243074"/>
                      <a:gd name="connsiteY0" fmla="*/ 650831 h 650831"/>
                      <a:gd name="connsiteX1" fmla="*/ 0 w 243074"/>
                      <a:gd name="connsiteY1" fmla="*/ 650709 h 650831"/>
                      <a:gd name="connsiteX2" fmla="*/ 99013 w 243074"/>
                      <a:gd name="connsiteY2" fmla="*/ 557934 h 650831"/>
                      <a:gd name="connsiteX3" fmla="*/ 95833 w 243074"/>
                      <a:gd name="connsiteY3" fmla="*/ 561542 h 650831"/>
                      <a:gd name="connsiteX4" fmla="*/ 122 w 243074"/>
                      <a:gd name="connsiteY4" fmla="*/ 650831 h 650831"/>
                      <a:gd name="connsiteX5" fmla="*/ 226158 w 243074"/>
                      <a:gd name="connsiteY5" fmla="*/ 330920 h 650831"/>
                      <a:gd name="connsiteX6" fmla="*/ 240775 w 243074"/>
                      <a:gd name="connsiteY6" fmla="*/ 254290 h 650831"/>
                      <a:gd name="connsiteX7" fmla="*/ 167447 w 243074"/>
                      <a:gd name="connsiteY7" fmla="*/ 122 h 650831"/>
                      <a:gd name="connsiteX8" fmla="*/ 167570 w 243074"/>
                      <a:gd name="connsiteY8" fmla="*/ 0 h 650831"/>
                      <a:gd name="connsiteX9" fmla="*/ 230317 w 243074"/>
                      <a:gd name="connsiteY9" fmla="*/ 118094 h 650831"/>
                      <a:gd name="connsiteX10" fmla="*/ 240958 w 243074"/>
                      <a:gd name="connsiteY10" fmla="*/ 254290 h 650831"/>
                      <a:gd name="connsiteX11" fmla="*/ 226158 w 243074"/>
                      <a:gd name="connsiteY11" fmla="*/ 330920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122" y="650831"/>
                        </a:moveTo>
                        <a:lnTo>
                          <a:pt x="0" y="650709"/>
                        </a:lnTo>
                        <a:cubicBezTo>
                          <a:pt x="36694" y="622149"/>
                          <a:pt x="69841" y="591020"/>
                          <a:pt x="99013" y="557934"/>
                        </a:cubicBezTo>
                        <a:cubicBezTo>
                          <a:pt x="97973" y="559157"/>
                          <a:pt x="96872" y="560319"/>
                          <a:pt x="95833" y="561542"/>
                        </a:cubicBezTo>
                        <a:cubicBezTo>
                          <a:pt x="67273" y="593588"/>
                          <a:pt x="35043" y="623616"/>
                          <a:pt x="122" y="650831"/>
                        </a:cubicBezTo>
                        <a:close/>
                        <a:moveTo>
                          <a:pt x="226158" y="330920"/>
                        </a:moveTo>
                        <a:cubicBezTo>
                          <a:pt x="233252" y="305540"/>
                          <a:pt x="238145" y="279915"/>
                          <a:pt x="240775" y="254290"/>
                        </a:cubicBezTo>
                        <a:cubicBezTo>
                          <a:pt x="250804" y="156072"/>
                          <a:pt x="225485" y="68190"/>
                          <a:pt x="167447" y="122"/>
                        </a:cubicBezTo>
                        <a:lnTo>
                          <a:pt x="167570" y="0"/>
                        </a:lnTo>
                        <a:cubicBezTo>
                          <a:pt x="196864" y="34370"/>
                          <a:pt x="217963" y="74122"/>
                          <a:pt x="230317" y="118094"/>
                        </a:cubicBezTo>
                        <a:cubicBezTo>
                          <a:pt x="242242" y="160659"/>
                          <a:pt x="245851" y="206466"/>
                          <a:pt x="240958" y="254290"/>
                        </a:cubicBezTo>
                        <a:cubicBezTo>
                          <a:pt x="238389" y="279548"/>
                          <a:pt x="233436" y="305234"/>
                          <a:pt x="226158" y="3309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29" name="Graphique 1074">
                  <a:extLst>
                    <a:ext uri="{FF2B5EF4-FFF2-40B4-BE49-F238E27FC236}">
                      <a16:creationId xmlns:a16="http://schemas.microsoft.com/office/drawing/2014/main" id="{65D45AED-3802-4982-8CE5-4315C3FB1B70}"/>
                    </a:ext>
                  </a:extLst>
                </p:cNvPr>
                <p:cNvGrpSpPr/>
                <p:nvPr/>
              </p:nvGrpSpPr>
              <p:grpSpPr>
                <a:xfrm>
                  <a:off x="5559408" y="1907171"/>
                  <a:ext cx="661473" cy="776814"/>
                  <a:chOff x="5559408" y="1907171"/>
                  <a:chExt cx="661473" cy="776814"/>
                </a:xfrm>
                <a:noFill/>
              </p:grpSpPr>
              <p:sp>
                <p:nvSpPr>
                  <p:cNvPr id="348" name="Graphique 1074">
                    <a:extLst>
                      <a:ext uri="{FF2B5EF4-FFF2-40B4-BE49-F238E27FC236}">
                        <a16:creationId xmlns:a16="http://schemas.microsoft.com/office/drawing/2014/main" id="{A6FB801F-2561-4E31-ABB8-83B6D77396E8}"/>
                      </a:ext>
                    </a:extLst>
                  </p:cNvPr>
                  <p:cNvSpPr/>
                  <p:nvPr/>
                </p:nvSpPr>
                <p:spPr>
                  <a:xfrm>
                    <a:off x="5559408" y="1907171"/>
                    <a:ext cx="661473" cy="776814"/>
                  </a:xfrm>
                  <a:custGeom>
                    <a:avLst/>
                    <a:gdLst>
                      <a:gd name="connsiteX0" fmla="*/ 167510 w 661473"/>
                      <a:gd name="connsiteY0" fmla="*/ 776814 h 776814"/>
                      <a:gd name="connsiteX1" fmla="*/ 136320 w 661473"/>
                      <a:gd name="connsiteY1" fmla="*/ 773695 h 776814"/>
                      <a:gd name="connsiteX2" fmla="*/ 102317 w 661473"/>
                      <a:gd name="connsiteY2" fmla="*/ 756816 h 776814"/>
                      <a:gd name="connsiteX3" fmla="*/ 47642 w 661473"/>
                      <a:gd name="connsiteY3" fmla="*/ 665509 h 776814"/>
                      <a:gd name="connsiteX4" fmla="*/ 13823 w 661473"/>
                      <a:gd name="connsiteY4" fmla="*/ 567169 h 776814"/>
                      <a:gd name="connsiteX5" fmla="*/ 307 w 661473"/>
                      <a:gd name="connsiteY5" fmla="*/ 464853 h 776814"/>
                      <a:gd name="connsiteX6" fmla="*/ 6667 w 661473"/>
                      <a:gd name="connsiteY6" fmla="*/ 361620 h 776814"/>
                      <a:gd name="connsiteX7" fmla="*/ 32475 w 661473"/>
                      <a:gd name="connsiteY7" fmla="*/ 260467 h 776814"/>
                      <a:gd name="connsiteX8" fmla="*/ 77181 w 661473"/>
                      <a:gd name="connsiteY8" fmla="*/ 164451 h 776814"/>
                      <a:gd name="connsiteX9" fmla="*/ 140356 w 661473"/>
                      <a:gd name="connsiteY9" fmla="*/ 76630 h 776814"/>
                      <a:gd name="connsiteX10" fmla="*/ 221450 w 661473"/>
                      <a:gd name="connsiteY10" fmla="*/ 61 h 776814"/>
                      <a:gd name="connsiteX11" fmla="*/ 221511 w 661473"/>
                      <a:gd name="connsiteY11" fmla="*/ 0 h 776814"/>
                      <a:gd name="connsiteX12" fmla="*/ 221572 w 661473"/>
                      <a:gd name="connsiteY12" fmla="*/ 61 h 776814"/>
                      <a:gd name="connsiteX13" fmla="*/ 661413 w 661473"/>
                      <a:gd name="connsiteY13" fmla="*/ 536529 h 776814"/>
                      <a:gd name="connsiteX14" fmla="*/ 661474 w 661473"/>
                      <a:gd name="connsiteY14" fmla="*/ 536590 h 776814"/>
                      <a:gd name="connsiteX15" fmla="*/ 661413 w 661473"/>
                      <a:gd name="connsiteY15" fmla="*/ 536651 h 776814"/>
                      <a:gd name="connsiteX16" fmla="*/ 482590 w 661473"/>
                      <a:gd name="connsiteY16" fmla="*/ 658904 h 776814"/>
                      <a:gd name="connsiteX17" fmla="*/ 317833 w 661473"/>
                      <a:gd name="connsiteY17" fmla="*/ 741038 h 776814"/>
                      <a:gd name="connsiteX18" fmla="*/ 246341 w 661473"/>
                      <a:gd name="connsiteY18" fmla="*/ 764889 h 776814"/>
                      <a:gd name="connsiteX19" fmla="*/ 185123 w 661473"/>
                      <a:gd name="connsiteY19" fmla="*/ 776080 h 776814"/>
                      <a:gd name="connsiteX20" fmla="*/ 167510 w 661473"/>
                      <a:gd name="connsiteY20" fmla="*/ 776814 h 776814"/>
                      <a:gd name="connsiteX21" fmla="*/ 221572 w 661473"/>
                      <a:gd name="connsiteY21" fmla="*/ 245 h 776814"/>
                      <a:gd name="connsiteX22" fmla="*/ 102500 w 661473"/>
                      <a:gd name="connsiteY22" fmla="*/ 756694 h 776814"/>
                      <a:gd name="connsiteX23" fmla="*/ 185123 w 661473"/>
                      <a:gd name="connsiteY23" fmla="*/ 775897 h 776814"/>
                      <a:gd name="connsiteX24" fmla="*/ 317833 w 661473"/>
                      <a:gd name="connsiteY24" fmla="*/ 740915 h 776814"/>
                      <a:gd name="connsiteX25" fmla="*/ 661351 w 661473"/>
                      <a:gd name="connsiteY25" fmla="*/ 536590 h 776814"/>
                      <a:gd name="connsiteX26" fmla="*/ 221572 w 661473"/>
                      <a:gd name="connsiteY26" fmla="*/ 245 h 776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73" h="776814">
                        <a:moveTo>
                          <a:pt x="167510" y="776814"/>
                        </a:moveTo>
                        <a:cubicBezTo>
                          <a:pt x="156012" y="776814"/>
                          <a:pt x="145554" y="775775"/>
                          <a:pt x="136320" y="773695"/>
                        </a:cubicBezTo>
                        <a:cubicBezTo>
                          <a:pt x="122254" y="770515"/>
                          <a:pt x="110817" y="764828"/>
                          <a:pt x="102317" y="756816"/>
                        </a:cubicBezTo>
                        <a:cubicBezTo>
                          <a:pt x="80912" y="728378"/>
                          <a:pt x="62503" y="697677"/>
                          <a:pt x="47642" y="665509"/>
                        </a:cubicBezTo>
                        <a:cubicBezTo>
                          <a:pt x="33087" y="634197"/>
                          <a:pt x="21712" y="601111"/>
                          <a:pt x="13823" y="567169"/>
                        </a:cubicBezTo>
                        <a:cubicBezTo>
                          <a:pt x="6056" y="533899"/>
                          <a:pt x="1469" y="499468"/>
                          <a:pt x="307" y="464853"/>
                        </a:cubicBezTo>
                        <a:cubicBezTo>
                          <a:pt x="-855" y="430605"/>
                          <a:pt x="1285" y="395868"/>
                          <a:pt x="6667" y="361620"/>
                        </a:cubicBezTo>
                        <a:cubicBezTo>
                          <a:pt x="12049" y="327373"/>
                          <a:pt x="20733" y="293369"/>
                          <a:pt x="32475" y="260467"/>
                        </a:cubicBezTo>
                        <a:cubicBezTo>
                          <a:pt x="44340" y="227259"/>
                          <a:pt x="59323" y="194968"/>
                          <a:pt x="77181" y="164451"/>
                        </a:cubicBezTo>
                        <a:cubicBezTo>
                          <a:pt x="95345" y="133383"/>
                          <a:pt x="116566" y="103844"/>
                          <a:pt x="140356" y="76630"/>
                        </a:cubicBezTo>
                        <a:cubicBezTo>
                          <a:pt x="164697" y="48742"/>
                          <a:pt x="192034" y="22934"/>
                          <a:pt x="221450" y="61"/>
                        </a:cubicBezTo>
                        <a:lnTo>
                          <a:pt x="221511" y="0"/>
                        </a:lnTo>
                        <a:lnTo>
                          <a:pt x="221572" y="61"/>
                        </a:lnTo>
                        <a:cubicBezTo>
                          <a:pt x="290374" y="64887"/>
                          <a:pt x="487666" y="305601"/>
                          <a:pt x="661413" y="536529"/>
                        </a:cubicBezTo>
                        <a:lnTo>
                          <a:pt x="661474" y="536590"/>
                        </a:lnTo>
                        <a:lnTo>
                          <a:pt x="661413" y="536651"/>
                        </a:lnTo>
                        <a:cubicBezTo>
                          <a:pt x="602763" y="582274"/>
                          <a:pt x="542646" y="623372"/>
                          <a:pt x="482590" y="658904"/>
                        </a:cubicBezTo>
                        <a:cubicBezTo>
                          <a:pt x="424613" y="693213"/>
                          <a:pt x="369144" y="720856"/>
                          <a:pt x="317833" y="741038"/>
                        </a:cubicBezTo>
                        <a:cubicBezTo>
                          <a:pt x="292514" y="751006"/>
                          <a:pt x="268480" y="759018"/>
                          <a:pt x="246341" y="764889"/>
                        </a:cubicBezTo>
                        <a:cubicBezTo>
                          <a:pt x="223958" y="770821"/>
                          <a:pt x="203409" y="774552"/>
                          <a:pt x="185123" y="776080"/>
                        </a:cubicBezTo>
                        <a:cubicBezTo>
                          <a:pt x="179007" y="776570"/>
                          <a:pt x="173136" y="776814"/>
                          <a:pt x="167510" y="776814"/>
                        </a:cubicBezTo>
                        <a:close/>
                        <a:moveTo>
                          <a:pt x="221572" y="245"/>
                        </a:moveTo>
                        <a:cubicBezTo>
                          <a:pt x="-17795" y="186467"/>
                          <a:pt x="-71185" y="525765"/>
                          <a:pt x="102500" y="756694"/>
                        </a:cubicBezTo>
                        <a:cubicBezTo>
                          <a:pt x="119318" y="772533"/>
                          <a:pt x="147083" y="779016"/>
                          <a:pt x="185123" y="775897"/>
                        </a:cubicBezTo>
                        <a:cubicBezTo>
                          <a:pt x="221817" y="772900"/>
                          <a:pt x="266462" y="761097"/>
                          <a:pt x="317833" y="740915"/>
                        </a:cubicBezTo>
                        <a:cubicBezTo>
                          <a:pt x="423390" y="699329"/>
                          <a:pt x="545337" y="626797"/>
                          <a:pt x="661351" y="536590"/>
                        </a:cubicBezTo>
                        <a:cubicBezTo>
                          <a:pt x="487605" y="305662"/>
                          <a:pt x="290374" y="65132"/>
                          <a:pt x="221572" y="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9" name="Graphique 1074">
                    <a:extLst>
                      <a:ext uri="{FF2B5EF4-FFF2-40B4-BE49-F238E27FC236}">
                        <a16:creationId xmlns:a16="http://schemas.microsoft.com/office/drawing/2014/main" id="{91300C6E-28D3-4394-842E-41212CECF066}"/>
                      </a:ext>
                    </a:extLst>
                  </p:cNvPr>
                  <p:cNvSpPr/>
                  <p:nvPr/>
                </p:nvSpPr>
                <p:spPr>
                  <a:xfrm>
                    <a:off x="5604788" y="213492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6020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0" name="Graphique 1074">
                    <a:extLst>
                      <a:ext uri="{FF2B5EF4-FFF2-40B4-BE49-F238E27FC236}">
                        <a16:creationId xmlns:a16="http://schemas.microsoft.com/office/drawing/2014/main" id="{14B82F4D-69CF-4B68-A444-BE02B95C5AA5}"/>
                      </a:ext>
                    </a:extLst>
                  </p:cNvPr>
                  <p:cNvSpPr/>
                  <p:nvPr/>
                </p:nvSpPr>
                <p:spPr>
                  <a:xfrm>
                    <a:off x="5562039" y="2406334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1" name="Graphique 1074">
                    <a:extLst>
                      <a:ext uri="{FF2B5EF4-FFF2-40B4-BE49-F238E27FC236}">
                        <a16:creationId xmlns:a16="http://schemas.microsoft.com/office/drawing/2014/main" id="{0D928353-CA55-435B-A7AD-C9347DFDCCD0}"/>
                      </a:ext>
                    </a:extLst>
                  </p:cNvPr>
                  <p:cNvSpPr/>
                  <p:nvPr/>
                </p:nvSpPr>
                <p:spPr>
                  <a:xfrm>
                    <a:off x="5658732" y="2216258"/>
                    <a:ext cx="386078" cy="447729"/>
                  </a:xfrm>
                  <a:custGeom>
                    <a:avLst/>
                    <a:gdLst>
                      <a:gd name="connsiteX0" fmla="*/ 3053 w 386078"/>
                      <a:gd name="connsiteY0" fmla="*/ 447729 h 447729"/>
                      <a:gd name="connsiteX1" fmla="*/ 1525 w 386078"/>
                      <a:gd name="connsiteY1" fmla="*/ 418680 h 447729"/>
                      <a:gd name="connsiteX2" fmla="*/ 17181 w 386078"/>
                      <a:gd name="connsiteY2" fmla="*/ 378377 h 447729"/>
                      <a:gd name="connsiteX3" fmla="*/ 93933 w 386078"/>
                      <a:gd name="connsiteY3" fmla="*/ 271047 h 447729"/>
                      <a:gd name="connsiteX4" fmla="*/ 220955 w 386078"/>
                      <a:gd name="connsiteY4" fmla="*/ 140110 h 447729"/>
                      <a:gd name="connsiteX5" fmla="*/ 385956 w 386078"/>
                      <a:gd name="connsiteY5" fmla="*/ 0 h 447729"/>
                      <a:gd name="connsiteX6" fmla="*/ 386079 w 386078"/>
                      <a:gd name="connsiteY6" fmla="*/ 122 h 447729"/>
                      <a:gd name="connsiteX7" fmla="*/ 94116 w 386078"/>
                      <a:gd name="connsiteY7" fmla="*/ 271108 h 447729"/>
                      <a:gd name="connsiteX8" fmla="*/ 17364 w 386078"/>
                      <a:gd name="connsiteY8" fmla="*/ 378377 h 447729"/>
                      <a:gd name="connsiteX9" fmla="*/ 1708 w 386078"/>
                      <a:gd name="connsiteY9" fmla="*/ 418680 h 447729"/>
                      <a:gd name="connsiteX10" fmla="*/ 3237 w 386078"/>
                      <a:gd name="connsiteY10" fmla="*/ 447668 h 447729"/>
                      <a:gd name="connsiteX11" fmla="*/ 3053 w 386078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78" h="447729">
                        <a:moveTo>
                          <a:pt x="3053" y="447729"/>
                        </a:moveTo>
                        <a:cubicBezTo>
                          <a:pt x="-432" y="440268"/>
                          <a:pt x="-922" y="430483"/>
                          <a:pt x="1525" y="418680"/>
                        </a:cubicBezTo>
                        <a:cubicBezTo>
                          <a:pt x="3910" y="407182"/>
                          <a:pt x="9230" y="393605"/>
                          <a:pt x="17181" y="378377"/>
                        </a:cubicBezTo>
                        <a:cubicBezTo>
                          <a:pt x="32959" y="348288"/>
                          <a:pt x="58767" y="312145"/>
                          <a:pt x="93933" y="271047"/>
                        </a:cubicBezTo>
                        <a:cubicBezTo>
                          <a:pt x="129098" y="229950"/>
                          <a:pt x="171846" y="185917"/>
                          <a:pt x="220955" y="140110"/>
                        </a:cubicBezTo>
                        <a:cubicBezTo>
                          <a:pt x="271838" y="92714"/>
                          <a:pt x="327307" y="45562"/>
                          <a:pt x="385956" y="0"/>
                        </a:cubicBezTo>
                        <a:lnTo>
                          <a:pt x="386079" y="122"/>
                        </a:lnTo>
                        <a:cubicBezTo>
                          <a:pt x="270125" y="90329"/>
                          <a:pt x="166403" y="186590"/>
                          <a:pt x="94116" y="271108"/>
                        </a:cubicBezTo>
                        <a:cubicBezTo>
                          <a:pt x="58951" y="312206"/>
                          <a:pt x="33143" y="348288"/>
                          <a:pt x="17364" y="378377"/>
                        </a:cubicBezTo>
                        <a:cubicBezTo>
                          <a:pt x="9353" y="393605"/>
                          <a:pt x="4093" y="407182"/>
                          <a:pt x="1708" y="418680"/>
                        </a:cubicBezTo>
                        <a:cubicBezTo>
                          <a:pt x="-738" y="430483"/>
                          <a:pt x="-249" y="440207"/>
                          <a:pt x="3237" y="447668"/>
                        </a:cubicBezTo>
                        <a:lnTo>
                          <a:pt x="3053" y="4477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2" name="Graphique 1074">
                    <a:extLst>
                      <a:ext uri="{FF2B5EF4-FFF2-40B4-BE49-F238E27FC236}">
                        <a16:creationId xmlns:a16="http://schemas.microsoft.com/office/drawing/2014/main" id="{BE18217D-ACEA-4ECA-AD95-0905625C51F1}"/>
                      </a:ext>
                    </a:extLst>
                  </p:cNvPr>
                  <p:cNvSpPr/>
                  <p:nvPr/>
                </p:nvSpPr>
                <p:spPr>
                  <a:xfrm>
                    <a:off x="5613937" y="2023798"/>
                    <a:ext cx="273150" cy="640189"/>
                  </a:xfrm>
                  <a:custGeom>
                    <a:avLst/>
                    <a:gdLst>
                      <a:gd name="connsiteX0" fmla="*/ 47849 w 273150"/>
                      <a:gd name="connsiteY0" fmla="*/ 640190 h 640189"/>
                      <a:gd name="connsiteX1" fmla="*/ 14518 w 273150"/>
                      <a:gd name="connsiteY1" fmla="*/ 572367 h 640189"/>
                      <a:gd name="connsiteX2" fmla="*/ 574 w 273150"/>
                      <a:gd name="connsiteY2" fmla="*/ 495921 h 640189"/>
                      <a:gd name="connsiteX3" fmla="*/ 5100 w 273150"/>
                      <a:gd name="connsiteY3" fmla="*/ 413420 h 640189"/>
                      <a:gd name="connsiteX4" fmla="*/ 27178 w 273150"/>
                      <a:gd name="connsiteY4" fmla="*/ 327434 h 640189"/>
                      <a:gd name="connsiteX5" fmla="*/ 65890 w 273150"/>
                      <a:gd name="connsiteY5" fmla="*/ 240530 h 640189"/>
                      <a:gd name="connsiteX6" fmla="*/ 120381 w 273150"/>
                      <a:gd name="connsiteY6" fmla="*/ 155277 h 640189"/>
                      <a:gd name="connsiteX7" fmla="*/ 189732 w 273150"/>
                      <a:gd name="connsiteY7" fmla="*/ 74244 h 640189"/>
                      <a:gd name="connsiteX8" fmla="*/ 273028 w 273150"/>
                      <a:gd name="connsiteY8" fmla="*/ 0 h 640189"/>
                      <a:gd name="connsiteX9" fmla="*/ 273150 w 273150"/>
                      <a:gd name="connsiteY9" fmla="*/ 122 h 640189"/>
                      <a:gd name="connsiteX10" fmla="*/ 27300 w 273150"/>
                      <a:gd name="connsiteY10" fmla="*/ 327434 h 640189"/>
                      <a:gd name="connsiteX11" fmla="*/ 47971 w 273150"/>
                      <a:gd name="connsiteY11" fmla="*/ 640068 h 640189"/>
                      <a:gd name="connsiteX12" fmla="*/ 47849 w 273150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150" h="640189">
                        <a:moveTo>
                          <a:pt x="47849" y="640190"/>
                        </a:moveTo>
                        <a:cubicBezTo>
                          <a:pt x="33660" y="619641"/>
                          <a:pt x="22468" y="596830"/>
                          <a:pt x="14518" y="572367"/>
                        </a:cubicBezTo>
                        <a:cubicBezTo>
                          <a:pt x="6812" y="548516"/>
                          <a:pt x="2103" y="522769"/>
                          <a:pt x="574" y="495921"/>
                        </a:cubicBezTo>
                        <a:cubicBezTo>
                          <a:pt x="-955" y="469562"/>
                          <a:pt x="574" y="441797"/>
                          <a:pt x="5100" y="413420"/>
                        </a:cubicBezTo>
                        <a:cubicBezTo>
                          <a:pt x="9564" y="385349"/>
                          <a:pt x="16964" y="356361"/>
                          <a:pt x="27178" y="327434"/>
                        </a:cubicBezTo>
                        <a:cubicBezTo>
                          <a:pt x="37391" y="298445"/>
                          <a:pt x="50417" y="269212"/>
                          <a:pt x="65890" y="240530"/>
                        </a:cubicBezTo>
                        <a:cubicBezTo>
                          <a:pt x="81546" y="211542"/>
                          <a:pt x="99893" y="182859"/>
                          <a:pt x="120381" y="155277"/>
                        </a:cubicBezTo>
                        <a:cubicBezTo>
                          <a:pt x="141235" y="127145"/>
                          <a:pt x="164597" y="99930"/>
                          <a:pt x="189732" y="74244"/>
                        </a:cubicBezTo>
                        <a:cubicBezTo>
                          <a:pt x="215541" y="47886"/>
                          <a:pt x="243550" y="22934"/>
                          <a:pt x="273028" y="0"/>
                        </a:cubicBezTo>
                        <a:lnTo>
                          <a:pt x="273150" y="122"/>
                        </a:lnTo>
                        <a:cubicBezTo>
                          <a:pt x="157075" y="90329"/>
                          <a:pt x="69804" y="206588"/>
                          <a:pt x="27300" y="327434"/>
                        </a:cubicBezTo>
                        <a:cubicBezTo>
                          <a:pt x="-15204" y="448280"/>
                          <a:pt x="-7865" y="559341"/>
                          <a:pt x="47971" y="640068"/>
                        </a:cubicBezTo>
                        <a:lnTo>
                          <a:pt x="47849" y="64019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30" name="Graphique 1074">
                  <a:extLst>
                    <a:ext uri="{FF2B5EF4-FFF2-40B4-BE49-F238E27FC236}">
                      <a16:creationId xmlns:a16="http://schemas.microsoft.com/office/drawing/2014/main" id="{37BC8417-3508-4AA5-B19D-985F4AD68031}"/>
                    </a:ext>
                  </a:extLst>
                </p:cNvPr>
                <p:cNvGrpSpPr/>
                <p:nvPr/>
              </p:nvGrpSpPr>
              <p:grpSpPr>
                <a:xfrm>
                  <a:off x="5547506" y="1890937"/>
                  <a:ext cx="423978" cy="773050"/>
                  <a:chOff x="5547506" y="1890937"/>
                  <a:chExt cx="423978" cy="773050"/>
                </a:xfrm>
                <a:noFill/>
              </p:grpSpPr>
              <p:sp>
                <p:nvSpPr>
                  <p:cNvPr id="343" name="Graphique 1074">
                    <a:extLst>
                      <a:ext uri="{FF2B5EF4-FFF2-40B4-BE49-F238E27FC236}">
                        <a16:creationId xmlns:a16="http://schemas.microsoft.com/office/drawing/2014/main" id="{F973A82A-CC8D-40F4-A682-5E52F337B712}"/>
                      </a:ext>
                    </a:extLst>
                  </p:cNvPr>
                  <p:cNvSpPr/>
                  <p:nvPr/>
                </p:nvSpPr>
                <p:spPr>
                  <a:xfrm>
                    <a:off x="5559469" y="1890937"/>
                    <a:ext cx="412014" cy="773050"/>
                  </a:xfrm>
                  <a:custGeom>
                    <a:avLst/>
                    <a:gdLst>
                      <a:gd name="connsiteX0" fmla="*/ 102317 w 412014"/>
                      <a:gd name="connsiteY0" fmla="*/ 773050 h 773050"/>
                      <a:gd name="connsiteX1" fmla="*/ 90513 w 412014"/>
                      <a:gd name="connsiteY1" fmla="*/ 756661 h 773050"/>
                      <a:gd name="connsiteX2" fmla="*/ 47642 w 412014"/>
                      <a:gd name="connsiteY2" fmla="*/ 681743 h 773050"/>
                      <a:gd name="connsiteX3" fmla="*/ 13823 w 412014"/>
                      <a:gd name="connsiteY3" fmla="*/ 583403 h 773050"/>
                      <a:gd name="connsiteX4" fmla="*/ 307 w 412014"/>
                      <a:gd name="connsiteY4" fmla="*/ 481088 h 773050"/>
                      <a:gd name="connsiteX5" fmla="*/ 6667 w 412014"/>
                      <a:gd name="connsiteY5" fmla="*/ 377855 h 773050"/>
                      <a:gd name="connsiteX6" fmla="*/ 32475 w 412014"/>
                      <a:gd name="connsiteY6" fmla="*/ 276702 h 773050"/>
                      <a:gd name="connsiteX7" fmla="*/ 77181 w 412014"/>
                      <a:gd name="connsiteY7" fmla="*/ 180685 h 773050"/>
                      <a:gd name="connsiteX8" fmla="*/ 140356 w 412014"/>
                      <a:gd name="connsiteY8" fmla="*/ 92864 h 773050"/>
                      <a:gd name="connsiteX9" fmla="*/ 208118 w 412014"/>
                      <a:gd name="connsiteY9" fmla="*/ 26998 h 773050"/>
                      <a:gd name="connsiteX10" fmla="*/ 198211 w 412014"/>
                      <a:gd name="connsiteY10" fmla="*/ 395 h 773050"/>
                      <a:gd name="connsiteX11" fmla="*/ 221572 w 412014"/>
                      <a:gd name="connsiteY11" fmla="*/ 16296 h 773050"/>
                      <a:gd name="connsiteX12" fmla="*/ 221634 w 412014"/>
                      <a:gd name="connsiteY12" fmla="*/ 16357 h 773050"/>
                      <a:gd name="connsiteX13" fmla="*/ 221572 w 412014"/>
                      <a:gd name="connsiteY13" fmla="*/ 16418 h 773050"/>
                      <a:gd name="connsiteX14" fmla="*/ 208363 w 412014"/>
                      <a:gd name="connsiteY14" fmla="*/ 26998 h 773050"/>
                      <a:gd name="connsiteX15" fmla="*/ 249460 w 412014"/>
                      <a:gd name="connsiteY15" fmla="*/ 92191 h 773050"/>
                      <a:gd name="connsiteX16" fmla="*/ 411954 w 412014"/>
                      <a:gd name="connsiteY16" fmla="*/ 317554 h 773050"/>
                      <a:gd name="connsiteX17" fmla="*/ 412015 w 412014"/>
                      <a:gd name="connsiteY17" fmla="*/ 317615 h 773050"/>
                      <a:gd name="connsiteX18" fmla="*/ 411954 w 412014"/>
                      <a:gd name="connsiteY18" fmla="*/ 317677 h 773050"/>
                      <a:gd name="connsiteX19" fmla="*/ 177050 w 412014"/>
                      <a:gd name="connsiteY19" fmla="*/ 543040 h 773050"/>
                      <a:gd name="connsiteX20" fmla="*/ 110512 w 412014"/>
                      <a:gd name="connsiteY20" fmla="*/ 642542 h 773050"/>
                      <a:gd name="connsiteX21" fmla="*/ 85009 w 412014"/>
                      <a:gd name="connsiteY21" fmla="*/ 722718 h 773050"/>
                      <a:gd name="connsiteX22" fmla="*/ 90758 w 412014"/>
                      <a:gd name="connsiteY22" fmla="*/ 756599 h 773050"/>
                      <a:gd name="connsiteX23" fmla="*/ 102561 w 412014"/>
                      <a:gd name="connsiteY23" fmla="*/ 772928 h 773050"/>
                      <a:gd name="connsiteX24" fmla="*/ 102317 w 412014"/>
                      <a:gd name="connsiteY24" fmla="*/ 773050 h 773050"/>
                      <a:gd name="connsiteX25" fmla="*/ 91064 w 412014"/>
                      <a:gd name="connsiteY25" fmla="*/ 757456 h 773050"/>
                      <a:gd name="connsiteX26" fmla="*/ 101766 w 412014"/>
                      <a:gd name="connsiteY26" fmla="*/ 772256 h 773050"/>
                      <a:gd name="connsiteX27" fmla="*/ 91064 w 412014"/>
                      <a:gd name="connsiteY27" fmla="*/ 757456 h 773050"/>
                      <a:gd name="connsiteX28" fmla="*/ 208179 w 412014"/>
                      <a:gd name="connsiteY28" fmla="*/ 27120 h 773050"/>
                      <a:gd name="connsiteX29" fmla="*/ 90146 w 412014"/>
                      <a:gd name="connsiteY29" fmla="*/ 755865 h 773050"/>
                      <a:gd name="connsiteX30" fmla="*/ 84703 w 412014"/>
                      <a:gd name="connsiteY30" fmla="*/ 722718 h 773050"/>
                      <a:gd name="connsiteX31" fmla="*/ 110206 w 412014"/>
                      <a:gd name="connsiteY31" fmla="*/ 642481 h 773050"/>
                      <a:gd name="connsiteX32" fmla="*/ 176806 w 412014"/>
                      <a:gd name="connsiteY32" fmla="*/ 542978 h 773050"/>
                      <a:gd name="connsiteX33" fmla="*/ 279060 w 412014"/>
                      <a:gd name="connsiteY33" fmla="*/ 432101 h 773050"/>
                      <a:gd name="connsiteX34" fmla="*/ 411648 w 412014"/>
                      <a:gd name="connsiteY34" fmla="*/ 317677 h 773050"/>
                      <a:gd name="connsiteX35" fmla="*/ 208179 w 412014"/>
                      <a:gd name="connsiteY35" fmla="*/ 27120 h 773050"/>
                      <a:gd name="connsiteX36" fmla="*/ 199434 w 412014"/>
                      <a:gd name="connsiteY36" fmla="*/ 150 h 773050"/>
                      <a:gd name="connsiteX37" fmla="*/ 198272 w 412014"/>
                      <a:gd name="connsiteY37" fmla="*/ 517 h 773050"/>
                      <a:gd name="connsiteX38" fmla="*/ 208240 w 412014"/>
                      <a:gd name="connsiteY38" fmla="*/ 26876 h 773050"/>
                      <a:gd name="connsiteX39" fmla="*/ 221389 w 412014"/>
                      <a:gd name="connsiteY39" fmla="*/ 16357 h 773050"/>
                      <a:gd name="connsiteX40" fmla="*/ 199434 w 412014"/>
                      <a:gd name="connsiteY40" fmla="*/ 150 h 77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412014" h="773050">
                        <a:moveTo>
                          <a:pt x="102317" y="773050"/>
                        </a:moveTo>
                        <a:cubicBezTo>
                          <a:pt x="97302" y="768341"/>
                          <a:pt x="93388" y="762898"/>
                          <a:pt x="90513" y="756661"/>
                        </a:cubicBezTo>
                        <a:cubicBezTo>
                          <a:pt x="74123" y="732932"/>
                          <a:pt x="59751" y="707796"/>
                          <a:pt x="47642" y="681743"/>
                        </a:cubicBezTo>
                        <a:cubicBezTo>
                          <a:pt x="33087" y="650431"/>
                          <a:pt x="21712" y="617345"/>
                          <a:pt x="13823" y="583403"/>
                        </a:cubicBezTo>
                        <a:cubicBezTo>
                          <a:pt x="6056" y="550134"/>
                          <a:pt x="1469" y="515703"/>
                          <a:pt x="307" y="481088"/>
                        </a:cubicBezTo>
                        <a:cubicBezTo>
                          <a:pt x="-855" y="446840"/>
                          <a:pt x="1285" y="412103"/>
                          <a:pt x="6667" y="377855"/>
                        </a:cubicBezTo>
                        <a:cubicBezTo>
                          <a:pt x="12049" y="343607"/>
                          <a:pt x="20733" y="309604"/>
                          <a:pt x="32475" y="276702"/>
                        </a:cubicBezTo>
                        <a:cubicBezTo>
                          <a:pt x="44340" y="243493"/>
                          <a:pt x="59323" y="211203"/>
                          <a:pt x="77181" y="180685"/>
                        </a:cubicBezTo>
                        <a:cubicBezTo>
                          <a:pt x="95345" y="149618"/>
                          <a:pt x="116566" y="120079"/>
                          <a:pt x="140356" y="92864"/>
                        </a:cubicBezTo>
                        <a:cubicBezTo>
                          <a:pt x="160966" y="69196"/>
                          <a:pt x="183716" y="47119"/>
                          <a:pt x="208118" y="26998"/>
                        </a:cubicBezTo>
                        <a:cubicBezTo>
                          <a:pt x="199495" y="11525"/>
                          <a:pt x="196009" y="2352"/>
                          <a:pt x="198211" y="395"/>
                        </a:cubicBezTo>
                        <a:cubicBezTo>
                          <a:pt x="200412" y="-1562"/>
                          <a:pt x="208301" y="3758"/>
                          <a:pt x="221572" y="16296"/>
                        </a:cubicBezTo>
                        <a:lnTo>
                          <a:pt x="221634" y="16357"/>
                        </a:lnTo>
                        <a:lnTo>
                          <a:pt x="221572" y="16418"/>
                        </a:lnTo>
                        <a:cubicBezTo>
                          <a:pt x="217108" y="19904"/>
                          <a:pt x="212705" y="23451"/>
                          <a:pt x="208363" y="26998"/>
                        </a:cubicBezTo>
                        <a:cubicBezTo>
                          <a:pt x="217047" y="42532"/>
                          <a:pt x="230868" y="64548"/>
                          <a:pt x="249460" y="92191"/>
                        </a:cubicBezTo>
                        <a:cubicBezTo>
                          <a:pt x="287989" y="149556"/>
                          <a:pt x="344131" y="227470"/>
                          <a:pt x="411954" y="317554"/>
                        </a:cubicBezTo>
                        <a:lnTo>
                          <a:pt x="412015" y="317615"/>
                        </a:lnTo>
                        <a:lnTo>
                          <a:pt x="411954" y="317677"/>
                        </a:lnTo>
                        <a:cubicBezTo>
                          <a:pt x="317528" y="391126"/>
                          <a:pt x="236250" y="469040"/>
                          <a:pt x="177050" y="543040"/>
                        </a:cubicBezTo>
                        <a:cubicBezTo>
                          <a:pt x="148551" y="578633"/>
                          <a:pt x="126168" y="612086"/>
                          <a:pt x="110512" y="642542"/>
                        </a:cubicBezTo>
                        <a:cubicBezTo>
                          <a:pt x="94672" y="673365"/>
                          <a:pt x="86049" y="700335"/>
                          <a:pt x="85009" y="722718"/>
                        </a:cubicBezTo>
                        <a:cubicBezTo>
                          <a:pt x="84398" y="735684"/>
                          <a:pt x="86355" y="747059"/>
                          <a:pt x="90758" y="756599"/>
                        </a:cubicBezTo>
                        <a:cubicBezTo>
                          <a:pt x="94550" y="762103"/>
                          <a:pt x="98525" y="767546"/>
                          <a:pt x="102561" y="772928"/>
                        </a:cubicBezTo>
                        <a:lnTo>
                          <a:pt x="102317" y="773050"/>
                        </a:lnTo>
                        <a:close/>
                        <a:moveTo>
                          <a:pt x="91064" y="757456"/>
                        </a:moveTo>
                        <a:cubicBezTo>
                          <a:pt x="93755" y="763021"/>
                          <a:pt x="97302" y="767975"/>
                          <a:pt x="101766" y="772256"/>
                        </a:cubicBezTo>
                        <a:cubicBezTo>
                          <a:pt x="98097" y="767424"/>
                          <a:pt x="94489" y="762470"/>
                          <a:pt x="91064" y="757456"/>
                        </a:cubicBezTo>
                        <a:close/>
                        <a:moveTo>
                          <a:pt x="208179" y="27120"/>
                        </a:moveTo>
                        <a:cubicBezTo>
                          <a:pt x="-14126" y="210774"/>
                          <a:pt x="-65498" y="530013"/>
                          <a:pt x="90146" y="755865"/>
                        </a:cubicBezTo>
                        <a:cubicBezTo>
                          <a:pt x="85927" y="746447"/>
                          <a:pt x="84153" y="735378"/>
                          <a:pt x="84703" y="722718"/>
                        </a:cubicBezTo>
                        <a:cubicBezTo>
                          <a:pt x="85743" y="700274"/>
                          <a:pt x="94366" y="673304"/>
                          <a:pt x="110206" y="642481"/>
                        </a:cubicBezTo>
                        <a:cubicBezTo>
                          <a:pt x="125862" y="612025"/>
                          <a:pt x="148245" y="578572"/>
                          <a:pt x="176806" y="542978"/>
                        </a:cubicBezTo>
                        <a:cubicBezTo>
                          <a:pt x="205611" y="506957"/>
                          <a:pt x="240042" y="469651"/>
                          <a:pt x="279060" y="432101"/>
                        </a:cubicBezTo>
                        <a:cubicBezTo>
                          <a:pt x="319423" y="393205"/>
                          <a:pt x="364007" y="354738"/>
                          <a:pt x="411648" y="317677"/>
                        </a:cubicBezTo>
                        <a:cubicBezTo>
                          <a:pt x="308721" y="180746"/>
                          <a:pt x="234599" y="74578"/>
                          <a:pt x="208179" y="27120"/>
                        </a:cubicBezTo>
                        <a:close/>
                        <a:moveTo>
                          <a:pt x="199434" y="150"/>
                        </a:moveTo>
                        <a:cubicBezTo>
                          <a:pt x="198944" y="150"/>
                          <a:pt x="198577" y="273"/>
                          <a:pt x="198272" y="517"/>
                        </a:cubicBezTo>
                        <a:cubicBezTo>
                          <a:pt x="196192" y="2413"/>
                          <a:pt x="199617" y="11464"/>
                          <a:pt x="208240" y="26876"/>
                        </a:cubicBezTo>
                        <a:cubicBezTo>
                          <a:pt x="212582" y="23329"/>
                          <a:pt x="216925" y="19782"/>
                          <a:pt x="221389" y="16357"/>
                        </a:cubicBezTo>
                        <a:cubicBezTo>
                          <a:pt x="209891" y="5593"/>
                          <a:pt x="202553" y="150"/>
                          <a:pt x="199434" y="1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4" name="Graphique 1074">
                    <a:extLst>
                      <a:ext uri="{FF2B5EF4-FFF2-40B4-BE49-F238E27FC236}">
                        <a16:creationId xmlns:a16="http://schemas.microsoft.com/office/drawing/2014/main" id="{1BCB295B-F3FB-4587-B7BE-E6056D1D1D70}"/>
                      </a:ext>
                    </a:extLst>
                  </p:cNvPr>
                  <p:cNvSpPr/>
                  <p:nvPr/>
                </p:nvSpPr>
                <p:spPr>
                  <a:xfrm>
                    <a:off x="5584110" y="2120813"/>
                    <a:ext cx="185066" cy="274328"/>
                  </a:xfrm>
                  <a:custGeom>
                    <a:avLst/>
                    <a:gdLst>
                      <a:gd name="connsiteX0" fmla="*/ 185006 w 185066"/>
                      <a:gd name="connsiteY0" fmla="*/ 274329 h 274328"/>
                      <a:gd name="connsiteX1" fmla="*/ 557 w 185066"/>
                      <a:gd name="connsiteY1" fmla="*/ 346 h 274328"/>
                      <a:gd name="connsiteX2" fmla="*/ 20738 w 185066"/>
                      <a:gd name="connsiteY2" fmla="*/ 14107 h 274328"/>
                      <a:gd name="connsiteX3" fmla="*/ 20616 w 185066"/>
                      <a:gd name="connsiteY3" fmla="*/ 14229 h 274328"/>
                      <a:gd name="connsiteX4" fmla="*/ 618 w 185066"/>
                      <a:gd name="connsiteY4" fmla="*/ 469 h 274328"/>
                      <a:gd name="connsiteX5" fmla="*/ 44773 w 185066"/>
                      <a:gd name="connsiteY5" fmla="*/ 79667 h 274328"/>
                      <a:gd name="connsiteX6" fmla="*/ 185067 w 185066"/>
                      <a:gd name="connsiteY6" fmla="*/ 274268 h 274328"/>
                      <a:gd name="connsiteX7" fmla="*/ 185006 w 185066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066" h="274328">
                        <a:moveTo>
                          <a:pt x="185006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2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180" y="3465"/>
                          <a:pt x="2452" y="-1183"/>
                          <a:pt x="618" y="469"/>
                        </a:cubicBezTo>
                        <a:cubicBezTo>
                          <a:pt x="-3052" y="3710"/>
                          <a:pt x="12666" y="31842"/>
                          <a:pt x="44773" y="79667"/>
                        </a:cubicBezTo>
                        <a:cubicBezTo>
                          <a:pt x="78042" y="129204"/>
                          <a:pt x="126540" y="196476"/>
                          <a:pt x="185067" y="274268"/>
                        </a:cubicBezTo>
                        <a:lnTo>
                          <a:pt x="185006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5" name="Graphique 1074">
                    <a:extLst>
                      <a:ext uri="{FF2B5EF4-FFF2-40B4-BE49-F238E27FC236}">
                        <a16:creationId xmlns:a16="http://schemas.microsoft.com/office/drawing/2014/main" id="{C980ECAD-BDC5-462F-BED7-81BD8737CC99}"/>
                      </a:ext>
                    </a:extLst>
                  </p:cNvPr>
                  <p:cNvSpPr/>
                  <p:nvPr/>
                </p:nvSpPr>
                <p:spPr>
                  <a:xfrm>
                    <a:off x="5549912" y="2398102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6" name="Graphique 1074">
                    <a:extLst>
                      <a:ext uri="{FF2B5EF4-FFF2-40B4-BE49-F238E27FC236}">
                        <a16:creationId xmlns:a16="http://schemas.microsoft.com/office/drawing/2014/main" id="{3E48EAEE-DBA4-46BB-9CD2-A419375B76B7}"/>
                      </a:ext>
                    </a:extLst>
                  </p:cNvPr>
                  <p:cNvSpPr/>
                  <p:nvPr/>
                </p:nvSpPr>
                <p:spPr>
                  <a:xfrm>
                    <a:off x="5547506" y="1905092"/>
                    <a:ext cx="213598" cy="758895"/>
                  </a:xfrm>
                  <a:custGeom>
                    <a:avLst/>
                    <a:gdLst>
                      <a:gd name="connsiteX0" fmla="*/ 114280 w 213598"/>
                      <a:gd name="connsiteY0" fmla="*/ 758895 h 758895"/>
                      <a:gd name="connsiteX1" fmla="*/ 56242 w 213598"/>
                      <a:gd name="connsiteY1" fmla="*/ 668567 h 758895"/>
                      <a:gd name="connsiteX2" fmla="*/ 18753 w 213598"/>
                      <a:gd name="connsiteY2" fmla="*/ 571388 h 758895"/>
                      <a:gd name="connsiteX3" fmla="*/ 1385 w 213598"/>
                      <a:gd name="connsiteY3" fmla="*/ 470235 h 758895"/>
                      <a:gd name="connsiteX4" fmla="*/ 3770 w 213598"/>
                      <a:gd name="connsiteY4" fmla="*/ 368103 h 758895"/>
                      <a:gd name="connsiteX5" fmla="*/ 26459 w 213598"/>
                      <a:gd name="connsiteY5" fmla="*/ 265054 h 758895"/>
                      <a:gd name="connsiteX6" fmla="*/ 29823 w 213598"/>
                      <a:gd name="connsiteY6" fmla="*/ 255024 h 758895"/>
                      <a:gd name="connsiteX7" fmla="*/ 3953 w 213598"/>
                      <a:gd name="connsiteY7" fmla="*/ 368103 h 758895"/>
                      <a:gd name="connsiteX8" fmla="*/ 114403 w 213598"/>
                      <a:gd name="connsiteY8" fmla="*/ 758712 h 758895"/>
                      <a:gd name="connsiteX9" fmla="*/ 114280 w 213598"/>
                      <a:gd name="connsiteY9" fmla="*/ 758895 h 758895"/>
                      <a:gd name="connsiteX10" fmla="*/ 107186 w 213598"/>
                      <a:gd name="connsiteY10" fmla="*/ 108615 h 758895"/>
                      <a:gd name="connsiteX11" fmla="*/ 131710 w 213598"/>
                      <a:gd name="connsiteY11" fmla="*/ 77853 h 758895"/>
                      <a:gd name="connsiteX12" fmla="*/ 213477 w 213598"/>
                      <a:gd name="connsiteY12" fmla="*/ 0 h 758895"/>
                      <a:gd name="connsiteX13" fmla="*/ 213599 w 213598"/>
                      <a:gd name="connsiteY13" fmla="*/ 122 h 758895"/>
                      <a:gd name="connsiteX14" fmla="*/ 107186 w 213598"/>
                      <a:gd name="connsiteY14" fmla="*/ 108615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98" h="758895">
                        <a:moveTo>
                          <a:pt x="114280" y="758895"/>
                        </a:moveTo>
                        <a:cubicBezTo>
                          <a:pt x="91897" y="730763"/>
                          <a:pt x="72327" y="700307"/>
                          <a:pt x="56242" y="668567"/>
                        </a:cubicBezTo>
                        <a:cubicBezTo>
                          <a:pt x="40586" y="637560"/>
                          <a:pt x="27988" y="604841"/>
                          <a:pt x="18753" y="571388"/>
                        </a:cubicBezTo>
                        <a:cubicBezTo>
                          <a:pt x="9702" y="538486"/>
                          <a:pt x="3892" y="504483"/>
                          <a:pt x="1385" y="470235"/>
                        </a:cubicBezTo>
                        <a:cubicBezTo>
                          <a:pt x="-1062" y="436354"/>
                          <a:pt x="-267" y="402045"/>
                          <a:pt x="3770" y="368103"/>
                        </a:cubicBezTo>
                        <a:cubicBezTo>
                          <a:pt x="7928" y="333244"/>
                          <a:pt x="15573" y="298568"/>
                          <a:pt x="26459" y="265054"/>
                        </a:cubicBezTo>
                        <a:cubicBezTo>
                          <a:pt x="27560" y="261690"/>
                          <a:pt x="28661" y="258388"/>
                          <a:pt x="29823" y="255024"/>
                        </a:cubicBezTo>
                        <a:cubicBezTo>
                          <a:pt x="17285" y="291351"/>
                          <a:pt x="8601" y="329207"/>
                          <a:pt x="3953" y="368103"/>
                        </a:cubicBezTo>
                        <a:cubicBezTo>
                          <a:pt x="-12926" y="509314"/>
                          <a:pt x="26337" y="648018"/>
                          <a:pt x="114403" y="758712"/>
                        </a:cubicBezTo>
                        <a:lnTo>
                          <a:pt x="114280" y="758895"/>
                        </a:lnTo>
                        <a:close/>
                        <a:moveTo>
                          <a:pt x="107186" y="108615"/>
                        </a:moveTo>
                        <a:cubicBezTo>
                          <a:pt x="115014" y="98096"/>
                          <a:pt x="123209" y="87821"/>
                          <a:pt x="131710" y="77853"/>
                        </a:cubicBezTo>
                        <a:cubicBezTo>
                          <a:pt x="156050" y="49476"/>
                          <a:pt x="183571" y="23240"/>
                          <a:pt x="213477" y="0"/>
                        </a:cubicBezTo>
                        <a:lnTo>
                          <a:pt x="213599" y="122"/>
                        </a:lnTo>
                        <a:cubicBezTo>
                          <a:pt x="172685" y="31924"/>
                          <a:pt x="137031" y="68373"/>
                          <a:pt x="107186" y="10861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7" name="Graphique 1074">
                    <a:extLst>
                      <a:ext uri="{FF2B5EF4-FFF2-40B4-BE49-F238E27FC236}">
                        <a16:creationId xmlns:a16="http://schemas.microsoft.com/office/drawing/2014/main" id="{84F95926-A636-4076-93D5-1E16496255AE}"/>
                      </a:ext>
                    </a:extLst>
                  </p:cNvPr>
                  <p:cNvSpPr/>
                  <p:nvPr/>
                </p:nvSpPr>
                <p:spPr>
                  <a:xfrm>
                    <a:off x="5586281" y="2013156"/>
                    <a:ext cx="243074" cy="650831"/>
                  </a:xfrm>
                  <a:custGeom>
                    <a:avLst/>
                    <a:gdLst>
                      <a:gd name="connsiteX0" fmla="*/ 75505 w 243074"/>
                      <a:gd name="connsiteY0" fmla="*/ 650831 h 650831"/>
                      <a:gd name="connsiteX1" fmla="*/ 12758 w 243074"/>
                      <a:gd name="connsiteY1" fmla="*/ 532737 h 650831"/>
                      <a:gd name="connsiteX2" fmla="*/ 2116 w 243074"/>
                      <a:gd name="connsiteY2" fmla="*/ 396541 h 650831"/>
                      <a:gd name="connsiteX3" fmla="*/ 16916 w 243074"/>
                      <a:gd name="connsiteY3" fmla="*/ 319912 h 650831"/>
                      <a:gd name="connsiteX4" fmla="*/ 2300 w 243074"/>
                      <a:gd name="connsiteY4" fmla="*/ 396541 h 650831"/>
                      <a:gd name="connsiteX5" fmla="*/ 75627 w 243074"/>
                      <a:gd name="connsiteY5" fmla="*/ 650709 h 650831"/>
                      <a:gd name="connsiteX6" fmla="*/ 75505 w 243074"/>
                      <a:gd name="connsiteY6" fmla="*/ 650831 h 650831"/>
                      <a:gd name="connsiteX7" fmla="*/ 144000 w 243074"/>
                      <a:gd name="connsiteY7" fmla="*/ 92958 h 650831"/>
                      <a:gd name="connsiteX8" fmla="*/ 147241 w 243074"/>
                      <a:gd name="connsiteY8" fmla="*/ 89289 h 650831"/>
                      <a:gd name="connsiteX9" fmla="*/ 242952 w 243074"/>
                      <a:gd name="connsiteY9" fmla="*/ 0 h 650831"/>
                      <a:gd name="connsiteX10" fmla="*/ 243074 w 243074"/>
                      <a:gd name="connsiteY10" fmla="*/ 122 h 650831"/>
                      <a:gd name="connsiteX11" fmla="*/ 144000 w 243074"/>
                      <a:gd name="connsiteY11" fmla="*/ 92958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75505" y="650831"/>
                        </a:moveTo>
                        <a:cubicBezTo>
                          <a:pt x="46210" y="616461"/>
                          <a:pt x="25111" y="576709"/>
                          <a:pt x="12758" y="532737"/>
                        </a:cubicBezTo>
                        <a:cubicBezTo>
                          <a:pt x="832" y="490172"/>
                          <a:pt x="-2776" y="444366"/>
                          <a:pt x="2116" y="396541"/>
                        </a:cubicBezTo>
                        <a:cubicBezTo>
                          <a:pt x="4685" y="371283"/>
                          <a:pt x="9639" y="345597"/>
                          <a:pt x="16916" y="319912"/>
                        </a:cubicBezTo>
                        <a:cubicBezTo>
                          <a:pt x="9822" y="345292"/>
                          <a:pt x="4868" y="370916"/>
                          <a:pt x="2300" y="396541"/>
                        </a:cubicBezTo>
                        <a:cubicBezTo>
                          <a:pt x="-7730" y="494759"/>
                          <a:pt x="17589" y="582641"/>
                          <a:pt x="75627" y="650709"/>
                        </a:cubicBezTo>
                        <a:lnTo>
                          <a:pt x="75505" y="650831"/>
                        </a:lnTo>
                        <a:close/>
                        <a:moveTo>
                          <a:pt x="144000" y="92958"/>
                        </a:moveTo>
                        <a:cubicBezTo>
                          <a:pt x="145040" y="91735"/>
                          <a:pt x="146141" y="90512"/>
                          <a:pt x="147241" y="89289"/>
                        </a:cubicBezTo>
                        <a:cubicBezTo>
                          <a:pt x="175802" y="57243"/>
                          <a:pt x="208031" y="27154"/>
                          <a:pt x="242952" y="0"/>
                        </a:cubicBezTo>
                        <a:lnTo>
                          <a:pt x="243074" y="122"/>
                        </a:lnTo>
                        <a:cubicBezTo>
                          <a:pt x="206319" y="28683"/>
                          <a:pt x="173172" y="59873"/>
                          <a:pt x="144000" y="9295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31" name="Graphique 1074">
                  <a:extLst>
                    <a:ext uri="{FF2B5EF4-FFF2-40B4-BE49-F238E27FC236}">
                      <a16:creationId xmlns:a16="http://schemas.microsoft.com/office/drawing/2014/main" id="{5D3A3582-AD66-4C85-B612-4EBF640CF1FB}"/>
                    </a:ext>
                  </a:extLst>
                </p:cNvPr>
                <p:cNvGrpSpPr/>
                <p:nvPr/>
              </p:nvGrpSpPr>
              <p:grpSpPr>
                <a:xfrm>
                  <a:off x="5644069" y="2208430"/>
                  <a:ext cx="767133" cy="655968"/>
                  <a:chOff x="5644069" y="2208430"/>
                  <a:chExt cx="767133" cy="655968"/>
                </a:xfrm>
                <a:noFill/>
              </p:grpSpPr>
              <p:sp>
                <p:nvSpPr>
                  <p:cNvPr id="338" name="Graphique 1074">
                    <a:extLst>
                      <a:ext uri="{FF2B5EF4-FFF2-40B4-BE49-F238E27FC236}">
                        <a16:creationId xmlns:a16="http://schemas.microsoft.com/office/drawing/2014/main" id="{77C4451C-D0BE-4A9A-8E05-3B750F3600F2}"/>
                      </a:ext>
                    </a:extLst>
                  </p:cNvPr>
                  <p:cNvSpPr/>
                  <p:nvPr/>
                </p:nvSpPr>
                <p:spPr>
                  <a:xfrm>
                    <a:off x="5644069" y="2208430"/>
                    <a:ext cx="767133" cy="655968"/>
                  </a:xfrm>
                  <a:custGeom>
                    <a:avLst/>
                    <a:gdLst>
                      <a:gd name="connsiteX0" fmla="*/ 425083 w 767133"/>
                      <a:gd name="connsiteY0" fmla="*/ 655968 h 655968"/>
                      <a:gd name="connsiteX1" fmla="*/ 354875 w 767133"/>
                      <a:gd name="connsiteY1" fmla="*/ 651320 h 655968"/>
                      <a:gd name="connsiteX2" fmla="*/ 258859 w 767133"/>
                      <a:gd name="connsiteY2" fmla="*/ 629121 h 655968"/>
                      <a:gd name="connsiteX3" fmla="*/ 168836 w 767133"/>
                      <a:gd name="connsiteY3" fmla="*/ 588879 h 655968"/>
                      <a:gd name="connsiteX4" fmla="*/ 87558 w 767133"/>
                      <a:gd name="connsiteY4" fmla="*/ 530903 h 655968"/>
                      <a:gd name="connsiteX5" fmla="*/ 17717 w 767133"/>
                      <a:gd name="connsiteY5" fmla="*/ 455496 h 655968"/>
                      <a:gd name="connsiteX6" fmla="*/ 104 w 767133"/>
                      <a:gd name="connsiteY6" fmla="*/ 405164 h 655968"/>
                      <a:gd name="connsiteX7" fmla="*/ 25606 w 767133"/>
                      <a:gd name="connsiteY7" fmla="*/ 324926 h 655968"/>
                      <a:gd name="connsiteX8" fmla="*/ 92206 w 767133"/>
                      <a:gd name="connsiteY8" fmla="*/ 225424 h 655968"/>
                      <a:gd name="connsiteX9" fmla="*/ 194460 w 767133"/>
                      <a:gd name="connsiteY9" fmla="*/ 114547 h 655968"/>
                      <a:gd name="connsiteX10" fmla="*/ 327110 w 767133"/>
                      <a:gd name="connsiteY10" fmla="*/ 61 h 655968"/>
                      <a:gd name="connsiteX11" fmla="*/ 327171 w 767133"/>
                      <a:gd name="connsiteY11" fmla="*/ 0 h 655968"/>
                      <a:gd name="connsiteX12" fmla="*/ 327232 w 767133"/>
                      <a:gd name="connsiteY12" fmla="*/ 61 h 655968"/>
                      <a:gd name="connsiteX13" fmla="*/ 767072 w 767133"/>
                      <a:gd name="connsiteY13" fmla="*/ 536529 h 655968"/>
                      <a:gd name="connsiteX14" fmla="*/ 767133 w 767133"/>
                      <a:gd name="connsiteY14" fmla="*/ 536590 h 655968"/>
                      <a:gd name="connsiteX15" fmla="*/ 767072 w 767133"/>
                      <a:gd name="connsiteY15" fmla="*/ 536651 h 655968"/>
                      <a:gd name="connsiteX16" fmla="*/ 670077 w 767133"/>
                      <a:gd name="connsiteY16" fmla="*/ 597747 h 655968"/>
                      <a:gd name="connsiteX17" fmla="*/ 660109 w 767133"/>
                      <a:gd name="connsiteY17" fmla="*/ 602578 h 655968"/>
                      <a:gd name="connsiteX18" fmla="*/ 766950 w 767133"/>
                      <a:gd name="connsiteY18" fmla="*/ 536529 h 655968"/>
                      <a:gd name="connsiteX19" fmla="*/ 327232 w 767133"/>
                      <a:gd name="connsiteY19" fmla="*/ 183 h 655968"/>
                      <a:gd name="connsiteX20" fmla="*/ 92390 w 767133"/>
                      <a:gd name="connsiteY20" fmla="*/ 225485 h 655968"/>
                      <a:gd name="connsiteX21" fmla="*/ 25851 w 767133"/>
                      <a:gd name="connsiteY21" fmla="*/ 324987 h 655968"/>
                      <a:gd name="connsiteX22" fmla="*/ 349 w 767133"/>
                      <a:gd name="connsiteY22" fmla="*/ 405164 h 655968"/>
                      <a:gd name="connsiteX23" fmla="*/ 17901 w 767133"/>
                      <a:gd name="connsiteY23" fmla="*/ 455374 h 655968"/>
                      <a:gd name="connsiteX24" fmla="*/ 354997 w 767133"/>
                      <a:gd name="connsiteY24" fmla="*/ 651076 h 655968"/>
                      <a:gd name="connsiteX25" fmla="*/ 426306 w 767133"/>
                      <a:gd name="connsiteY25" fmla="*/ 655785 h 655968"/>
                      <a:gd name="connsiteX26" fmla="*/ 450035 w 767133"/>
                      <a:gd name="connsiteY26" fmla="*/ 655234 h 655968"/>
                      <a:gd name="connsiteX27" fmla="*/ 425083 w 767133"/>
                      <a:gd name="connsiteY27" fmla="*/ 655968 h 655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67133" h="655968">
                        <a:moveTo>
                          <a:pt x="425083" y="655968"/>
                        </a:moveTo>
                        <a:cubicBezTo>
                          <a:pt x="401538" y="655968"/>
                          <a:pt x="378053" y="654440"/>
                          <a:pt x="354875" y="651320"/>
                        </a:cubicBezTo>
                        <a:cubicBezTo>
                          <a:pt x="322156" y="646978"/>
                          <a:pt x="289865" y="639517"/>
                          <a:pt x="258859" y="629121"/>
                        </a:cubicBezTo>
                        <a:cubicBezTo>
                          <a:pt x="227546" y="618663"/>
                          <a:pt x="197274" y="605147"/>
                          <a:pt x="168836" y="588879"/>
                        </a:cubicBezTo>
                        <a:cubicBezTo>
                          <a:pt x="139909" y="572367"/>
                          <a:pt x="112510" y="552858"/>
                          <a:pt x="87558" y="530903"/>
                        </a:cubicBezTo>
                        <a:cubicBezTo>
                          <a:pt x="61934" y="508397"/>
                          <a:pt x="38449" y="483017"/>
                          <a:pt x="17717" y="455496"/>
                        </a:cubicBezTo>
                        <a:cubicBezTo>
                          <a:pt x="5058" y="443571"/>
                          <a:pt x="-875" y="426630"/>
                          <a:pt x="104" y="405164"/>
                        </a:cubicBezTo>
                        <a:cubicBezTo>
                          <a:pt x="1144" y="382720"/>
                          <a:pt x="9767" y="355749"/>
                          <a:pt x="25606" y="324926"/>
                        </a:cubicBezTo>
                        <a:cubicBezTo>
                          <a:pt x="41263" y="294470"/>
                          <a:pt x="63646" y="261017"/>
                          <a:pt x="92206" y="225424"/>
                        </a:cubicBezTo>
                        <a:cubicBezTo>
                          <a:pt x="121011" y="189403"/>
                          <a:pt x="155442" y="152097"/>
                          <a:pt x="194460" y="114547"/>
                        </a:cubicBezTo>
                        <a:cubicBezTo>
                          <a:pt x="234824" y="75651"/>
                          <a:pt x="279468" y="37183"/>
                          <a:pt x="327110" y="61"/>
                        </a:cubicBezTo>
                        <a:lnTo>
                          <a:pt x="327171" y="0"/>
                        </a:lnTo>
                        <a:lnTo>
                          <a:pt x="327232" y="61"/>
                        </a:lnTo>
                        <a:cubicBezTo>
                          <a:pt x="500979" y="231051"/>
                          <a:pt x="698271" y="471703"/>
                          <a:pt x="767072" y="536529"/>
                        </a:cubicBezTo>
                        <a:lnTo>
                          <a:pt x="767133" y="536590"/>
                        </a:lnTo>
                        <a:lnTo>
                          <a:pt x="767072" y="536651"/>
                        </a:lnTo>
                        <a:cubicBezTo>
                          <a:pt x="736677" y="560319"/>
                          <a:pt x="704019" y="580868"/>
                          <a:pt x="670077" y="597747"/>
                        </a:cubicBezTo>
                        <a:cubicBezTo>
                          <a:pt x="666775" y="599398"/>
                          <a:pt x="663411" y="600988"/>
                          <a:pt x="660109" y="602578"/>
                        </a:cubicBezTo>
                        <a:cubicBezTo>
                          <a:pt x="697414" y="584843"/>
                          <a:pt x="733191" y="562765"/>
                          <a:pt x="766950" y="536529"/>
                        </a:cubicBezTo>
                        <a:cubicBezTo>
                          <a:pt x="698087" y="471581"/>
                          <a:pt x="500917" y="231051"/>
                          <a:pt x="327232" y="183"/>
                        </a:cubicBezTo>
                        <a:cubicBezTo>
                          <a:pt x="232806" y="73633"/>
                          <a:pt x="151589" y="151547"/>
                          <a:pt x="92390" y="225485"/>
                        </a:cubicBezTo>
                        <a:cubicBezTo>
                          <a:pt x="63891" y="261079"/>
                          <a:pt x="41507" y="294531"/>
                          <a:pt x="25851" y="324987"/>
                        </a:cubicBezTo>
                        <a:cubicBezTo>
                          <a:pt x="10011" y="355811"/>
                          <a:pt x="1388" y="382781"/>
                          <a:pt x="349" y="405164"/>
                        </a:cubicBezTo>
                        <a:cubicBezTo>
                          <a:pt x="-691" y="426569"/>
                          <a:pt x="5241" y="443448"/>
                          <a:pt x="17901" y="455374"/>
                        </a:cubicBezTo>
                        <a:cubicBezTo>
                          <a:pt x="99178" y="563438"/>
                          <a:pt x="218923" y="632973"/>
                          <a:pt x="354997" y="651076"/>
                        </a:cubicBezTo>
                        <a:cubicBezTo>
                          <a:pt x="378787" y="654256"/>
                          <a:pt x="402577" y="655785"/>
                          <a:pt x="426306" y="655785"/>
                        </a:cubicBezTo>
                        <a:cubicBezTo>
                          <a:pt x="434256" y="655785"/>
                          <a:pt x="442146" y="655601"/>
                          <a:pt x="450035" y="655234"/>
                        </a:cubicBezTo>
                        <a:cubicBezTo>
                          <a:pt x="441656" y="655724"/>
                          <a:pt x="433400" y="655968"/>
                          <a:pt x="425083" y="65596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9" name="Graphique 1074">
                    <a:extLst>
                      <a:ext uri="{FF2B5EF4-FFF2-40B4-BE49-F238E27FC236}">
                        <a16:creationId xmlns:a16="http://schemas.microsoft.com/office/drawing/2014/main" id="{B53182DE-1951-4ACC-8CBB-A09EFDABC470}"/>
                      </a:ext>
                    </a:extLst>
                  </p:cNvPr>
                  <p:cNvSpPr/>
                  <p:nvPr/>
                </p:nvSpPr>
                <p:spPr>
                  <a:xfrm>
                    <a:off x="5769116" y="239502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366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0" name="Graphique 1074">
                    <a:extLst>
                      <a:ext uri="{FF2B5EF4-FFF2-40B4-BE49-F238E27FC236}">
                        <a16:creationId xmlns:a16="http://schemas.microsoft.com/office/drawing/2014/main" id="{87A13072-F8B4-4457-B7C4-EEA7300762D9}"/>
                      </a:ext>
                    </a:extLst>
                  </p:cNvPr>
                  <p:cNvSpPr/>
                  <p:nvPr/>
                </p:nvSpPr>
                <p:spPr>
                  <a:xfrm>
                    <a:off x="5658116" y="2558370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1" name="Graphique 1074">
                    <a:extLst>
                      <a:ext uri="{FF2B5EF4-FFF2-40B4-BE49-F238E27FC236}">
                        <a16:creationId xmlns:a16="http://schemas.microsoft.com/office/drawing/2014/main" id="{993A3485-4844-4AFA-A9EA-452CFA3A7CDF}"/>
                      </a:ext>
                    </a:extLst>
                  </p:cNvPr>
                  <p:cNvSpPr/>
                  <p:nvPr/>
                </p:nvSpPr>
                <p:spPr>
                  <a:xfrm>
                    <a:off x="5661725" y="2435934"/>
                    <a:ext cx="485646" cy="245605"/>
                  </a:xfrm>
                  <a:custGeom>
                    <a:avLst/>
                    <a:gdLst>
                      <a:gd name="connsiteX0" fmla="*/ 37245 w 485646"/>
                      <a:gd name="connsiteY0" fmla="*/ 245606 h 245605"/>
                      <a:gd name="connsiteX1" fmla="*/ 21344 w 485646"/>
                      <a:gd name="connsiteY1" fmla="*/ 243894 h 245605"/>
                      <a:gd name="connsiteX2" fmla="*/ 0 w 485646"/>
                      <a:gd name="connsiteY2" fmla="*/ 227993 h 245605"/>
                      <a:gd name="connsiteX3" fmla="*/ 122 w 485646"/>
                      <a:gd name="connsiteY3" fmla="*/ 227932 h 245605"/>
                      <a:gd name="connsiteX4" fmla="*/ 21344 w 485646"/>
                      <a:gd name="connsiteY4" fmla="*/ 243710 h 245605"/>
                      <a:gd name="connsiteX5" fmla="*/ 92469 w 485646"/>
                      <a:gd name="connsiteY5" fmla="*/ 235026 h 245605"/>
                      <a:gd name="connsiteX6" fmla="*/ 200289 w 485646"/>
                      <a:gd name="connsiteY6" fmla="*/ 188363 h 245605"/>
                      <a:gd name="connsiteX7" fmla="*/ 485524 w 485646"/>
                      <a:gd name="connsiteY7" fmla="*/ 0 h 245605"/>
                      <a:gd name="connsiteX8" fmla="*/ 485647 w 485646"/>
                      <a:gd name="connsiteY8" fmla="*/ 122 h 245605"/>
                      <a:gd name="connsiteX9" fmla="*/ 334834 w 485646"/>
                      <a:gd name="connsiteY9" fmla="*/ 108553 h 245605"/>
                      <a:gd name="connsiteX10" fmla="*/ 200411 w 485646"/>
                      <a:gd name="connsiteY10" fmla="*/ 188485 h 245605"/>
                      <a:gd name="connsiteX11" fmla="*/ 92530 w 485646"/>
                      <a:gd name="connsiteY11" fmla="*/ 235148 h 245605"/>
                      <a:gd name="connsiteX12" fmla="*/ 37245 w 485646"/>
                      <a:gd name="connsiteY12" fmla="*/ 245606 h 245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85646" h="245605">
                        <a:moveTo>
                          <a:pt x="37245" y="245606"/>
                        </a:moveTo>
                        <a:cubicBezTo>
                          <a:pt x="31312" y="245606"/>
                          <a:pt x="26053" y="245056"/>
                          <a:pt x="21344" y="243894"/>
                        </a:cubicBezTo>
                        <a:cubicBezTo>
                          <a:pt x="10947" y="241386"/>
                          <a:pt x="3792" y="236065"/>
                          <a:pt x="0" y="227993"/>
                        </a:cubicBezTo>
                        <a:lnTo>
                          <a:pt x="122" y="227932"/>
                        </a:lnTo>
                        <a:cubicBezTo>
                          <a:pt x="3853" y="235943"/>
                          <a:pt x="11008" y="241264"/>
                          <a:pt x="21344" y="243710"/>
                        </a:cubicBezTo>
                        <a:cubicBezTo>
                          <a:pt x="37550" y="247624"/>
                          <a:pt x="61524" y="244689"/>
                          <a:pt x="92469" y="235026"/>
                        </a:cubicBezTo>
                        <a:cubicBezTo>
                          <a:pt x="122864" y="225546"/>
                          <a:pt x="159130" y="209829"/>
                          <a:pt x="200289" y="188363"/>
                        </a:cubicBezTo>
                        <a:cubicBezTo>
                          <a:pt x="284746" y="144269"/>
                          <a:pt x="386022" y="77425"/>
                          <a:pt x="485524" y="0"/>
                        </a:cubicBezTo>
                        <a:lnTo>
                          <a:pt x="485647" y="122"/>
                        </a:lnTo>
                        <a:cubicBezTo>
                          <a:pt x="434886" y="39630"/>
                          <a:pt x="384126" y="76079"/>
                          <a:pt x="334834" y="108553"/>
                        </a:cubicBezTo>
                        <a:cubicBezTo>
                          <a:pt x="287193" y="139927"/>
                          <a:pt x="241937" y="166836"/>
                          <a:pt x="200411" y="188485"/>
                        </a:cubicBezTo>
                        <a:cubicBezTo>
                          <a:pt x="159252" y="209952"/>
                          <a:pt x="122925" y="225669"/>
                          <a:pt x="92530" y="235148"/>
                        </a:cubicBezTo>
                        <a:cubicBezTo>
                          <a:pt x="70453" y="242120"/>
                          <a:pt x="51922" y="245606"/>
                          <a:pt x="37245" y="24560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2" name="Graphique 1074">
                    <a:extLst>
                      <a:ext uri="{FF2B5EF4-FFF2-40B4-BE49-F238E27FC236}">
                        <a16:creationId xmlns:a16="http://schemas.microsoft.com/office/drawing/2014/main" id="{602A9C10-13E8-4DA5-A3AA-8A7E517D7605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28516"/>
                    <a:ext cx="643431" cy="151057"/>
                  </a:xfrm>
                  <a:custGeom>
                    <a:avLst/>
                    <a:gdLst>
                      <a:gd name="connsiteX0" fmla="*/ 250070 w 643431"/>
                      <a:gd name="connsiteY0" fmla="*/ 151057 h 151057"/>
                      <a:gd name="connsiteX1" fmla="*/ 189036 w 643431"/>
                      <a:gd name="connsiteY1" fmla="*/ 146532 h 151057"/>
                      <a:gd name="connsiteX2" fmla="*/ 0 w 643431"/>
                      <a:gd name="connsiteY2" fmla="*/ 35471 h 151057"/>
                      <a:gd name="connsiteX3" fmla="*/ 122 w 643431"/>
                      <a:gd name="connsiteY3" fmla="*/ 35410 h 151057"/>
                      <a:gd name="connsiteX4" fmla="*/ 189036 w 643431"/>
                      <a:gd name="connsiteY4" fmla="*/ 146410 h 151057"/>
                      <a:gd name="connsiteX5" fmla="*/ 643309 w 643431"/>
                      <a:gd name="connsiteY5" fmla="*/ 0 h 151057"/>
                      <a:gd name="connsiteX6" fmla="*/ 643431 w 643431"/>
                      <a:gd name="connsiteY6" fmla="*/ 122 h 151057"/>
                      <a:gd name="connsiteX7" fmla="*/ 527723 w 643431"/>
                      <a:gd name="connsiteY7" fmla="*/ 75345 h 151057"/>
                      <a:gd name="connsiteX8" fmla="*/ 409996 w 643431"/>
                      <a:gd name="connsiteY8" fmla="*/ 125005 h 151057"/>
                      <a:gd name="connsiteX9" fmla="*/ 295388 w 643431"/>
                      <a:gd name="connsiteY9" fmla="*/ 148856 h 151057"/>
                      <a:gd name="connsiteX10" fmla="*/ 250070 w 643431"/>
                      <a:gd name="connsiteY10" fmla="*/ 151057 h 151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3431" h="151057">
                        <a:moveTo>
                          <a:pt x="250070" y="151057"/>
                        </a:moveTo>
                        <a:cubicBezTo>
                          <a:pt x="229032" y="151057"/>
                          <a:pt x="208606" y="149529"/>
                          <a:pt x="189036" y="146532"/>
                        </a:cubicBezTo>
                        <a:cubicBezTo>
                          <a:pt x="106902" y="133934"/>
                          <a:pt x="41587" y="95527"/>
                          <a:pt x="0" y="35471"/>
                        </a:cubicBezTo>
                        <a:lnTo>
                          <a:pt x="122" y="35410"/>
                        </a:lnTo>
                        <a:cubicBezTo>
                          <a:pt x="41648" y="95466"/>
                          <a:pt x="106963" y="133811"/>
                          <a:pt x="189036" y="146410"/>
                        </a:cubicBezTo>
                        <a:cubicBezTo>
                          <a:pt x="328168" y="167753"/>
                          <a:pt x="498000" y="113018"/>
                          <a:pt x="643309" y="0"/>
                        </a:cubicBezTo>
                        <a:lnTo>
                          <a:pt x="643431" y="122"/>
                        </a:lnTo>
                        <a:cubicBezTo>
                          <a:pt x="606492" y="28866"/>
                          <a:pt x="567536" y="54185"/>
                          <a:pt x="527723" y="75345"/>
                        </a:cubicBezTo>
                        <a:cubicBezTo>
                          <a:pt x="489071" y="95894"/>
                          <a:pt x="449442" y="112590"/>
                          <a:pt x="409996" y="125005"/>
                        </a:cubicBezTo>
                        <a:cubicBezTo>
                          <a:pt x="371222" y="137175"/>
                          <a:pt x="332693" y="145248"/>
                          <a:pt x="295388" y="148856"/>
                        </a:cubicBezTo>
                        <a:cubicBezTo>
                          <a:pt x="279976" y="150324"/>
                          <a:pt x="264870" y="151057"/>
                          <a:pt x="250070" y="151057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32" name="Graphique 1074">
                  <a:extLst>
                    <a:ext uri="{FF2B5EF4-FFF2-40B4-BE49-F238E27FC236}">
                      <a16:creationId xmlns:a16="http://schemas.microsoft.com/office/drawing/2014/main" id="{7ED5B605-D1E3-4F78-9AE8-5A93A1056D2F}"/>
                    </a:ext>
                  </a:extLst>
                </p:cNvPr>
                <p:cNvGrpSpPr/>
                <p:nvPr/>
              </p:nvGrpSpPr>
              <p:grpSpPr>
                <a:xfrm>
                  <a:off x="5661725" y="2443578"/>
                  <a:ext cx="773422" cy="428893"/>
                  <a:chOff x="5661725" y="2443578"/>
                  <a:chExt cx="773422" cy="428893"/>
                </a:xfrm>
                <a:noFill/>
              </p:grpSpPr>
              <p:sp>
                <p:nvSpPr>
                  <p:cNvPr id="333" name="Graphique 1074">
                    <a:extLst>
                      <a:ext uri="{FF2B5EF4-FFF2-40B4-BE49-F238E27FC236}">
                        <a16:creationId xmlns:a16="http://schemas.microsoft.com/office/drawing/2014/main" id="{75CD7255-BF93-4E2F-9A1D-6A41E93C6F5E}"/>
                      </a:ext>
                    </a:extLst>
                  </p:cNvPr>
                  <p:cNvSpPr/>
                  <p:nvPr/>
                </p:nvSpPr>
                <p:spPr>
                  <a:xfrm>
                    <a:off x="5661786" y="2443578"/>
                    <a:ext cx="773361" cy="420820"/>
                  </a:xfrm>
                  <a:custGeom>
                    <a:avLst/>
                    <a:gdLst>
                      <a:gd name="connsiteX0" fmla="*/ 407366 w 773361"/>
                      <a:gd name="connsiteY0" fmla="*/ 420820 h 420820"/>
                      <a:gd name="connsiteX1" fmla="*/ 337158 w 773361"/>
                      <a:gd name="connsiteY1" fmla="*/ 416172 h 420820"/>
                      <a:gd name="connsiteX2" fmla="*/ 241141 w 773361"/>
                      <a:gd name="connsiteY2" fmla="*/ 393972 h 420820"/>
                      <a:gd name="connsiteX3" fmla="*/ 151119 w 773361"/>
                      <a:gd name="connsiteY3" fmla="*/ 353731 h 420820"/>
                      <a:gd name="connsiteX4" fmla="*/ 69841 w 773361"/>
                      <a:gd name="connsiteY4" fmla="*/ 295755 h 420820"/>
                      <a:gd name="connsiteX5" fmla="*/ 0 w 773361"/>
                      <a:gd name="connsiteY5" fmla="*/ 220348 h 420820"/>
                      <a:gd name="connsiteX6" fmla="*/ 122 w 773361"/>
                      <a:gd name="connsiteY6" fmla="*/ 220226 h 420820"/>
                      <a:gd name="connsiteX7" fmla="*/ 82745 w 773361"/>
                      <a:gd name="connsiteY7" fmla="*/ 239429 h 420820"/>
                      <a:gd name="connsiteX8" fmla="*/ 215456 w 773361"/>
                      <a:gd name="connsiteY8" fmla="*/ 204447 h 420820"/>
                      <a:gd name="connsiteX9" fmla="*/ 559035 w 773361"/>
                      <a:gd name="connsiteY9" fmla="*/ 61 h 420820"/>
                      <a:gd name="connsiteX10" fmla="*/ 559096 w 773361"/>
                      <a:gd name="connsiteY10" fmla="*/ 0 h 420820"/>
                      <a:gd name="connsiteX11" fmla="*/ 559157 w 773361"/>
                      <a:gd name="connsiteY11" fmla="*/ 61 h 420820"/>
                      <a:gd name="connsiteX12" fmla="*/ 772717 w 773361"/>
                      <a:gd name="connsiteY12" fmla="*/ 317404 h 420820"/>
                      <a:gd name="connsiteX13" fmla="*/ 771494 w 773361"/>
                      <a:gd name="connsiteY13" fmla="*/ 317832 h 420820"/>
                      <a:gd name="connsiteX14" fmla="*/ 749355 w 773361"/>
                      <a:gd name="connsiteY14" fmla="*/ 301565 h 420820"/>
                      <a:gd name="connsiteX15" fmla="*/ 652421 w 773361"/>
                      <a:gd name="connsiteY15" fmla="*/ 362660 h 420820"/>
                      <a:gd name="connsiteX16" fmla="*/ 642453 w 773361"/>
                      <a:gd name="connsiteY16" fmla="*/ 367492 h 420820"/>
                      <a:gd name="connsiteX17" fmla="*/ 749355 w 773361"/>
                      <a:gd name="connsiteY17" fmla="*/ 301381 h 420820"/>
                      <a:gd name="connsiteX18" fmla="*/ 749416 w 773361"/>
                      <a:gd name="connsiteY18" fmla="*/ 301320 h 420820"/>
                      <a:gd name="connsiteX19" fmla="*/ 749477 w 773361"/>
                      <a:gd name="connsiteY19" fmla="*/ 301381 h 420820"/>
                      <a:gd name="connsiteX20" fmla="*/ 771494 w 773361"/>
                      <a:gd name="connsiteY20" fmla="*/ 317649 h 420820"/>
                      <a:gd name="connsiteX21" fmla="*/ 772656 w 773361"/>
                      <a:gd name="connsiteY21" fmla="*/ 317282 h 420820"/>
                      <a:gd name="connsiteX22" fmla="*/ 721529 w 773361"/>
                      <a:gd name="connsiteY22" fmla="*/ 225546 h 420820"/>
                      <a:gd name="connsiteX23" fmla="*/ 559096 w 773361"/>
                      <a:gd name="connsiteY23" fmla="*/ 245 h 420820"/>
                      <a:gd name="connsiteX24" fmla="*/ 380334 w 773361"/>
                      <a:gd name="connsiteY24" fmla="*/ 122436 h 420820"/>
                      <a:gd name="connsiteX25" fmla="*/ 215578 w 773361"/>
                      <a:gd name="connsiteY25" fmla="*/ 204570 h 420820"/>
                      <a:gd name="connsiteX26" fmla="*/ 144086 w 773361"/>
                      <a:gd name="connsiteY26" fmla="*/ 228421 h 420820"/>
                      <a:gd name="connsiteX27" fmla="*/ 82868 w 773361"/>
                      <a:gd name="connsiteY27" fmla="*/ 239613 h 420820"/>
                      <a:gd name="connsiteX28" fmla="*/ 34126 w 773361"/>
                      <a:gd name="connsiteY28" fmla="*/ 237227 h 420820"/>
                      <a:gd name="connsiteX29" fmla="*/ 795 w 773361"/>
                      <a:gd name="connsiteY29" fmla="*/ 220960 h 420820"/>
                      <a:gd name="connsiteX30" fmla="*/ 337341 w 773361"/>
                      <a:gd name="connsiteY30" fmla="*/ 415928 h 420820"/>
                      <a:gd name="connsiteX31" fmla="*/ 408650 w 773361"/>
                      <a:gd name="connsiteY31" fmla="*/ 420637 h 420820"/>
                      <a:gd name="connsiteX32" fmla="*/ 432379 w 773361"/>
                      <a:gd name="connsiteY32" fmla="*/ 420086 h 420820"/>
                      <a:gd name="connsiteX33" fmla="*/ 407366 w 773361"/>
                      <a:gd name="connsiteY33" fmla="*/ 420820 h 420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73361" h="420820">
                        <a:moveTo>
                          <a:pt x="407366" y="420820"/>
                        </a:moveTo>
                        <a:cubicBezTo>
                          <a:pt x="383820" y="420820"/>
                          <a:pt x="360336" y="419291"/>
                          <a:pt x="337158" y="416172"/>
                        </a:cubicBezTo>
                        <a:cubicBezTo>
                          <a:pt x="304439" y="411830"/>
                          <a:pt x="272148" y="404369"/>
                          <a:pt x="241141" y="393972"/>
                        </a:cubicBezTo>
                        <a:cubicBezTo>
                          <a:pt x="209829" y="383515"/>
                          <a:pt x="179557" y="369999"/>
                          <a:pt x="151119" y="353731"/>
                        </a:cubicBezTo>
                        <a:cubicBezTo>
                          <a:pt x="122191" y="337219"/>
                          <a:pt x="94793" y="317710"/>
                          <a:pt x="69841" y="295755"/>
                        </a:cubicBezTo>
                        <a:cubicBezTo>
                          <a:pt x="44216" y="273249"/>
                          <a:pt x="20732" y="247869"/>
                          <a:pt x="0" y="220348"/>
                        </a:cubicBezTo>
                        <a:lnTo>
                          <a:pt x="122" y="220226"/>
                        </a:lnTo>
                        <a:cubicBezTo>
                          <a:pt x="16940" y="236065"/>
                          <a:pt x="44767" y="242548"/>
                          <a:pt x="82745" y="239429"/>
                        </a:cubicBezTo>
                        <a:cubicBezTo>
                          <a:pt x="119439" y="236432"/>
                          <a:pt x="164084" y="224629"/>
                          <a:pt x="215456" y="204447"/>
                        </a:cubicBezTo>
                        <a:cubicBezTo>
                          <a:pt x="321012" y="162861"/>
                          <a:pt x="443020" y="90268"/>
                          <a:pt x="559035" y="61"/>
                        </a:cubicBezTo>
                        <a:lnTo>
                          <a:pt x="559096" y="0"/>
                        </a:lnTo>
                        <a:lnTo>
                          <a:pt x="559157" y="61"/>
                        </a:lnTo>
                        <a:cubicBezTo>
                          <a:pt x="695904" y="181819"/>
                          <a:pt x="781707" y="309331"/>
                          <a:pt x="772717" y="317404"/>
                        </a:cubicBezTo>
                        <a:cubicBezTo>
                          <a:pt x="772411" y="317649"/>
                          <a:pt x="772044" y="317832"/>
                          <a:pt x="771494" y="317832"/>
                        </a:cubicBezTo>
                        <a:cubicBezTo>
                          <a:pt x="768252" y="317832"/>
                          <a:pt x="760852" y="312389"/>
                          <a:pt x="749355" y="301565"/>
                        </a:cubicBezTo>
                        <a:cubicBezTo>
                          <a:pt x="718960" y="325171"/>
                          <a:pt x="686363" y="345720"/>
                          <a:pt x="652421" y="362660"/>
                        </a:cubicBezTo>
                        <a:cubicBezTo>
                          <a:pt x="649119" y="364311"/>
                          <a:pt x="645755" y="365901"/>
                          <a:pt x="642453" y="367492"/>
                        </a:cubicBezTo>
                        <a:cubicBezTo>
                          <a:pt x="679758" y="349756"/>
                          <a:pt x="715596" y="327678"/>
                          <a:pt x="749355" y="301381"/>
                        </a:cubicBezTo>
                        <a:lnTo>
                          <a:pt x="749416" y="301320"/>
                        </a:lnTo>
                        <a:lnTo>
                          <a:pt x="749477" y="301381"/>
                        </a:lnTo>
                        <a:cubicBezTo>
                          <a:pt x="760975" y="312206"/>
                          <a:pt x="768375" y="317649"/>
                          <a:pt x="771494" y="317649"/>
                        </a:cubicBezTo>
                        <a:cubicBezTo>
                          <a:pt x="771983" y="317649"/>
                          <a:pt x="772350" y="317526"/>
                          <a:pt x="772656" y="317282"/>
                        </a:cubicBezTo>
                        <a:cubicBezTo>
                          <a:pt x="776876" y="313490"/>
                          <a:pt x="758712" y="280955"/>
                          <a:pt x="721529" y="225546"/>
                        </a:cubicBezTo>
                        <a:cubicBezTo>
                          <a:pt x="683000" y="168181"/>
                          <a:pt x="626858" y="90268"/>
                          <a:pt x="559096" y="245"/>
                        </a:cubicBezTo>
                        <a:cubicBezTo>
                          <a:pt x="500508" y="45806"/>
                          <a:pt x="440329" y="86904"/>
                          <a:pt x="380334" y="122436"/>
                        </a:cubicBezTo>
                        <a:cubicBezTo>
                          <a:pt x="322358" y="156745"/>
                          <a:pt x="266889" y="184388"/>
                          <a:pt x="215578" y="204570"/>
                        </a:cubicBezTo>
                        <a:cubicBezTo>
                          <a:pt x="190259" y="214538"/>
                          <a:pt x="166224" y="222550"/>
                          <a:pt x="144086" y="228421"/>
                        </a:cubicBezTo>
                        <a:cubicBezTo>
                          <a:pt x="121702" y="234353"/>
                          <a:pt x="101153" y="238084"/>
                          <a:pt x="82868" y="239613"/>
                        </a:cubicBezTo>
                        <a:cubicBezTo>
                          <a:pt x="64276" y="241141"/>
                          <a:pt x="47825" y="240346"/>
                          <a:pt x="34126" y="237227"/>
                        </a:cubicBezTo>
                        <a:cubicBezTo>
                          <a:pt x="20365" y="234108"/>
                          <a:pt x="9174" y="228665"/>
                          <a:pt x="795" y="220960"/>
                        </a:cubicBezTo>
                        <a:cubicBezTo>
                          <a:pt x="82073" y="328657"/>
                          <a:pt x="201573" y="397887"/>
                          <a:pt x="337341" y="415928"/>
                        </a:cubicBezTo>
                        <a:cubicBezTo>
                          <a:pt x="361131" y="419108"/>
                          <a:pt x="384921" y="420637"/>
                          <a:pt x="408650" y="420637"/>
                        </a:cubicBezTo>
                        <a:cubicBezTo>
                          <a:pt x="416539" y="420637"/>
                          <a:pt x="424490" y="420453"/>
                          <a:pt x="432379" y="420086"/>
                        </a:cubicBezTo>
                        <a:cubicBezTo>
                          <a:pt x="423939" y="420576"/>
                          <a:pt x="415683" y="420820"/>
                          <a:pt x="407366" y="4208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4" name="Graphique 1074">
                    <a:extLst>
                      <a:ext uri="{FF2B5EF4-FFF2-40B4-BE49-F238E27FC236}">
                        <a16:creationId xmlns:a16="http://schemas.microsoft.com/office/drawing/2014/main" id="{5631BE62-A656-4413-AABA-51CA94805865}"/>
                      </a:ext>
                    </a:extLst>
                  </p:cNvPr>
                  <p:cNvSpPr/>
                  <p:nvPr/>
                </p:nvSpPr>
                <p:spPr>
                  <a:xfrm>
                    <a:off x="5984572" y="2598122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88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5" name="Graphique 1074">
                    <a:extLst>
                      <a:ext uri="{FF2B5EF4-FFF2-40B4-BE49-F238E27FC236}">
                        <a16:creationId xmlns:a16="http://schemas.microsoft.com/office/drawing/2014/main" id="{BB302C0A-4C1A-432F-A6A6-F3FD1C34D2CB}"/>
                      </a:ext>
                    </a:extLst>
                  </p:cNvPr>
                  <p:cNvSpPr/>
                  <p:nvPr/>
                </p:nvSpPr>
                <p:spPr>
                  <a:xfrm>
                    <a:off x="5784038" y="2677075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414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6" name="Graphique 1074">
                    <a:extLst>
                      <a:ext uri="{FF2B5EF4-FFF2-40B4-BE49-F238E27FC236}">
                        <a16:creationId xmlns:a16="http://schemas.microsoft.com/office/drawing/2014/main" id="{AF1E18B8-77CA-407E-8F38-9C111F2A24CE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63865"/>
                    <a:ext cx="769353" cy="202184"/>
                  </a:xfrm>
                  <a:custGeom>
                    <a:avLst/>
                    <a:gdLst>
                      <a:gd name="connsiteX0" fmla="*/ 424245 w 769353"/>
                      <a:gd name="connsiteY0" fmla="*/ 202185 h 202184"/>
                      <a:gd name="connsiteX1" fmla="*/ 364067 w 769353"/>
                      <a:gd name="connsiteY1" fmla="*/ 198943 h 202184"/>
                      <a:gd name="connsiteX2" fmla="*/ 261446 w 769353"/>
                      <a:gd name="connsiteY2" fmla="*/ 177844 h 202184"/>
                      <a:gd name="connsiteX3" fmla="*/ 164512 w 769353"/>
                      <a:gd name="connsiteY3" fmla="*/ 137481 h 202184"/>
                      <a:gd name="connsiteX4" fmla="*/ 76324 w 769353"/>
                      <a:gd name="connsiteY4" fmla="*/ 78097 h 202184"/>
                      <a:gd name="connsiteX5" fmla="*/ 0 w 769353"/>
                      <a:gd name="connsiteY5" fmla="*/ 122 h 202184"/>
                      <a:gd name="connsiteX6" fmla="*/ 122 w 769353"/>
                      <a:gd name="connsiteY6" fmla="*/ 0 h 202184"/>
                      <a:gd name="connsiteX7" fmla="*/ 424429 w 769353"/>
                      <a:gd name="connsiteY7" fmla="*/ 201756 h 202184"/>
                      <a:gd name="connsiteX8" fmla="*/ 769231 w 769353"/>
                      <a:gd name="connsiteY8" fmla="*/ 83296 h 202184"/>
                      <a:gd name="connsiteX9" fmla="*/ 769353 w 769353"/>
                      <a:gd name="connsiteY9" fmla="*/ 83418 h 202184"/>
                      <a:gd name="connsiteX10" fmla="*/ 675049 w 769353"/>
                      <a:gd name="connsiteY10" fmla="*/ 142924 h 202184"/>
                      <a:gd name="connsiteX11" fmla="*/ 574018 w 769353"/>
                      <a:gd name="connsiteY11" fmla="*/ 181819 h 202184"/>
                      <a:gd name="connsiteX12" fmla="*/ 469379 w 769353"/>
                      <a:gd name="connsiteY12" fmla="*/ 200350 h 202184"/>
                      <a:gd name="connsiteX13" fmla="*/ 424245 w 769353"/>
                      <a:gd name="connsiteY13" fmla="*/ 202185 h 202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69353" h="202184">
                        <a:moveTo>
                          <a:pt x="424245" y="202185"/>
                        </a:moveTo>
                        <a:cubicBezTo>
                          <a:pt x="404124" y="202185"/>
                          <a:pt x="384004" y="201084"/>
                          <a:pt x="364067" y="198943"/>
                        </a:cubicBezTo>
                        <a:cubicBezTo>
                          <a:pt x="329269" y="195152"/>
                          <a:pt x="294715" y="188057"/>
                          <a:pt x="261446" y="177844"/>
                        </a:cubicBezTo>
                        <a:cubicBezTo>
                          <a:pt x="227870" y="167509"/>
                          <a:pt x="195213" y="153932"/>
                          <a:pt x="164512" y="137481"/>
                        </a:cubicBezTo>
                        <a:cubicBezTo>
                          <a:pt x="133200" y="120662"/>
                          <a:pt x="103539" y="100725"/>
                          <a:pt x="76324" y="78097"/>
                        </a:cubicBezTo>
                        <a:cubicBezTo>
                          <a:pt x="48375" y="54919"/>
                          <a:pt x="22689" y="2868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05740" y="132710"/>
                          <a:pt x="263770" y="201756"/>
                          <a:pt x="424429" y="201756"/>
                        </a:cubicBezTo>
                        <a:cubicBezTo>
                          <a:pt x="544785" y="201756"/>
                          <a:pt x="666671" y="163044"/>
                          <a:pt x="769231" y="83296"/>
                        </a:cubicBezTo>
                        <a:lnTo>
                          <a:pt x="769353" y="83418"/>
                        </a:lnTo>
                        <a:cubicBezTo>
                          <a:pt x="739876" y="106352"/>
                          <a:pt x="708135" y="126350"/>
                          <a:pt x="675049" y="142924"/>
                        </a:cubicBezTo>
                        <a:cubicBezTo>
                          <a:pt x="642759" y="159069"/>
                          <a:pt x="608755" y="172157"/>
                          <a:pt x="574018" y="181819"/>
                        </a:cubicBezTo>
                        <a:cubicBezTo>
                          <a:pt x="539893" y="191299"/>
                          <a:pt x="504666" y="197537"/>
                          <a:pt x="469379" y="200350"/>
                        </a:cubicBezTo>
                        <a:cubicBezTo>
                          <a:pt x="454334" y="201573"/>
                          <a:pt x="439290" y="202185"/>
                          <a:pt x="424245" y="20218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7" name="Graphique 1074">
                    <a:extLst>
                      <a:ext uri="{FF2B5EF4-FFF2-40B4-BE49-F238E27FC236}">
                        <a16:creationId xmlns:a16="http://schemas.microsoft.com/office/drawing/2014/main" id="{12E22E61-AFB8-4682-80E2-0D0C3F653A55}"/>
                      </a:ext>
                    </a:extLst>
                  </p:cNvPr>
                  <p:cNvSpPr/>
                  <p:nvPr/>
                </p:nvSpPr>
                <p:spPr>
                  <a:xfrm>
                    <a:off x="5661725" y="2639097"/>
                    <a:ext cx="701102" cy="147632"/>
                  </a:xfrm>
                  <a:custGeom>
                    <a:avLst/>
                    <a:gdLst>
                      <a:gd name="connsiteX0" fmla="*/ 297100 w 701102"/>
                      <a:gd name="connsiteY0" fmla="*/ 147633 h 147632"/>
                      <a:gd name="connsiteX1" fmla="*/ 223406 w 701102"/>
                      <a:gd name="connsiteY1" fmla="*/ 142251 h 147632"/>
                      <a:gd name="connsiteX2" fmla="*/ 138031 w 701102"/>
                      <a:gd name="connsiteY2" fmla="*/ 120234 h 147632"/>
                      <a:gd name="connsiteX3" fmla="*/ 62625 w 701102"/>
                      <a:gd name="connsiteY3" fmla="*/ 81155 h 147632"/>
                      <a:gd name="connsiteX4" fmla="*/ 0 w 701102"/>
                      <a:gd name="connsiteY4" fmla="*/ 24952 h 147632"/>
                      <a:gd name="connsiteX5" fmla="*/ 122 w 701102"/>
                      <a:gd name="connsiteY5" fmla="*/ 24830 h 147632"/>
                      <a:gd name="connsiteX6" fmla="*/ 296611 w 701102"/>
                      <a:gd name="connsiteY6" fmla="*/ 147510 h 147632"/>
                      <a:gd name="connsiteX7" fmla="*/ 315875 w 701102"/>
                      <a:gd name="connsiteY7" fmla="*/ 147143 h 147632"/>
                      <a:gd name="connsiteX8" fmla="*/ 700980 w 701102"/>
                      <a:gd name="connsiteY8" fmla="*/ 0 h 147632"/>
                      <a:gd name="connsiteX9" fmla="*/ 701102 w 701102"/>
                      <a:gd name="connsiteY9" fmla="*/ 122 h 147632"/>
                      <a:gd name="connsiteX10" fmla="*/ 608144 w 701102"/>
                      <a:gd name="connsiteY10" fmla="*/ 61830 h 147632"/>
                      <a:gd name="connsiteX11" fmla="*/ 511088 w 701102"/>
                      <a:gd name="connsiteY11" fmla="*/ 107024 h 147632"/>
                      <a:gd name="connsiteX12" fmla="*/ 412748 w 701102"/>
                      <a:gd name="connsiteY12" fmla="*/ 135524 h 147632"/>
                      <a:gd name="connsiteX13" fmla="*/ 315875 w 701102"/>
                      <a:gd name="connsiteY13" fmla="*/ 147327 h 147632"/>
                      <a:gd name="connsiteX14" fmla="*/ 297100 w 701102"/>
                      <a:gd name="connsiteY14" fmla="*/ 147633 h 147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01102" h="147632">
                        <a:moveTo>
                          <a:pt x="297100" y="147633"/>
                        </a:moveTo>
                        <a:cubicBezTo>
                          <a:pt x="271903" y="147633"/>
                          <a:pt x="247196" y="145798"/>
                          <a:pt x="223406" y="142251"/>
                        </a:cubicBezTo>
                        <a:cubicBezTo>
                          <a:pt x="193439" y="137725"/>
                          <a:pt x="164757" y="130325"/>
                          <a:pt x="138031" y="120234"/>
                        </a:cubicBezTo>
                        <a:cubicBezTo>
                          <a:pt x="110816" y="109960"/>
                          <a:pt x="85497" y="96811"/>
                          <a:pt x="62625" y="81155"/>
                        </a:cubicBezTo>
                        <a:cubicBezTo>
                          <a:pt x="39202" y="65071"/>
                          <a:pt x="18102" y="46173"/>
                          <a:pt x="0" y="24952"/>
                        </a:cubicBezTo>
                        <a:lnTo>
                          <a:pt x="122" y="24830"/>
                        </a:lnTo>
                        <a:cubicBezTo>
                          <a:pt x="67884" y="104334"/>
                          <a:pt x="172646" y="147510"/>
                          <a:pt x="296611" y="147510"/>
                        </a:cubicBezTo>
                        <a:cubicBezTo>
                          <a:pt x="302971" y="147510"/>
                          <a:pt x="309393" y="147388"/>
                          <a:pt x="315875" y="147143"/>
                        </a:cubicBezTo>
                        <a:cubicBezTo>
                          <a:pt x="448280" y="142434"/>
                          <a:pt x="585026" y="90206"/>
                          <a:pt x="700980" y="0"/>
                        </a:cubicBezTo>
                        <a:lnTo>
                          <a:pt x="701102" y="122"/>
                        </a:lnTo>
                        <a:cubicBezTo>
                          <a:pt x="671625" y="23056"/>
                          <a:pt x="640373" y="43788"/>
                          <a:pt x="608144" y="61830"/>
                        </a:cubicBezTo>
                        <a:cubicBezTo>
                          <a:pt x="576770" y="79382"/>
                          <a:pt x="544113" y="94610"/>
                          <a:pt x="511088" y="107024"/>
                        </a:cubicBezTo>
                        <a:cubicBezTo>
                          <a:pt x="478675" y="119195"/>
                          <a:pt x="445589" y="128796"/>
                          <a:pt x="412748" y="135524"/>
                        </a:cubicBezTo>
                        <a:cubicBezTo>
                          <a:pt x="380212" y="142190"/>
                          <a:pt x="347616" y="146165"/>
                          <a:pt x="315875" y="147327"/>
                        </a:cubicBezTo>
                        <a:cubicBezTo>
                          <a:pt x="309576" y="147510"/>
                          <a:pt x="303338" y="147633"/>
                          <a:pt x="297100" y="14763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323" name="Graphique 1074">
                <a:extLst>
                  <a:ext uri="{FF2B5EF4-FFF2-40B4-BE49-F238E27FC236}">
                    <a16:creationId xmlns:a16="http://schemas.microsoft.com/office/drawing/2014/main" id="{20B43713-E088-4B6B-8939-18428E7D9EED}"/>
                  </a:ext>
                </a:extLst>
              </p:cNvPr>
              <p:cNvSpPr/>
              <p:nvPr/>
            </p:nvSpPr>
            <p:spPr>
              <a:xfrm>
                <a:off x="5544953" y="1775032"/>
                <a:ext cx="1101812" cy="1102170"/>
              </a:xfrm>
              <a:custGeom>
                <a:avLst/>
                <a:gdLst>
                  <a:gd name="connsiteX0" fmla="*/ 552820 w 1101812"/>
                  <a:gd name="connsiteY0" fmla="*/ 1102087 h 1102170"/>
                  <a:gd name="connsiteX1" fmla="*/ 524198 w 1101812"/>
                  <a:gd name="connsiteY1" fmla="*/ 1101475 h 1102170"/>
                  <a:gd name="connsiteX2" fmla="*/ 481572 w 1101812"/>
                  <a:gd name="connsiteY2" fmla="*/ 1097683 h 1102170"/>
                  <a:gd name="connsiteX3" fmla="*/ 399010 w 1101812"/>
                  <a:gd name="connsiteY3" fmla="*/ 1080682 h 1102170"/>
                  <a:gd name="connsiteX4" fmla="*/ 357852 w 1101812"/>
                  <a:gd name="connsiteY4" fmla="*/ 1067105 h 1102170"/>
                  <a:gd name="connsiteX5" fmla="*/ 320118 w 1101812"/>
                  <a:gd name="connsiteY5" fmla="*/ 1051326 h 1102170"/>
                  <a:gd name="connsiteX6" fmla="*/ 319017 w 1101812"/>
                  <a:gd name="connsiteY6" fmla="*/ 1050837 h 1102170"/>
                  <a:gd name="connsiteX7" fmla="*/ 278531 w 1101812"/>
                  <a:gd name="connsiteY7" fmla="*/ 1029983 h 1102170"/>
                  <a:gd name="connsiteX8" fmla="*/ 249176 w 1101812"/>
                  <a:gd name="connsiteY8" fmla="*/ 1011880 h 1102170"/>
                  <a:gd name="connsiteX9" fmla="*/ 243611 w 1101812"/>
                  <a:gd name="connsiteY9" fmla="*/ 1008333 h 1102170"/>
                  <a:gd name="connsiteX10" fmla="*/ 197193 w 1101812"/>
                  <a:gd name="connsiteY10" fmla="*/ 973413 h 1102170"/>
                  <a:gd name="connsiteX11" fmla="*/ 173586 w 1101812"/>
                  <a:gd name="connsiteY11" fmla="*/ 952436 h 1102170"/>
                  <a:gd name="connsiteX12" fmla="*/ 163495 w 1101812"/>
                  <a:gd name="connsiteY12" fmla="*/ 942651 h 1102170"/>
                  <a:gd name="connsiteX13" fmla="*/ 161722 w 1101812"/>
                  <a:gd name="connsiteY13" fmla="*/ 940877 h 1102170"/>
                  <a:gd name="connsiteX14" fmla="*/ 152120 w 1101812"/>
                  <a:gd name="connsiteY14" fmla="*/ 930970 h 1102170"/>
                  <a:gd name="connsiteX15" fmla="*/ 151570 w 1101812"/>
                  <a:gd name="connsiteY15" fmla="*/ 930358 h 1102170"/>
                  <a:gd name="connsiteX16" fmla="*/ 146983 w 1101812"/>
                  <a:gd name="connsiteY16" fmla="*/ 925466 h 1102170"/>
                  <a:gd name="connsiteX17" fmla="*/ 145882 w 1101812"/>
                  <a:gd name="connsiteY17" fmla="*/ 924243 h 1102170"/>
                  <a:gd name="connsiteX18" fmla="*/ 140561 w 1101812"/>
                  <a:gd name="connsiteY18" fmla="*/ 918371 h 1102170"/>
                  <a:gd name="connsiteX19" fmla="*/ 133773 w 1101812"/>
                  <a:gd name="connsiteY19" fmla="*/ 910666 h 1102170"/>
                  <a:gd name="connsiteX20" fmla="*/ 121970 w 1101812"/>
                  <a:gd name="connsiteY20" fmla="*/ 896477 h 1102170"/>
                  <a:gd name="connsiteX21" fmla="*/ 120502 w 1101812"/>
                  <a:gd name="connsiteY21" fmla="*/ 894643 h 1102170"/>
                  <a:gd name="connsiteX22" fmla="*/ 119095 w 1101812"/>
                  <a:gd name="connsiteY22" fmla="*/ 892869 h 1102170"/>
                  <a:gd name="connsiteX23" fmla="*/ 116343 w 1101812"/>
                  <a:gd name="connsiteY23" fmla="*/ 889383 h 1102170"/>
                  <a:gd name="connsiteX24" fmla="*/ 107720 w 1101812"/>
                  <a:gd name="connsiteY24" fmla="*/ 878008 h 1102170"/>
                  <a:gd name="connsiteX25" fmla="*/ 101727 w 1101812"/>
                  <a:gd name="connsiteY25" fmla="*/ 869629 h 1102170"/>
                  <a:gd name="connsiteX26" fmla="*/ 94816 w 1101812"/>
                  <a:gd name="connsiteY26" fmla="*/ 859539 h 1102170"/>
                  <a:gd name="connsiteX27" fmla="*/ 83563 w 1101812"/>
                  <a:gd name="connsiteY27" fmla="*/ 842292 h 1102170"/>
                  <a:gd name="connsiteX28" fmla="*/ 76041 w 1101812"/>
                  <a:gd name="connsiteY28" fmla="*/ 830122 h 1102170"/>
                  <a:gd name="connsiteX29" fmla="*/ 69069 w 1101812"/>
                  <a:gd name="connsiteY29" fmla="*/ 818013 h 1102170"/>
                  <a:gd name="connsiteX30" fmla="*/ 60140 w 1101812"/>
                  <a:gd name="connsiteY30" fmla="*/ 801073 h 1102170"/>
                  <a:gd name="connsiteX31" fmla="*/ 56287 w 1101812"/>
                  <a:gd name="connsiteY31" fmla="*/ 793673 h 1102170"/>
                  <a:gd name="connsiteX32" fmla="*/ 44545 w 1101812"/>
                  <a:gd name="connsiteY32" fmla="*/ 768048 h 1102170"/>
                  <a:gd name="connsiteX33" fmla="*/ 43383 w 1101812"/>
                  <a:gd name="connsiteY33" fmla="*/ 765418 h 1102170"/>
                  <a:gd name="connsiteX34" fmla="*/ 30418 w 1101812"/>
                  <a:gd name="connsiteY34" fmla="*/ 731843 h 1102170"/>
                  <a:gd name="connsiteX35" fmla="*/ 18431 w 1101812"/>
                  <a:gd name="connsiteY35" fmla="*/ 692642 h 1102170"/>
                  <a:gd name="connsiteX36" fmla="*/ 9135 w 1101812"/>
                  <a:gd name="connsiteY36" fmla="*/ 651422 h 1102170"/>
                  <a:gd name="connsiteX37" fmla="*/ 3081 w 1101812"/>
                  <a:gd name="connsiteY37" fmla="*/ 609774 h 1102170"/>
                  <a:gd name="connsiteX38" fmla="*/ 206 w 1101812"/>
                  <a:gd name="connsiteY38" fmla="*/ 567331 h 1102170"/>
                  <a:gd name="connsiteX39" fmla="*/ 573 w 1101812"/>
                  <a:gd name="connsiteY39" fmla="*/ 525133 h 1102170"/>
                  <a:gd name="connsiteX40" fmla="*/ 10970 w 1101812"/>
                  <a:gd name="connsiteY40" fmla="*/ 441165 h 1102170"/>
                  <a:gd name="connsiteX41" fmla="*/ 21000 w 1101812"/>
                  <a:gd name="connsiteY41" fmla="*/ 399884 h 1102170"/>
                  <a:gd name="connsiteX42" fmla="*/ 31763 w 1101812"/>
                  <a:gd name="connsiteY42" fmla="*/ 366614 h 1102170"/>
                  <a:gd name="connsiteX43" fmla="*/ 34148 w 1101812"/>
                  <a:gd name="connsiteY43" fmla="*/ 359581 h 1102170"/>
                  <a:gd name="connsiteX44" fmla="*/ 50477 w 1101812"/>
                  <a:gd name="connsiteY44" fmla="*/ 320135 h 1102170"/>
                  <a:gd name="connsiteX45" fmla="*/ 69864 w 1101812"/>
                  <a:gd name="connsiteY45" fmla="*/ 281973 h 1102170"/>
                  <a:gd name="connsiteX46" fmla="*/ 92370 w 1101812"/>
                  <a:gd name="connsiteY46" fmla="*/ 245096 h 1102170"/>
                  <a:gd name="connsiteX47" fmla="*/ 111023 w 1101812"/>
                  <a:gd name="connsiteY47" fmla="*/ 219226 h 1102170"/>
                  <a:gd name="connsiteX48" fmla="*/ 117872 w 1101812"/>
                  <a:gd name="connsiteY48" fmla="*/ 209992 h 1102170"/>
                  <a:gd name="connsiteX49" fmla="*/ 146494 w 1101812"/>
                  <a:gd name="connsiteY49" fmla="*/ 176539 h 1102170"/>
                  <a:gd name="connsiteX50" fmla="*/ 168327 w 1101812"/>
                  <a:gd name="connsiteY50" fmla="*/ 154645 h 1102170"/>
                  <a:gd name="connsiteX51" fmla="*/ 178051 w 1101812"/>
                  <a:gd name="connsiteY51" fmla="*/ 145165 h 1102170"/>
                  <a:gd name="connsiteX52" fmla="*/ 212665 w 1101812"/>
                  <a:gd name="connsiteY52" fmla="*/ 115932 h 1102170"/>
                  <a:gd name="connsiteX53" fmla="*/ 249421 w 1101812"/>
                  <a:gd name="connsiteY53" fmla="*/ 89635 h 1102170"/>
                  <a:gd name="connsiteX54" fmla="*/ 287705 w 1101812"/>
                  <a:gd name="connsiteY54" fmla="*/ 66701 h 1102170"/>
                  <a:gd name="connsiteX55" fmla="*/ 299508 w 1101812"/>
                  <a:gd name="connsiteY55" fmla="*/ 60647 h 1102170"/>
                  <a:gd name="connsiteX56" fmla="*/ 327090 w 1101812"/>
                  <a:gd name="connsiteY56" fmla="*/ 47253 h 1102170"/>
                  <a:gd name="connsiteX57" fmla="*/ 339505 w 1101812"/>
                  <a:gd name="connsiteY57" fmla="*/ 42177 h 1102170"/>
                  <a:gd name="connsiteX58" fmla="*/ 367453 w 1101812"/>
                  <a:gd name="connsiteY58" fmla="*/ 31169 h 1102170"/>
                  <a:gd name="connsiteX59" fmla="*/ 408734 w 1101812"/>
                  <a:gd name="connsiteY59" fmla="*/ 18387 h 1102170"/>
                  <a:gd name="connsiteX60" fmla="*/ 450504 w 1101812"/>
                  <a:gd name="connsiteY60" fmla="*/ 9030 h 1102170"/>
                  <a:gd name="connsiteX61" fmla="*/ 492825 w 1101812"/>
                  <a:gd name="connsiteY61" fmla="*/ 2915 h 1102170"/>
                  <a:gd name="connsiteX62" fmla="*/ 505974 w 1101812"/>
                  <a:gd name="connsiteY62" fmla="*/ 1936 h 1102170"/>
                  <a:gd name="connsiteX63" fmla="*/ 535145 w 1101812"/>
                  <a:gd name="connsiteY63" fmla="*/ 101 h 1102170"/>
                  <a:gd name="connsiteX64" fmla="*/ 564501 w 1101812"/>
                  <a:gd name="connsiteY64" fmla="*/ 346 h 1102170"/>
                  <a:gd name="connsiteX65" fmla="*/ 577772 w 1101812"/>
                  <a:gd name="connsiteY65" fmla="*/ 591 h 1102170"/>
                  <a:gd name="connsiteX66" fmla="*/ 620398 w 1101812"/>
                  <a:gd name="connsiteY66" fmla="*/ 4321 h 1102170"/>
                  <a:gd name="connsiteX67" fmla="*/ 702960 w 1101812"/>
                  <a:gd name="connsiteY67" fmla="*/ 21262 h 1102170"/>
                  <a:gd name="connsiteX68" fmla="*/ 731948 w 1101812"/>
                  <a:gd name="connsiteY68" fmla="*/ 30557 h 1102170"/>
                  <a:gd name="connsiteX69" fmla="*/ 744118 w 1101812"/>
                  <a:gd name="connsiteY69" fmla="*/ 34777 h 1102170"/>
                  <a:gd name="connsiteX70" fmla="*/ 782953 w 1101812"/>
                  <a:gd name="connsiteY70" fmla="*/ 50984 h 1102170"/>
                  <a:gd name="connsiteX71" fmla="*/ 823439 w 1101812"/>
                  <a:gd name="connsiteY71" fmla="*/ 71838 h 1102170"/>
                  <a:gd name="connsiteX72" fmla="*/ 858359 w 1101812"/>
                  <a:gd name="connsiteY72" fmla="*/ 93488 h 1102170"/>
                  <a:gd name="connsiteX73" fmla="*/ 904777 w 1101812"/>
                  <a:gd name="connsiteY73" fmla="*/ 128470 h 1102170"/>
                  <a:gd name="connsiteX74" fmla="*/ 910526 w 1101812"/>
                  <a:gd name="connsiteY74" fmla="*/ 133484 h 1102170"/>
                  <a:gd name="connsiteX75" fmla="*/ 928384 w 1101812"/>
                  <a:gd name="connsiteY75" fmla="*/ 149446 h 1102170"/>
                  <a:gd name="connsiteX76" fmla="*/ 950462 w 1101812"/>
                  <a:gd name="connsiteY76" fmla="*/ 171463 h 1102170"/>
                  <a:gd name="connsiteX77" fmla="*/ 961409 w 1101812"/>
                  <a:gd name="connsiteY77" fmla="*/ 183388 h 1102170"/>
                  <a:gd name="connsiteX78" fmla="*/ 970643 w 1101812"/>
                  <a:gd name="connsiteY78" fmla="*/ 194030 h 1102170"/>
                  <a:gd name="connsiteX79" fmla="*/ 980000 w 1101812"/>
                  <a:gd name="connsiteY79" fmla="*/ 205344 h 1102170"/>
                  <a:gd name="connsiteX80" fmla="*/ 980734 w 1101812"/>
                  <a:gd name="connsiteY80" fmla="*/ 206261 h 1102170"/>
                  <a:gd name="connsiteX81" fmla="*/ 982875 w 1101812"/>
                  <a:gd name="connsiteY81" fmla="*/ 208952 h 1102170"/>
                  <a:gd name="connsiteX82" fmla="*/ 985627 w 1101812"/>
                  <a:gd name="connsiteY82" fmla="*/ 212438 h 1102170"/>
                  <a:gd name="connsiteX83" fmla="*/ 986972 w 1101812"/>
                  <a:gd name="connsiteY83" fmla="*/ 214211 h 1102170"/>
                  <a:gd name="connsiteX84" fmla="*/ 988379 w 1101812"/>
                  <a:gd name="connsiteY84" fmla="*/ 215985 h 1102170"/>
                  <a:gd name="connsiteX85" fmla="*/ 991192 w 1101812"/>
                  <a:gd name="connsiteY85" fmla="*/ 219716 h 1102170"/>
                  <a:gd name="connsiteX86" fmla="*/ 991253 w 1101812"/>
                  <a:gd name="connsiteY86" fmla="*/ 219838 h 1102170"/>
                  <a:gd name="connsiteX87" fmla="*/ 991314 w 1101812"/>
                  <a:gd name="connsiteY87" fmla="*/ 219899 h 1102170"/>
                  <a:gd name="connsiteX88" fmla="*/ 991314 w 1101812"/>
                  <a:gd name="connsiteY88" fmla="*/ 219899 h 1102170"/>
                  <a:gd name="connsiteX89" fmla="*/ 991314 w 1101812"/>
                  <a:gd name="connsiteY89" fmla="*/ 219899 h 1102170"/>
                  <a:gd name="connsiteX90" fmla="*/ 1015288 w 1101812"/>
                  <a:gd name="connsiteY90" fmla="*/ 255248 h 1102170"/>
                  <a:gd name="connsiteX91" fmla="*/ 1029354 w 1101812"/>
                  <a:gd name="connsiteY91" fmla="*/ 278365 h 1102170"/>
                  <a:gd name="connsiteX92" fmla="*/ 1038405 w 1101812"/>
                  <a:gd name="connsiteY92" fmla="*/ 294449 h 1102170"/>
                  <a:gd name="connsiteX93" fmla="*/ 1046539 w 1101812"/>
                  <a:gd name="connsiteY93" fmla="*/ 310228 h 1102170"/>
                  <a:gd name="connsiteX94" fmla="*/ 1052899 w 1101812"/>
                  <a:gd name="connsiteY94" fmla="*/ 323805 h 1102170"/>
                  <a:gd name="connsiteX95" fmla="*/ 1066904 w 1101812"/>
                  <a:gd name="connsiteY95" fmla="*/ 357685 h 1102170"/>
                  <a:gd name="connsiteX96" fmla="*/ 1079503 w 1101812"/>
                  <a:gd name="connsiteY96" fmla="*/ 395297 h 1102170"/>
                  <a:gd name="connsiteX97" fmla="*/ 1089716 w 1101812"/>
                  <a:gd name="connsiteY97" fmla="*/ 435660 h 1102170"/>
                  <a:gd name="connsiteX98" fmla="*/ 1096993 w 1101812"/>
                  <a:gd name="connsiteY98" fmla="*/ 477492 h 1102170"/>
                  <a:gd name="connsiteX99" fmla="*/ 1100969 w 1101812"/>
                  <a:gd name="connsiteY99" fmla="*/ 519445 h 1102170"/>
                  <a:gd name="connsiteX100" fmla="*/ 1101764 w 1101812"/>
                  <a:gd name="connsiteY100" fmla="*/ 561949 h 1102170"/>
                  <a:gd name="connsiteX101" fmla="*/ 1099317 w 1101812"/>
                  <a:gd name="connsiteY101" fmla="*/ 604086 h 1102170"/>
                  <a:gd name="connsiteX102" fmla="*/ 1093630 w 1101812"/>
                  <a:gd name="connsiteY102" fmla="*/ 646162 h 1102170"/>
                  <a:gd name="connsiteX103" fmla="*/ 1084762 w 1101812"/>
                  <a:gd name="connsiteY103" fmla="*/ 687504 h 1102170"/>
                  <a:gd name="connsiteX104" fmla="*/ 1072653 w 1101812"/>
                  <a:gd name="connsiteY104" fmla="*/ 728296 h 1102170"/>
                  <a:gd name="connsiteX105" fmla="*/ 1057486 w 1101812"/>
                  <a:gd name="connsiteY105" fmla="*/ 767987 h 1102170"/>
                  <a:gd name="connsiteX106" fmla="*/ 1039139 w 1101812"/>
                  <a:gd name="connsiteY106" fmla="*/ 806699 h 1102170"/>
                  <a:gd name="connsiteX107" fmla="*/ 1023299 w 1101812"/>
                  <a:gd name="connsiteY107" fmla="*/ 834525 h 1102170"/>
                  <a:gd name="connsiteX108" fmla="*/ 1017795 w 1101812"/>
                  <a:gd name="connsiteY108" fmla="*/ 843944 h 1102170"/>
                  <a:gd name="connsiteX109" fmla="*/ 993271 w 1101812"/>
                  <a:gd name="connsiteY109" fmla="*/ 879781 h 1102170"/>
                  <a:gd name="connsiteX110" fmla="*/ 967647 w 1101812"/>
                  <a:gd name="connsiteY110" fmla="*/ 911583 h 1102170"/>
                  <a:gd name="connsiteX111" fmla="*/ 965812 w 1101812"/>
                  <a:gd name="connsiteY111" fmla="*/ 913785 h 1102170"/>
                  <a:gd name="connsiteX112" fmla="*/ 923858 w 1101812"/>
                  <a:gd name="connsiteY112" fmla="*/ 956656 h 1102170"/>
                  <a:gd name="connsiteX113" fmla="*/ 919394 w 1101812"/>
                  <a:gd name="connsiteY113" fmla="*/ 960509 h 1102170"/>
                  <a:gd name="connsiteX114" fmla="*/ 889182 w 1101812"/>
                  <a:gd name="connsiteY114" fmla="*/ 985889 h 1102170"/>
                  <a:gd name="connsiteX115" fmla="*/ 852427 w 1101812"/>
                  <a:gd name="connsiteY115" fmla="*/ 1012186 h 1102170"/>
                  <a:gd name="connsiteX116" fmla="*/ 814265 w 1101812"/>
                  <a:gd name="connsiteY116" fmla="*/ 1035059 h 1102170"/>
                  <a:gd name="connsiteX117" fmla="*/ 774758 w 1101812"/>
                  <a:gd name="connsiteY117" fmla="*/ 1054568 h 1102170"/>
                  <a:gd name="connsiteX118" fmla="*/ 734272 w 1101812"/>
                  <a:gd name="connsiteY118" fmla="*/ 1070713 h 1102170"/>
                  <a:gd name="connsiteX119" fmla="*/ 721613 w 1101812"/>
                  <a:gd name="connsiteY119" fmla="*/ 1074750 h 1102170"/>
                  <a:gd name="connsiteX120" fmla="*/ 693114 w 1101812"/>
                  <a:gd name="connsiteY120" fmla="*/ 1083434 h 1102170"/>
                  <a:gd name="connsiteX121" fmla="*/ 651160 w 1101812"/>
                  <a:gd name="connsiteY121" fmla="*/ 1092852 h 1102170"/>
                  <a:gd name="connsiteX122" fmla="*/ 566702 w 1101812"/>
                  <a:gd name="connsiteY122" fmla="*/ 1101720 h 1102170"/>
                  <a:gd name="connsiteX123" fmla="*/ 552820 w 1101812"/>
                  <a:gd name="connsiteY123" fmla="*/ 1102087 h 1102170"/>
                  <a:gd name="connsiteX124" fmla="*/ 543524 w 1101812"/>
                  <a:gd name="connsiteY124" fmla="*/ 468 h 1102170"/>
                  <a:gd name="connsiteX125" fmla="*/ 535268 w 1101812"/>
                  <a:gd name="connsiteY125" fmla="*/ 591 h 1102170"/>
                  <a:gd name="connsiteX126" fmla="*/ 506096 w 1101812"/>
                  <a:gd name="connsiteY126" fmla="*/ 2425 h 1102170"/>
                  <a:gd name="connsiteX127" fmla="*/ 492947 w 1101812"/>
                  <a:gd name="connsiteY127" fmla="*/ 3404 h 1102170"/>
                  <a:gd name="connsiteX128" fmla="*/ 450627 w 1101812"/>
                  <a:gd name="connsiteY128" fmla="*/ 9519 h 1102170"/>
                  <a:gd name="connsiteX129" fmla="*/ 408918 w 1101812"/>
                  <a:gd name="connsiteY129" fmla="*/ 18876 h 1102170"/>
                  <a:gd name="connsiteX130" fmla="*/ 367637 w 1101812"/>
                  <a:gd name="connsiteY130" fmla="*/ 31658 h 1102170"/>
                  <a:gd name="connsiteX131" fmla="*/ 339688 w 1101812"/>
                  <a:gd name="connsiteY131" fmla="*/ 42666 h 1102170"/>
                  <a:gd name="connsiteX132" fmla="*/ 327273 w 1101812"/>
                  <a:gd name="connsiteY132" fmla="*/ 47743 h 1102170"/>
                  <a:gd name="connsiteX133" fmla="*/ 299692 w 1101812"/>
                  <a:gd name="connsiteY133" fmla="*/ 61136 h 1102170"/>
                  <a:gd name="connsiteX134" fmla="*/ 287888 w 1101812"/>
                  <a:gd name="connsiteY134" fmla="*/ 67190 h 1102170"/>
                  <a:gd name="connsiteX135" fmla="*/ 249604 w 1101812"/>
                  <a:gd name="connsiteY135" fmla="*/ 90124 h 1102170"/>
                  <a:gd name="connsiteX136" fmla="*/ 212849 w 1101812"/>
                  <a:gd name="connsiteY136" fmla="*/ 116422 h 1102170"/>
                  <a:gd name="connsiteX137" fmla="*/ 178295 w 1101812"/>
                  <a:gd name="connsiteY137" fmla="*/ 145655 h 1102170"/>
                  <a:gd name="connsiteX138" fmla="*/ 168571 w 1101812"/>
                  <a:gd name="connsiteY138" fmla="*/ 155134 h 1102170"/>
                  <a:gd name="connsiteX139" fmla="*/ 146738 w 1101812"/>
                  <a:gd name="connsiteY139" fmla="*/ 176967 h 1102170"/>
                  <a:gd name="connsiteX140" fmla="*/ 118117 w 1101812"/>
                  <a:gd name="connsiteY140" fmla="*/ 210420 h 1102170"/>
                  <a:gd name="connsiteX141" fmla="*/ 111267 w 1101812"/>
                  <a:gd name="connsiteY141" fmla="*/ 219654 h 1102170"/>
                  <a:gd name="connsiteX142" fmla="*/ 92614 w 1101812"/>
                  <a:gd name="connsiteY142" fmla="*/ 245524 h 1102170"/>
                  <a:gd name="connsiteX143" fmla="*/ 70109 w 1101812"/>
                  <a:gd name="connsiteY143" fmla="*/ 282401 h 1102170"/>
                  <a:gd name="connsiteX144" fmla="*/ 50722 w 1101812"/>
                  <a:gd name="connsiteY144" fmla="*/ 320563 h 1102170"/>
                  <a:gd name="connsiteX145" fmla="*/ 34393 w 1101812"/>
                  <a:gd name="connsiteY145" fmla="*/ 360009 h 1102170"/>
                  <a:gd name="connsiteX146" fmla="*/ 32008 w 1101812"/>
                  <a:gd name="connsiteY146" fmla="*/ 367042 h 1102170"/>
                  <a:gd name="connsiteX147" fmla="*/ 21244 w 1101812"/>
                  <a:gd name="connsiteY147" fmla="*/ 400312 h 1102170"/>
                  <a:gd name="connsiteX148" fmla="*/ 11215 w 1101812"/>
                  <a:gd name="connsiteY148" fmla="*/ 441593 h 1102170"/>
                  <a:gd name="connsiteX149" fmla="*/ 818 w 1101812"/>
                  <a:gd name="connsiteY149" fmla="*/ 525561 h 1102170"/>
                  <a:gd name="connsiteX150" fmla="*/ 451 w 1101812"/>
                  <a:gd name="connsiteY150" fmla="*/ 567698 h 1102170"/>
                  <a:gd name="connsiteX151" fmla="*/ 3387 w 1101812"/>
                  <a:gd name="connsiteY151" fmla="*/ 610080 h 1102170"/>
                  <a:gd name="connsiteX152" fmla="*/ 9441 w 1101812"/>
                  <a:gd name="connsiteY152" fmla="*/ 651728 h 1102170"/>
                  <a:gd name="connsiteX153" fmla="*/ 18737 w 1101812"/>
                  <a:gd name="connsiteY153" fmla="*/ 692886 h 1102170"/>
                  <a:gd name="connsiteX154" fmla="*/ 30724 w 1101812"/>
                  <a:gd name="connsiteY154" fmla="*/ 732027 h 1102170"/>
                  <a:gd name="connsiteX155" fmla="*/ 43628 w 1101812"/>
                  <a:gd name="connsiteY155" fmla="*/ 765602 h 1102170"/>
                  <a:gd name="connsiteX156" fmla="*/ 44790 w 1101812"/>
                  <a:gd name="connsiteY156" fmla="*/ 768231 h 1102170"/>
                  <a:gd name="connsiteX157" fmla="*/ 56532 w 1101812"/>
                  <a:gd name="connsiteY157" fmla="*/ 793856 h 1102170"/>
                  <a:gd name="connsiteX158" fmla="*/ 60385 w 1101812"/>
                  <a:gd name="connsiteY158" fmla="*/ 801256 h 1102170"/>
                  <a:gd name="connsiteX159" fmla="*/ 69314 w 1101812"/>
                  <a:gd name="connsiteY159" fmla="*/ 818197 h 1102170"/>
                  <a:gd name="connsiteX160" fmla="*/ 76286 w 1101812"/>
                  <a:gd name="connsiteY160" fmla="*/ 830306 h 1102170"/>
                  <a:gd name="connsiteX161" fmla="*/ 83747 w 1101812"/>
                  <a:gd name="connsiteY161" fmla="*/ 842476 h 1102170"/>
                  <a:gd name="connsiteX162" fmla="*/ 95000 w 1101812"/>
                  <a:gd name="connsiteY162" fmla="*/ 859722 h 1102170"/>
                  <a:gd name="connsiteX163" fmla="*/ 101910 w 1101812"/>
                  <a:gd name="connsiteY163" fmla="*/ 869813 h 1102170"/>
                  <a:gd name="connsiteX164" fmla="*/ 107904 w 1101812"/>
                  <a:gd name="connsiteY164" fmla="*/ 878191 h 1102170"/>
                  <a:gd name="connsiteX165" fmla="*/ 116527 w 1101812"/>
                  <a:gd name="connsiteY165" fmla="*/ 889567 h 1102170"/>
                  <a:gd name="connsiteX166" fmla="*/ 119279 w 1101812"/>
                  <a:gd name="connsiteY166" fmla="*/ 893053 h 1102170"/>
                  <a:gd name="connsiteX167" fmla="*/ 120685 w 1101812"/>
                  <a:gd name="connsiteY167" fmla="*/ 894826 h 1102170"/>
                  <a:gd name="connsiteX168" fmla="*/ 122153 w 1101812"/>
                  <a:gd name="connsiteY168" fmla="*/ 896661 h 1102170"/>
                  <a:gd name="connsiteX169" fmla="*/ 133956 w 1101812"/>
                  <a:gd name="connsiteY169" fmla="*/ 910849 h 1102170"/>
                  <a:gd name="connsiteX170" fmla="*/ 140684 w 1101812"/>
                  <a:gd name="connsiteY170" fmla="*/ 918555 h 1102170"/>
                  <a:gd name="connsiteX171" fmla="*/ 146004 w 1101812"/>
                  <a:gd name="connsiteY171" fmla="*/ 924426 h 1102170"/>
                  <a:gd name="connsiteX172" fmla="*/ 147105 w 1101812"/>
                  <a:gd name="connsiteY172" fmla="*/ 925649 h 1102170"/>
                  <a:gd name="connsiteX173" fmla="*/ 151692 w 1101812"/>
                  <a:gd name="connsiteY173" fmla="*/ 930542 h 1102170"/>
                  <a:gd name="connsiteX174" fmla="*/ 152242 w 1101812"/>
                  <a:gd name="connsiteY174" fmla="*/ 931153 h 1102170"/>
                  <a:gd name="connsiteX175" fmla="*/ 161844 w 1101812"/>
                  <a:gd name="connsiteY175" fmla="*/ 940999 h 1102170"/>
                  <a:gd name="connsiteX176" fmla="*/ 163618 w 1101812"/>
                  <a:gd name="connsiteY176" fmla="*/ 942773 h 1102170"/>
                  <a:gd name="connsiteX177" fmla="*/ 173708 w 1101812"/>
                  <a:gd name="connsiteY177" fmla="*/ 952558 h 1102170"/>
                  <a:gd name="connsiteX178" fmla="*/ 197315 w 1101812"/>
                  <a:gd name="connsiteY178" fmla="*/ 973535 h 1102170"/>
                  <a:gd name="connsiteX179" fmla="*/ 243672 w 1101812"/>
                  <a:gd name="connsiteY179" fmla="*/ 1008455 h 1102170"/>
                  <a:gd name="connsiteX180" fmla="*/ 249237 w 1101812"/>
                  <a:gd name="connsiteY180" fmla="*/ 1012003 h 1102170"/>
                  <a:gd name="connsiteX181" fmla="*/ 278592 w 1101812"/>
                  <a:gd name="connsiteY181" fmla="*/ 1030105 h 1102170"/>
                  <a:gd name="connsiteX182" fmla="*/ 319078 w 1101812"/>
                  <a:gd name="connsiteY182" fmla="*/ 1050960 h 1102170"/>
                  <a:gd name="connsiteX183" fmla="*/ 320179 w 1101812"/>
                  <a:gd name="connsiteY183" fmla="*/ 1051449 h 1102170"/>
                  <a:gd name="connsiteX184" fmla="*/ 357913 w 1101812"/>
                  <a:gd name="connsiteY184" fmla="*/ 1067227 h 1102170"/>
                  <a:gd name="connsiteX185" fmla="*/ 399071 w 1101812"/>
                  <a:gd name="connsiteY185" fmla="*/ 1080804 h 1102170"/>
                  <a:gd name="connsiteX186" fmla="*/ 481572 w 1101812"/>
                  <a:gd name="connsiteY186" fmla="*/ 1097745 h 1102170"/>
                  <a:gd name="connsiteX187" fmla="*/ 524198 w 1101812"/>
                  <a:gd name="connsiteY187" fmla="*/ 1101536 h 1102170"/>
                  <a:gd name="connsiteX188" fmla="*/ 566763 w 1101812"/>
                  <a:gd name="connsiteY188" fmla="*/ 1102026 h 1102170"/>
                  <a:gd name="connsiteX189" fmla="*/ 651160 w 1101812"/>
                  <a:gd name="connsiteY189" fmla="*/ 1093158 h 1102170"/>
                  <a:gd name="connsiteX190" fmla="*/ 693052 w 1101812"/>
                  <a:gd name="connsiteY190" fmla="*/ 1083740 h 1102170"/>
                  <a:gd name="connsiteX191" fmla="*/ 721552 w 1101812"/>
                  <a:gd name="connsiteY191" fmla="*/ 1075055 h 1102170"/>
                  <a:gd name="connsiteX192" fmla="*/ 734211 w 1101812"/>
                  <a:gd name="connsiteY192" fmla="*/ 1071019 h 1102170"/>
                  <a:gd name="connsiteX193" fmla="*/ 774697 w 1101812"/>
                  <a:gd name="connsiteY193" fmla="*/ 1054874 h 1102170"/>
                  <a:gd name="connsiteX194" fmla="*/ 814143 w 1101812"/>
                  <a:gd name="connsiteY194" fmla="*/ 1035365 h 1102170"/>
                  <a:gd name="connsiteX195" fmla="*/ 852305 w 1101812"/>
                  <a:gd name="connsiteY195" fmla="*/ 1012492 h 1102170"/>
                  <a:gd name="connsiteX196" fmla="*/ 889060 w 1101812"/>
                  <a:gd name="connsiteY196" fmla="*/ 986194 h 1102170"/>
                  <a:gd name="connsiteX197" fmla="*/ 919272 w 1101812"/>
                  <a:gd name="connsiteY197" fmla="*/ 960814 h 1102170"/>
                  <a:gd name="connsiteX198" fmla="*/ 923736 w 1101812"/>
                  <a:gd name="connsiteY198" fmla="*/ 956961 h 1102170"/>
                  <a:gd name="connsiteX199" fmla="*/ 965628 w 1101812"/>
                  <a:gd name="connsiteY199" fmla="*/ 914090 h 1102170"/>
                  <a:gd name="connsiteX200" fmla="*/ 967463 w 1101812"/>
                  <a:gd name="connsiteY200" fmla="*/ 911889 h 1102170"/>
                  <a:gd name="connsiteX201" fmla="*/ 993088 w 1101812"/>
                  <a:gd name="connsiteY201" fmla="*/ 880087 h 1102170"/>
                  <a:gd name="connsiteX202" fmla="*/ 1017612 w 1101812"/>
                  <a:gd name="connsiteY202" fmla="*/ 844249 h 1102170"/>
                  <a:gd name="connsiteX203" fmla="*/ 1023116 w 1101812"/>
                  <a:gd name="connsiteY203" fmla="*/ 834831 h 1102170"/>
                  <a:gd name="connsiteX204" fmla="*/ 1038956 w 1101812"/>
                  <a:gd name="connsiteY204" fmla="*/ 807005 h 1102170"/>
                  <a:gd name="connsiteX205" fmla="*/ 1057303 w 1101812"/>
                  <a:gd name="connsiteY205" fmla="*/ 768293 h 1102170"/>
                  <a:gd name="connsiteX206" fmla="*/ 1072469 w 1101812"/>
                  <a:gd name="connsiteY206" fmla="*/ 728602 h 1102170"/>
                  <a:gd name="connsiteX207" fmla="*/ 1084517 w 1101812"/>
                  <a:gd name="connsiteY207" fmla="*/ 687810 h 1102170"/>
                  <a:gd name="connsiteX208" fmla="*/ 1093385 w 1101812"/>
                  <a:gd name="connsiteY208" fmla="*/ 646468 h 1102170"/>
                  <a:gd name="connsiteX209" fmla="*/ 1099073 w 1101812"/>
                  <a:gd name="connsiteY209" fmla="*/ 604392 h 1102170"/>
                  <a:gd name="connsiteX210" fmla="*/ 1101519 w 1101812"/>
                  <a:gd name="connsiteY210" fmla="*/ 562316 h 1102170"/>
                  <a:gd name="connsiteX211" fmla="*/ 1100724 w 1101812"/>
                  <a:gd name="connsiteY211" fmla="*/ 519812 h 1102170"/>
                  <a:gd name="connsiteX212" fmla="*/ 1096749 w 1101812"/>
                  <a:gd name="connsiteY212" fmla="*/ 477859 h 1102170"/>
                  <a:gd name="connsiteX213" fmla="*/ 1089471 w 1101812"/>
                  <a:gd name="connsiteY213" fmla="*/ 436027 h 1102170"/>
                  <a:gd name="connsiteX214" fmla="*/ 1079258 w 1101812"/>
                  <a:gd name="connsiteY214" fmla="*/ 395725 h 1102170"/>
                  <a:gd name="connsiteX215" fmla="*/ 1066660 w 1101812"/>
                  <a:gd name="connsiteY215" fmla="*/ 358114 h 1102170"/>
                  <a:gd name="connsiteX216" fmla="*/ 1052655 w 1101812"/>
                  <a:gd name="connsiteY216" fmla="*/ 324233 h 1102170"/>
                  <a:gd name="connsiteX217" fmla="*/ 1046294 w 1101812"/>
                  <a:gd name="connsiteY217" fmla="*/ 310656 h 1102170"/>
                  <a:gd name="connsiteX218" fmla="*/ 1038160 w 1101812"/>
                  <a:gd name="connsiteY218" fmla="*/ 294877 h 1102170"/>
                  <a:gd name="connsiteX219" fmla="*/ 1029109 w 1101812"/>
                  <a:gd name="connsiteY219" fmla="*/ 278793 h 1102170"/>
                  <a:gd name="connsiteX220" fmla="*/ 1015043 w 1101812"/>
                  <a:gd name="connsiteY220" fmla="*/ 255676 h 1102170"/>
                  <a:gd name="connsiteX221" fmla="*/ 991070 w 1101812"/>
                  <a:gd name="connsiteY221" fmla="*/ 220327 h 1102170"/>
                  <a:gd name="connsiteX222" fmla="*/ 991070 w 1101812"/>
                  <a:gd name="connsiteY222" fmla="*/ 220327 h 1102170"/>
                  <a:gd name="connsiteX223" fmla="*/ 991070 w 1101812"/>
                  <a:gd name="connsiteY223" fmla="*/ 220327 h 1102170"/>
                  <a:gd name="connsiteX224" fmla="*/ 991070 w 1101812"/>
                  <a:gd name="connsiteY224" fmla="*/ 220327 h 1102170"/>
                  <a:gd name="connsiteX225" fmla="*/ 991070 w 1101812"/>
                  <a:gd name="connsiteY225" fmla="*/ 220327 h 1102170"/>
                  <a:gd name="connsiteX226" fmla="*/ 990947 w 1101812"/>
                  <a:gd name="connsiteY226" fmla="*/ 220144 h 1102170"/>
                  <a:gd name="connsiteX227" fmla="*/ 986177 w 1101812"/>
                  <a:gd name="connsiteY227" fmla="*/ 214701 h 1102170"/>
                  <a:gd name="connsiteX228" fmla="*/ 986177 w 1101812"/>
                  <a:gd name="connsiteY228" fmla="*/ 214701 h 1102170"/>
                  <a:gd name="connsiteX229" fmla="*/ 985688 w 1101812"/>
                  <a:gd name="connsiteY229" fmla="*/ 214211 h 1102170"/>
                  <a:gd name="connsiteX230" fmla="*/ 985015 w 1101812"/>
                  <a:gd name="connsiteY230" fmla="*/ 213539 h 1102170"/>
                  <a:gd name="connsiteX231" fmla="*/ 985138 w 1101812"/>
                  <a:gd name="connsiteY231" fmla="*/ 213416 h 1102170"/>
                  <a:gd name="connsiteX232" fmla="*/ 988501 w 1101812"/>
                  <a:gd name="connsiteY232" fmla="*/ 216902 h 1102170"/>
                  <a:gd name="connsiteX233" fmla="*/ 988134 w 1101812"/>
                  <a:gd name="connsiteY233" fmla="*/ 216413 h 1102170"/>
                  <a:gd name="connsiteX234" fmla="*/ 986728 w 1101812"/>
                  <a:gd name="connsiteY234" fmla="*/ 214640 h 1102170"/>
                  <a:gd name="connsiteX235" fmla="*/ 985382 w 1101812"/>
                  <a:gd name="connsiteY235" fmla="*/ 212866 h 1102170"/>
                  <a:gd name="connsiteX236" fmla="*/ 982630 w 1101812"/>
                  <a:gd name="connsiteY236" fmla="*/ 209380 h 1102170"/>
                  <a:gd name="connsiteX237" fmla="*/ 980490 w 1101812"/>
                  <a:gd name="connsiteY237" fmla="*/ 206689 h 1102170"/>
                  <a:gd name="connsiteX238" fmla="*/ 979756 w 1101812"/>
                  <a:gd name="connsiteY238" fmla="*/ 205772 h 1102170"/>
                  <a:gd name="connsiteX239" fmla="*/ 970399 w 1101812"/>
                  <a:gd name="connsiteY239" fmla="*/ 194458 h 1102170"/>
                  <a:gd name="connsiteX240" fmla="*/ 961164 w 1101812"/>
                  <a:gd name="connsiteY240" fmla="*/ 183817 h 1102170"/>
                  <a:gd name="connsiteX241" fmla="*/ 950217 w 1101812"/>
                  <a:gd name="connsiteY241" fmla="*/ 171891 h 1102170"/>
                  <a:gd name="connsiteX242" fmla="*/ 928139 w 1101812"/>
                  <a:gd name="connsiteY242" fmla="*/ 149874 h 1102170"/>
                  <a:gd name="connsiteX243" fmla="*/ 910282 w 1101812"/>
                  <a:gd name="connsiteY243" fmla="*/ 133913 h 1102170"/>
                  <a:gd name="connsiteX244" fmla="*/ 904533 w 1101812"/>
                  <a:gd name="connsiteY244" fmla="*/ 128898 h 1102170"/>
                  <a:gd name="connsiteX245" fmla="*/ 858115 w 1101812"/>
                  <a:gd name="connsiteY245" fmla="*/ 93977 h 1102170"/>
                  <a:gd name="connsiteX246" fmla="*/ 823194 w 1101812"/>
                  <a:gd name="connsiteY246" fmla="*/ 72328 h 1102170"/>
                  <a:gd name="connsiteX247" fmla="*/ 782708 w 1101812"/>
                  <a:gd name="connsiteY247" fmla="*/ 51473 h 1102170"/>
                  <a:gd name="connsiteX248" fmla="*/ 743874 w 1101812"/>
                  <a:gd name="connsiteY248" fmla="*/ 35267 h 1102170"/>
                  <a:gd name="connsiteX249" fmla="*/ 731704 w 1101812"/>
                  <a:gd name="connsiteY249" fmla="*/ 31047 h 1102170"/>
                  <a:gd name="connsiteX250" fmla="*/ 702715 w 1101812"/>
                  <a:gd name="connsiteY250" fmla="*/ 21751 h 1102170"/>
                  <a:gd name="connsiteX251" fmla="*/ 620153 w 1101812"/>
                  <a:gd name="connsiteY251" fmla="*/ 4810 h 1102170"/>
                  <a:gd name="connsiteX252" fmla="*/ 577527 w 1101812"/>
                  <a:gd name="connsiteY252" fmla="*/ 1080 h 1102170"/>
                  <a:gd name="connsiteX253" fmla="*/ 564256 w 1101812"/>
                  <a:gd name="connsiteY253" fmla="*/ 835 h 1102170"/>
                  <a:gd name="connsiteX254" fmla="*/ 543524 w 1101812"/>
                  <a:gd name="connsiteY254" fmla="*/ 468 h 110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</a:cxnLst>
                <a:rect l="l" t="t" r="r" b="b"/>
                <a:pathLst>
                  <a:path w="1101812" h="1102170">
                    <a:moveTo>
                      <a:pt x="552820" y="1102087"/>
                    </a:moveTo>
                    <a:cubicBezTo>
                      <a:pt x="543035" y="1102087"/>
                      <a:pt x="532638" y="1101842"/>
                      <a:pt x="524198" y="1101475"/>
                    </a:cubicBezTo>
                    <a:cubicBezTo>
                      <a:pt x="508175" y="1100680"/>
                      <a:pt x="492213" y="1099273"/>
                      <a:pt x="481572" y="1097683"/>
                    </a:cubicBezTo>
                    <a:cubicBezTo>
                      <a:pt x="458394" y="1094259"/>
                      <a:pt x="424513" y="1088021"/>
                      <a:pt x="399010" y="1080682"/>
                    </a:cubicBezTo>
                    <a:cubicBezTo>
                      <a:pt x="386534" y="1077073"/>
                      <a:pt x="370022" y="1071631"/>
                      <a:pt x="357852" y="1067105"/>
                    </a:cubicBezTo>
                    <a:cubicBezTo>
                      <a:pt x="346354" y="1062824"/>
                      <a:pt x="331799" y="1056464"/>
                      <a:pt x="320118" y="1051326"/>
                    </a:cubicBezTo>
                    <a:lnTo>
                      <a:pt x="319017" y="1050837"/>
                    </a:lnTo>
                    <a:cubicBezTo>
                      <a:pt x="306235" y="1045272"/>
                      <a:pt x="289906" y="1036404"/>
                      <a:pt x="278531" y="1029983"/>
                    </a:cubicBezTo>
                    <a:cubicBezTo>
                      <a:pt x="269602" y="1024968"/>
                      <a:pt x="258778" y="1017996"/>
                      <a:pt x="249176" y="1011880"/>
                    </a:cubicBezTo>
                    <a:cubicBezTo>
                      <a:pt x="247219" y="1010657"/>
                      <a:pt x="245384" y="1009434"/>
                      <a:pt x="243611" y="1008333"/>
                    </a:cubicBezTo>
                    <a:cubicBezTo>
                      <a:pt x="229545" y="999404"/>
                      <a:pt x="210892" y="985338"/>
                      <a:pt x="197193" y="973413"/>
                    </a:cubicBezTo>
                    <a:cubicBezTo>
                      <a:pt x="187041" y="964545"/>
                      <a:pt x="179151" y="957512"/>
                      <a:pt x="173586" y="952436"/>
                    </a:cubicBezTo>
                    <a:cubicBezTo>
                      <a:pt x="170528" y="949623"/>
                      <a:pt x="166798" y="945892"/>
                      <a:pt x="163495" y="942651"/>
                    </a:cubicBezTo>
                    <a:cubicBezTo>
                      <a:pt x="162884" y="942039"/>
                      <a:pt x="162272" y="941428"/>
                      <a:pt x="161722" y="940877"/>
                    </a:cubicBezTo>
                    <a:cubicBezTo>
                      <a:pt x="158786" y="938003"/>
                      <a:pt x="155056" y="934089"/>
                      <a:pt x="152120" y="930970"/>
                    </a:cubicBezTo>
                    <a:lnTo>
                      <a:pt x="151570" y="930358"/>
                    </a:lnTo>
                    <a:cubicBezTo>
                      <a:pt x="150224" y="928952"/>
                      <a:pt x="148512" y="927056"/>
                      <a:pt x="146983" y="925466"/>
                    </a:cubicBezTo>
                    <a:lnTo>
                      <a:pt x="145882" y="924243"/>
                    </a:lnTo>
                    <a:cubicBezTo>
                      <a:pt x="144414" y="922714"/>
                      <a:pt x="142335" y="920390"/>
                      <a:pt x="140561" y="918371"/>
                    </a:cubicBezTo>
                    <a:cubicBezTo>
                      <a:pt x="138360" y="915864"/>
                      <a:pt x="135547" y="912684"/>
                      <a:pt x="133773" y="910666"/>
                    </a:cubicBezTo>
                    <a:cubicBezTo>
                      <a:pt x="130532" y="906935"/>
                      <a:pt x="124905" y="900147"/>
                      <a:pt x="121970" y="896477"/>
                    </a:cubicBezTo>
                    <a:cubicBezTo>
                      <a:pt x="121480" y="895866"/>
                      <a:pt x="120991" y="895254"/>
                      <a:pt x="120502" y="894643"/>
                    </a:cubicBezTo>
                    <a:cubicBezTo>
                      <a:pt x="120013" y="894031"/>
                      <a:pt x="119585" y="893481"/>
                      <a:pt x="119095" y="892869"/>
                    </a:cubicBezTo>
                    <a:cubicBezTo>
                      <a:pt x="118178" y="891707"/>
                      <a:pt x="117261" y="890545"/>
                      <a:pt x="116343" y="889383"/>
                    </a:cubicBezTo>
                    <a:cubicBezTo>
                      <a:pt x="111695" y="883390"/>
                      <a:pt x="109616" y="880515"/>
                      <a:pt x="107720" y="878008"/>
                    </a:cubicBezTo>
                    <a:cubicBezTo>
                      <a:pt x="105824" y="875378"/>
                      <a:pt x="103378" y="871953"/>
                      <a:pt x="101727" y="869629"/>
                    </a:cubicBezTo>
                    <a:cubicBezTo>
                      <a:pt x="99464" y="866388"/>
                      <a:pt x="96590" y="862168"/>
                      <a:pt x="94816" y="859539"/>
                    </a:cubicBezTo>
                    <a:cubicBezTo>
                      <a:pt x="90229" y="852750"/>
                      <a:pt x="86193" y="846451"/>
                      <a:pt x="83563" y="842292"/>
                    </a:cubicBezTo>
                    <a:cubicBezTo>
                      <a:pt x="81362" y="838868"/>
                      <a:pt x="78426" y="834097"/>
                      <a:pt x="76041" y="830122"/>
                    </a:cubicBezTo>
                    <a:cubicBezTo>
                      <a:pt x="73900" y="826514"/>
                      <a:pt x="71087" y="821682"/>
                      <a:pt x="69069" y="818013"/>
                    </a:cubicBezTo>
                    <a:cubicBezTo>
                      <a:pt x="66317" y="813059"/>
                      <a:pt x="63198" y="806944"/>
                      <a:pt x="60140" y="801073"/>
                    </a:cubicBezTo>
                    <a:cubicBezTo>
                      <a:pt x="58795" y="798443"/>
                      <a:pt x="57510" y="795935"/>
                      <a:pt x="56287" y="793673"/>
                    </a:cubicBezTo>
                    <a:cubicBezTo>
                      <a:pt x="52373" y="786211"/>
                      <a:pt x="48031" y="776182"/>
                      <a:pt x="44545" y="768048"/>
                    </a:cubicBezTo>
                    <a:cubicBezTo>
                      <a:pt x="44178" y="767131"/>
                      <a:pt x="43750" y="766274"/>
                      <a:pt x="43383" y="765418"/>
                    </a:cubicBezTo>
                    <a:cubicBezTo>
                      <a:pt x="39347" y="756122"/>
                      <a:pt x="34148" y="742668"/>
                      <a:pt x="30418" y="731843"/>
                    </a:cubicBezTo>
                    <a:cubicBezTo>
                      <a:pt x="26626" y="720774"/>
                      <a:pt x="21795" y="705056"/>
                      <a:pt x="18431" y="692642"/>
                    </a:cubicBezTo>
                    <a:cubicBezTo>
                      <a:pt x="15373" y="681389"/>
                      <a:pt x="11704" y="665182"/>
                      <a:pt x="9135" y="651422"/>
                    </a:cubicBezTo>
                    <a:cubicBezTo>
                      <a:pt x="6873" y="639068"/>
                      <a:pt x="4426" y="622311"/>
                      <a:pt x="3081" y="609774"/>
                    </a:cubicBezTo>
                    <a:cubicBezTo>
                      <a:pt x="1735" y="597176"/>
                      <a:pt x="573" y="580113"/>
                      <a:pt x="206" y="567331"/>
                    </a:cubicBezTo>
                    <a:cubicBezTo>
                      <a:pt x="-161" y="554733"/>
                      <a:pt x="-38" y="537792"/>
                      <a:pt x="573" y="525133"/>
                    </a:cubicBezTo>
                    <a:cubicBezTo>
                      <a:pt x="1919" y="496940"/>
                      <a:pt x="5405" y="468685"/>
                      <a:pt x="10970" y="441165"/>
                    </a:cubicBezTo>
                    <a:cubicBezTo>
                      <a:pt x="13477" y="428627"/>
                      <a:pt x="17514" y="412054"/>
                      <a:pt x="21000" y="399884"/>
                    </a:cubicBezTo>
                    <a:cubicBezTo>
                      <a:pt x="23813" y="389915"/>
                      <a:pt x="28033" y="377561"/>
                      <a:pt x="31763" y="366614"/>
                    </a:cubicBezTo>
                    <a:cubicBezTo>
                      <a:pt x="32620" y="364168"/>
                      <a:pt x="33415" y="361783"/>
                      <a:pt x="34148" y="359581"/>
                    </a:cubicBezTo>
                    <a:cubicBezTo>
                      <a:pt x="38307" y="347289"/>
                      <a:pt x="45340" y="331327"/>
                      <a:pt x="50477" y="320135"/>
                    </a:cubicBezTo>
                    <a:cubicBezTo>
                      <a:pt x="55920" y="308332"/>
                      <a:pt x="63687" y="292982"/>
                      <a:pt x="69864" y="281973"/>
                    </a:cubicBezTo>
                    <a:cubicBezTo>
                      <a:pt x="76286" y="270476"/>
                      <a:pt x="85337" y="255676"/>
                      <a:pt x="92370" y="245096"/>
                    </a:cubicBezTo>
                    <a:cubicBezTo>
                      <a:pt x="97629" y="237206"/>
                      <a:pt x="104723" y="227666"/>
                      <a:pt x="111023" y="219226"/>
                    </a:cubicBezTo>
                    <a:cubicBezTo>
                      <a:pt x="113469" y="215924"/>
                      <a:pt x="115793" y="212866"/>
                      <a:pt x="117872" y="209992"/>
                    </a:cubicBezTo>
                    <a:cubicBezTo>
                      <a:pt x="123988" y="201613"/>
                      <a:pt x="133345" y="190666"/>
                      <a:pt x="146494" y="176539"/>
                    </a:cubicBezTo>
                    <a:cubicBezTo>
                      <a:pt x="152732" y="169812"/>
                      <a:pt x="160682" y="162106"/>
                      <a:pt x="168327" y="154645"/>
                    </a:cubicBezTo>
                    <a:cubicBezTo>
                      <a:pt x="171813" y="151281"/>
                      <a:pt x="175054" y="148101"/>
                      <a:pt x="178051" y="145165"/>
                    </a:cubicBezTo>
                    <a:cubicBezTo>
                      <a:pt x="188325" y="135013"/>
                      <a:pt x="202636" y="123394"/>
                      <a:pt x="212665" y="115932"/>
                    </a:cubicBezTo>
                    <a:cubicBezTo>
                      <a:pt x="223918" y="107554"/>
                      <a:pt x="238229" y="96974"/>
                      <a:pt x="249421" y="89635"/>
                    </a:cubicBezTo>
                    <a:cubicBezTo>
                      <a:pt x="259940" y="82724"/>
                      <a:pt x="275412" y="72817"/>
                      <a:pt x="287705" y="66701"/>
                    </a:cubicBezTo>
                    <a:cubicBezTo>
                      <a:pt x="291374" y="64866"/>
                      <a:pt x="295288" y="62848"/>
                      <a:pt x="299508" y="60647"/>
                    </a:cubicBezTo>
                    <a:cubicBezTo>
                      <a:pt x="308926" y="55693"/>
                      <a:pt x="318650" y="50617"/>
                      <a:pt x="327090" y="47253"/>
                    </a:cubicBezTo>
                    <a:cubicBezTo>
                      <a:pt x="330943" y="45724"/>
                      <a:pt x="335101" y="44012"/>
                      <a:pt x="339505" y="42177"/>
                    </a:cubicBezTo>
                    <a:cubicBezTo>
                      <a:pt x="349106" y="38202"/>
                      <a:pt x="359075" y="34105"/>
                      <a:pt x="367453" y="31169"/>
                    </a:cubicBezTo>
                    <a:cubicBezTo>
                      <a:pt x="378645" y="27194"/>
                      <a:pt x="394852" y="22240"/>
                      <a:pt x="408734" y="18387"/>
                    </a:cubicBezTo>
                    <a:cubicBezTo>
                      <a:pt x="420232" y="15207"/>
                      <a:pt x="436622" y="11538"/>
                      <a:pt x="450504" y="9030"/>
                    </a:cubicBezTo>
                    <a:cubicBezTo>
                      <a:pt x="463531" y="6645"/>
                      <a:pt x="480104" y="3771"/>
                      <a:pt x="492825" y="2915"/>
                    </a:cubicBezTo>
                    <a:cubicBezTo>
                      <a:pt x="496861" y="2670"/>
                      <a:pt x="501264" y="2303"/>
                      <a:pt x="505974" y="1936"/>
                    </a:cubicBezTo>
                    <a:cubicBezTo>
                      <a:pt x="516064" y="1141"/>
                      <a:pt x="526522" y="346"/>
                      <a:pt x="535145" y="101"/>
                    </a:cubicBezTo>
                    <a:cubicBezTo>
                      <a:pt x="543830" y="-143"/>
                      <a:pt x="554349" y="101"/>
                      <a:pt x="564501" y="346"/>
                    </a:cubicBezTo>
                    <a:cubicBezTo>
                      <a:pt x="569210" y="468"/>
                      <a:pt x="573674" y="529"/>
                      <a:pt x="577772" y="591"/>
                    </a:cubicBezTo>
                    <a:cubicBezTo>
                      <a:pt x="590798" y="713"/>
                      <a:pt x="608167" y="2731"/>
                      <a:pt x="620398" y="4321"/>
                    </a:cubicBezTo>
                    <a:cubicBezTo>
                      <a:pt x="640335" y="6951"/>
                      <a:pt x="668100" y="12700"/>
                      <a:pt x="702960" y="21262"/>
                    </a:cubicBezTo>
                    <a:cubicBezTo>
                      <a:pt x="711705" y="23402"/>
                      <a:pt x="721980" y="27071"/>
                      <a:pt x="731948" y="30557"/>
                    </a:cubicBezTo>
                    <a:cubicBezTo>
                      <a:pt x="736290" y="32086"/>
                      <a:pt x="740327" y="33554"/>
                      <a:pt x="744118" y="34777"/>
                    </a:cubicBezTo>
                    <a:cubicBezTo>
                      <a:pt x="753659" y="37957"/>
                      <a:pt x="766685" y="43400"/>
                      <a:pt x="782953" y="50984"/>
                    </a:cubicBezTo>
                    <a:cubicBezTo>
                      <a:pt x="794328" y="56304"/>
                      <a:pt x="810963" y="64561"/>
                      <a:pt x="823439" y="71838"/>
                    </a:cubicBezTo>
                    <a:cubicBezTo>
                      <a:pt x="833407" y="77648"/>
                      <a:pt x="847902" y="86210"/>
                      <a:pt x="858359" y="93488"/>
                    </a:cubicBezTo>
                    <a:cubicBezTo>
                      <a:pt x="874199" y="104496"/>
                      <a:pt x="892118" y="117278"/>
                      <a:pt x="904777" y="128470"/>
                    </a:cubicBezTo>
                    <a:cubicBezTo>
                      <a:pt x="906551" y="130060"/>
                      <a:pt x="908447" y="131711"/>
                      <a:pt x="910526" y="133484"/>
                    </a:cubicBezTo>
                    <a:cubicBezTo>
                      <a:pt x="916458" y="138683"/>
                      <a:pt x="923247" y="144615"/>
                      <a:pt x="928384" y="149446"/>
                    </a:cubicBezTo>
                    <a:cubicBezTo>
                      <a:pt x="933521" y="154278"/>
                      <a:pt x="941533" y="162045"/>
                      <a:pt x="950462" y="171463"/>
                    </a:cubicBezTo>
                    <a:cubicBezTo>
                      <a:pt x="955660" y="176967"/>
                      <a:pt x="959390" y="181126"/>
                      <a:pt x="961409" y="183388"/>
                    </a:cubicBezTo>
                    <a:cubicBezTo>
                      <a:pt x="962632" y="184734"/>
                      <a:pt x="966974" y="189626"/>
                      <a:pt x="970643" y="194030"/>
                    </a:cubicBezTo>
                    <a:cubicBezTo>
                      <a:pt x="974435" y="198494"/>
                      <a:pt x="977554" y="202286"/>
                      <a:pt x="980000" y="205344"/>
                    </a:cubicBezTo>
                    <a:lnTo>
                      <a:pt x="980734" y="206261"/>
                    </a:lnTo>
                    <a:cubicBezTo>
                      <a:pt x="981468" y="207178"/>
                      <a:pt x="982141" y="208035"/>
                      <a:pt x="982875" y="208952"/>
                    </a:cubicBezTo>
                    <a:cubicBezTo>
                      <a:pt x="983670" y="209992"/>
                      <a:pt x="984771" y="211398"/>
                      <a:pt x="985627" y="212438"/>
                    </a:cubicBezTo>
                    <a:cubicBezTo>
                      <a:pt x="986055" y="213049"/>
                      <a:pt x="986544" y="213600"/>
                      <a:pt x="986972" y="214211"/>
                    </a:cubicBezTo>
                    <a:cubicBezTo>
                      <a:pt x="987461" y="214823"/>
                      <a:pt x="987890" y="215435"/>
                      <a:pt x="988379" y="215985"/>
                    </a:cubicBezTo>
                    <a:cubicBezTo>
                      <a:pt x="989235" y="217086"/>
                      <a:pt x="990275" y="218492"/>
                      <a:pt x="991192" y="219716"/>
                    </a:cubicBezTo>
                    <a:cubicBezTo>
                      <a:pt x="991192" y="219777"/>
                      <a:pt x="991253" y="219777"/>
                      <a:pt x="991253" y="219838"/>
                    </a:cubicBezTo>
                    <a:cubicBezTo>
                      <a:pt x="991253" y="219838"/>
                      <a:pt x="991253" y="219838"/>
                      <a:pt x="991314" y="219899"/>
                    </a:cubicBezTo>
                    <a:lnTo>
                      <a:pt x="991314" y="219899"/>
                    </a:lnTo>
                    <a:cubicBezTo>
                      <a:pt x="991314" y="219899"/>
                      <a:pt x="991314" y="219899"/>
                      <a:pt x="991314" y="219899"/>
                    </a:cubicBezTo>
                    <a:cubicBezTo>
                      <a:pt x="1000977" y="232803"/>
                      <a:pt x="1011313" y="248887"/>
                      <a:pt x="1015288" y="255248"/>
                    </a:cubicBezTo>
                    <a:cubicBezTo>
                      <a:pt x="1021770" y="265522"/>
                      <a:pt x="1024951" y="270904"/>
                      <a:pt x="1029354" y="278365"/>
                    </a:cubicBezTo>
                    <a:cubicBezTo>
                      <a:pt x="1031617" y="282157"/>
                      <a:pt x="1034552" y="287416"/>
                      <a:pt x="1038405" y="294449"/>
                    </a:cubicBezTo>
                    <a:cubicBezTo>
                      <a:pt x="1041463" y="300076"/>
                      <a:pt x="1045132" y="307353"/>
                      <a:pt x="1046539" y="310228"/>
                    </a:cubicBezTo>
                    <a:cubicBezTo>
                      <a:pt x="1048679" y="314509"/>
                      <a:pt x="1051248" y="320074"/>
                      <a:pt x="1052899" y="323805"/>
                    </a:cubicBezTo>
                    <a:cubicBezTo>
                      <a:pt x="1056813" y="332489"/>
                      <a:pt x="1062868" y="346555"/>
                      <a:pt x="1066904" y="357685"/>
                    </a:cubicBezTo>
                    <a:cubicBezTo>
                      <a:pt x="1070696" y="367960"/>
                      <a:pt x="1075955" y="383249"/>
                      <a:pt x="1079503" y="395297"/>
                    </a:cubicBezTo>
                    <a:cubicBezTo>
                      <a:pt x="1083172" y="407956"/>
                      <a:pt x="1087331" y="424163"/>
                      <a:pt x="1089716" y="435660"/>
                    </a:cubicBezTo>
                    <a:cubicBezTo>
                      <a:pt x="1092407" y="448503"/>
                      <a:pt x="1095342" y="465322"/>
                      <a:pt x="1096993" y="477492"/>
                    </a:cubicBezTo>
                    <a:cubicBezTo>
                      <a:pt x="1098522" y="489112"/>
                      <a:pt x="1100418" y="506235"/>
                      <a:pt x="1100969" y="519445"/>
                    </a:cubicBezTo>
                    <a:cubicBezTo>
                      <a:pt x="1101274" y="527212"/>
                      <a:pt x="1102008" y="546966"/>
                      <a:pt x="1101764" y="561949"/>
                    </a:cubicBezTo>
                    <a:cubicBezTo>
                      <a:pt x="1101519" y="574487"/>
                      <a:pt x="1100541" y="591427"/>
                      <a:pt x="1099317" y="604086"/>
                    </a:cubicBezTo>
                    <a:cubicBezTo>
                      <a:pt x="1098094" y="616685"/>
                      <a:pt x="1095831" y="633625"/>
                      <a:pt x="1093630" y="646162"/>
                    </a:cubicBezTo>
                    <a:cubicBezTo>
                      <a:pt x="1091428" y="658883"/>
                      <a:pt x="1087820" y="675518"/>
                      <a:pt x="1084762" y="687504"/>
                    </a:cubicBezTo>
                    <a:cubicBezTo>
                      <a:pt x="1081521" y="700103"/>
                      <a:pt x="1076689" y="716493"/>
                      <a:pt x="1072653" y="728296"/>
                    </a:cubicBezTo>
                    <a:cubicBezTo>
                      <a:pt x="1068555" y="740466"/>
                      <a:pt x="1062440" y="756428"/>
                      <a:pt x="1057486" y="767987"/>
                    </a:cubicBezTo>
                    <a:cubicBezTo>
                      <a:pt x="1052349" y="779912"/>
                      <a:pt x="1045010" y="795507"/>
                      <a:pt x="1039139" y="806699"/>
                    </a:cubicBezTo>
                    <a:cubicBezTo>
                      <a:pt x="1034736" y="815139"/>
                      <a:pt x="1028620" y="825413"/>
                      <a:pt x="1023299" y="834525"/>
                    </a:cubicBezTo>
                    <a:cubicBezTo>
                      <a:pt x="1021342" y="837828"/>
                      <a:pt x="1019508" y="841008"/>
                      <a:pt x="1017795" y="843944"/>
                    </a:cubicBezTo>
                    <a:cubicBezTo>
                      <a:pt x="1012597" y="852872"/>
                      <a:pt x="1004585" y="864553"/>
                      <a:pt x="993271" y="879781"/>
                    </a:cubicBezTo>
                    <a:cubicBezTo>
                      <a:pt x="985994" y="889567"/>
                      <a:pt x="975781" y="901798"/>
                      <a:pt x="967647" y="911583"/>
                    </a:cubicBezTo>
                    <a:lnTo>
                      <a:pt x="965812" y="913785"/>
                    </a:lnTo>
                    <a:cubicBezTo>
                      <a:pt x="954070" y="927851"/>
                      <a:pt x="937252" y="945097"/>
                      <a:pt x="923858" y="956656"/>
                    </a:cubicBezTo>
                    <a:cubicBezTo>
                      <a:pt x="922452" y="957879"/>
                      <a:pt x="920923" y="959163"/>
                      <a:pt x="919394" y="960509"/>
                    </a:cubicBezTo>
                    <a:cubicBezTo>
                      <a:pt x="910037" y="968642"/>
                      <a:pt x="898478" y="978733"/>
                      <a:pt x="889182" y="985889"/>
                    </a:cubicBezTo>
                    <a:cubicBezTo>
                      <a:pt x="878663" y="994084"/>
                      <a:pt x="863863" y="1004664"/>
                      <a:pt x="852427" y="1012186"/>
                    </a:cubicBezTo>
                    <a:cubicBezTo>
                      <a:pt x="841480" y="1019341"/>
                      <a:pt x="826130" y="1028576"/>
                      <a:pt x="814265" y="1035059"/>
                    </a:cubicBezTo>
                    <a:cubicBezTo>
                      <a:pt x="802645" y="1041419"/>
                      <a:pt x="786561" y="1049003"/>
                      <a:pt x="774758" y="1054568"/>
                    </a:cubicBezTo>
                    <a:cubicBezTo>
                      <a:pt x="764606" y="1059338"/>
                      <a:pt x="747910" y="1066432"/>
                      <a:pt x="734272" y="1070713"/>
                    </a:cubicBezTo>
                    <a:cubicBezTo>
                      <a:pt x="730358" y="1071936"/>
                      <a:pt x="726138" y="1073282"/>
                      <a:pt x="721613" y="1074750"/>
                    </a:cubicBezTo>
                    <a:cubicBezTo>
                      <a:pt x="711828" y="1077930"/>
                      <a:pt x="701676" y="1081171"/>
                      <a:pt x="693114" y="1083434"/>
                    </a:cubicBezTo>
                    <a:cubicBezTo>
                      <a:pt x="681371" y="1086553"/>
                      <a:pt x="664247" y="1090956"/>
                      <a:pt x="651160" y="1092852"/>
                    </a:cubicBezTo>
                    <a:cubicBezTo>
                      <a:pt x="627492" y="1096338"/>
                      <a:pt x="593000" y="1100986"/>
                      <a:pt x="566702" y="1101720"/>
                    </a:cubicBezTo>
                    <a:cubicBezTo>
                      <a:pt x="562544" y="1102026"/>
                      <a:pt x="557773" y="1102087"/>
                      <a:pt x="552820" y="1102087"/>
                    </a:cubicBezTo>
                    <a:close/>
                    <a:moveTo>
                      <a:pt x="543524" y="468"/>
                    </a:moveTo>
                    <a:cubicBezTo>
                      <a:pt x="540650" y="468"/>
                      <a:pt x="537897" y="468"/>
                      <a:pt x="535268" y="591"/>
                    </a:cubicBezTo>
                    <a:cubicBezTo>
                      <a:pt x="526583" y="835"/>
                      <a:pt x="516187" y="1630"/>
                      <a:pt x="506096" y="2425"/>
                    </a:cubicBezTo>
                    <a:cubicBezTo>
                      <a:pt x="501448" y="2792"/>
                      <a:pt x="496983" y="3098"/>
                      <a:pt x="492947" y="3404"/>
                    </a:cubicBezTo>
                    <a:cubicBezTo>
                      <a:pt x="480227" y="4260"/>
                      <a:pt x="463653" y="7134"/>
                      <a:pt x="450627" y="9519"/>
                    </a:cubicBezTo>
                    <a:cubicBezTo>
                      <a:pt x="436805" y="12088"/>
                      <a:pt x="420415" y="15757"/>
                      <a:pt x="408918" y="18876"/>
                    </a:cubicBezTo>
                    <a:cubicBezTo>
                      <a:pt x="395035" y="22668"/>
                      <a:pt x="378828" y="27683"/>
                      <a:pt x="367637" y="31658"/>
                    </a:cubicBezTo>
                    <a:cubicBezTo>
                      <a:pt x="359258" y="34655"/>
                      <a:pt x="349290" y="38691"/>
                      <a:pt x="339688" y="42666"/>
                    </a:cubicBezTo>
                    <a:cubicBezTo>
                      <a:pt x="335285" y="44501"/>
                      <a:pt x="331126" y="46214"/>
                      <a:pt x="327273" y="47743"/>
                    </a:cubicBezTo>
                    <a:cubicBezTo>
                      <a:pt x="318834" y="51106"/>
                      <a:pt x="309110" y="56182"/>
                      <a:pt x="299692" y="61136"/>
                    </a:cubicBezTo>
                    <a:cubicBezTo>
                      <a:pt x="295533" y="63338"/>
                      <a:pt x="291558" y="65417"/>
                      <a:pt x="287888" y="67190"/>
                    </a:cubicBezTo>
                    <a:cubicBezTo>
                      <a:pt x="275596" y="73306"/>
                      <a:pt x="260123" y="83213"/>
                      <a:pt x="249604" y="90124"/>
                    </a:cubicBezTo>
                    <a:cubicBezTo>
                      <a:pt x="238412" y="97463"/>
                      <a:pt x="224040" y="108043"/>
                      <a:pt x="212849" y="116422"/>
                    </a:cubicBezTo>
                    <a:cubicBezTo>
                      <a:pt x="202819" y="123883"/>
                      <a:pt x="188508" y="135503"/>
                      <a:pt x="178295" y="145655"/>
                    </a:cubicBezTo>
                    <a:cubicBezTo>
                      <a:pt x="175298" y="148590"/>
                      <a:pt x="172057" y="151770"/>
                      <a:pt x="168571" y="155134"/>
                    </a:cubicBezTo>
                    <a:cubicBezTo>
                      <a:pt x="160927" y="162595"/>
                      <a:pt x="152976" y="170301"/>
                      <a:pt x="146738" y="176967"/>
                    </a:cubicBezTo>
                    <a:cubicBezTo>
                      <a:pt x="133589" y="191094"/>
                      <a:pt x="124233" y="202041"/>
                      <a:pt x="118117" y="210420"/>
                    </a:cubicBezTo>
                    <a:cubicBezTo>
                      <a:pt x="115976" y="213294"/>
                      <a:pt x="113714" y="216413"/>
                      <a:pt x="111267" y="219654"/>
                    </a:cubicBezTo>
                    <a:cubicBezTo>
                      <a:pt x="104968" y="228094"/>
                      <a:pt x="97874" y="237696"/>
                      <a:pt x="92614" y="245524"/>
                    </a:cubicBezTo>
                    <a:cubicBezTo>
                      <a:pt x="85581" y="256104"/>
                      <a:pt x="76530" y="270904"/>
                      <a:pt x="70109" y="282401"/>
                    </a:cubicBezTo>
                    <a:cubicBezTo>
                      <a:pt x="63932" y="293410"/>
                      <a:pt x="56165" y="308699"/>
                      <a:pt x="50722" y="320563"/>
                    </a:cubicBezTo>
                    <a:cubicBezTo>
                      <a:pt x="45585" y="331755"/>
                      <a:pt x="38552" y="347717"/>
                      <a:pt x="34393" y="360009"/>
                    </a:cubicBezTo>
                    <a:cubicBezTo>
                      <a:pt x="33659" y="362211"/>
                      <a:pt x="32864" y="364596"/>
                      <a:pt x="32008" y="367042"/>
                    </a:cubicBezTo>
                    <a:cubicBezTo>
                      <a:pt x="28277" y="377990"/>
                      <a:pt x="24119" y="390343"/>
                      <a:pt x="21244" y="400312"/>
                    </a:cubicBezTo>
                    <a:cubicBezTo>
                      <a:pt x="17758" y="412482"/>
                      <a:pt x="13783" y="429055"/>
                      <a:pt x="11215" y="441593"/>
                    </a:cubicBezTo>
                    <a:cubicBezTo>
                      <a:pt x="5649" y="469113"/>
                      <a:pt x="2163" y="497307"/>
                      <a:pt x="818" y="525561"/>
                    </a:cubicBezTo>
                    <a:cubicBezTo>
                      <a:pt x="206" y="538159"/>
                      <a:pt x="84" y="555100"/>
                      <a:pt x="451" y="567698"/>
                    </a:cubicBezTo>
                    <a:cubicBezTo>
                      <a:pt x="879" y="580358"/>
                      <a:pt x="2041" y="597420"/>
                      <a:pt x="3387" y="610080"/>
                    </a:cubicBezTo>
                    <a:cubicBezTo>
                      <a:pt x="4732" y="622617"/>
                      <a:pt x="7178" y="639313"/>
                      <a:pt x="9441" y="651728"/>
                    </a:cubicBezTo>
                    <a:cubicBezTo>
                      <a:pt x="12010" y="665488"/>
                      <a:pt x="15618" y="681633"/>
                      <a:pt x="18737" y="692886"/>
                    </a:cubicBezTo>
                    <a:cubicBezTo>
                      <a:pt x="22101" y="705301"/>
                      <a:pt x="26932" y="721018"/>
                      <a:pt x="30724" y="732027"/>
                    </a:cubicBezTo>
                    <a:cubicBezTo>
                      <a:pt x="34393" y="742790"/>
                      <a:pt x="39591" y="756306"/>
                      <a:pt x="43628" y="765602"/>
                    </a:cubicBezTo>
                    <a:cubicBezTo>
                      <a:pt x="43995" y="766458"/>
                      <a:pt x="44362" y="767314"/>
                      <a:pt x="44790" y="768231"/>
                    </a:cubicBezTo>
                    <a:cubicBezTo>
                      <a:pt x="48276" y="776304"/>
                      <a:pt x="52679" y="786395"/>
                      <a:pt x="56532" y="793856"/>
                    </a:cubicBezTo>
                    <a:cubicBezTo>
                      <a:pt x="57694" y="796119"/>
                      <a:pt x="58978" y="798626"/>
                      <a:pt x="60385" y="801256"/>
                    </a:cubicBezTo>
                    <a:cubicBezTo>
                      <a:pt x="63381" y="807127"/>
                      <a:pt x="66500" y="813243"/>
                      <a:pt x="69314" y="818197"/>
                    </a:cubicBezTo>
                    <a:cubicBezTo>
                      <a:pt x="71332" y="821866"/>
                      <a:pt x="74145" y="826697"/>
                      <a:pt x="76286" y="830306"/>
                    </a:cubicBezTo>
                    <a:cubicBezTo>
                      <a:pt x="78671" y="834281"/>
                      <a:pt x="81606" y="839051"/>
                      <a:pt x="83747" y="842476"/>
                    </a:cubicBezTo>
                    <a:cubicBezTo>
                      <a:pt x="86376" y="846634"/>
                      <a:pt x="90352" y="852872"/>
                      <a:pt x="95000" y="859722"/>
                    </a:cubicBezTo>
                    <a:cubicBezTo>
                      <a:pt x="96773" y="862352"/>
                      <a:pt x="99647" y="866572"/>
                      <a:pt x="101910" y="869813"/>
                    </a:cubicBezTo>
                    <a:cubicBezTo>
                      <a:pt x="103561" y="872137"/>
                      <a:pt x="106008" y="875623"/>
                      <a:pt x="107904" y="878191"/>
                    </a:cubicBezTo>
                    <a:cubicBezTo>
                      <a:pt x="109738" y="880699"/>
                      <a:pt x="111879" y="883573"/>
                      <a:pt x="116527" y="889567"/>
                    </a:cubicBezTo>
                    <a:cubicBezTo>
                      <a:pt x="117444" y="890729"/>
                      <a:pt x="118361" y="891891"/>
                      <a:pt x="119279" y="893053"/>
                    </a:cubicBezTo>
                    <a:cubicBezTo>
                      <a:pt x="119768" y="893664"/>
                      <a:pt x="120196" y="894214"/>
                      <a:pt x="120685" y="894826"/>
                    </a:cubicBezTo>
                    <a:cubicBezTo>
                      <a:pt x="121175" y="895438"/>
                      <a:pt x="121664" y="896049"/>
                      <a:pt x="122153" y="896661"/>
                    </a:cubicBezTo>
                    <a:cubicBezTo>
                      <a:pt x="125089" y="900330"/>
                      <a:pt x="130715" y="907119"/>
                      <a:pt x="133956" y="910849"/>
                    </a:cubicBezTo>
                    <a:cubicBezTo>
                      <a:pt x="135669" y="912867"/>
                      <a:pt x="138482" y="916109"/>
                      <a:pt x="140684" y="918555"/>
                    </a:cubicBezTo>
                    <a:cubicBezTo>
                      <a:pt x="142457" y="920573"/>
                      <a:pt x="144537" y="922836"/>
                      <a:pt x="146004" y="924426"/>
                    </a:cubicBezTo>
                    <a:lnTo>
                      <a:pt x="147105" y="925649"/>
                    </a:lnTo>
                    <a:cubicBezTo>
                      <a:pt x="148634" y="927300"/>
                      <a:pt x="150285" y="929135"/>
                      <a:pt x="151692" y="930542"/>
                    </a:cubicBezTo>
                    <a:lnTo>
                      <a:pt x="152242" y="931153"/>
                    </a:lnTo>
                    <a:cubicBezTo>
                      <a:pt x="155239" y="934272"/>
                      <a:pt x="158908" y="938125"/>
                      <a:pt x="161844" y="940999"/>
                    </a:cubicBezTo>
                    <a:cubicBezTo>
                      <a:pt x="162394" y="941550"/>
                      <a:pt x="163006" y="942161"/>
                      <a:pt x="163618" y="942773"/>
                    </a:cubicBezTo>
                    <a:cubicBezTo>
                      <a:pt x="166920" y="946014"/>
                      <a:pt x="170651" y="949745"/>
                      <a:pt x="173708" y="952558"/>
                    </a:cubicBezTo>
                    <a:cubicBezTo>
                      <a:pt x="179213" y="957634"/>
                      <a:pt x="187163" y="964667"/>
                      <a:pt x="197315" y="973535"/>
                    </a:cubicBezTo>
                    <a:cubicBezTo>
                      <a:pt x="210953" y="985461"/>
                      <a:pt x="229606" y="999527"/>
                      <a:pt x="243672" y="1008455"/>
                    </a:cubicBezTo>
                    <a:cubicBezTo>
                      <a:pt x="245445" y="1009556"/>
                      <a:pt x="247341" y="1010779"/>
                      <a:pt x="249237" y="1012003"/>
                    </a:cubicBezTo>
                    <a:cubicBezTo>
                      <a:pt x="258839" y="1018118"/>
                      <a:pt x="269663" y="1025090"/>
                      <a:pt x="278592" y="1030105"/>
                    </a:cubicBezTo>
                    <a:cubicBezTo>
                      <a:pt x="289968" y="1036527"/>
                      <a:pt x="306296" y="1045333"/>
                      <a:pt x="319078" y="1050960"/>
                    </a:cubicBezTo>
                    <a:lnTo>
                      <a:pt x="320179" y="1051449"/>
                    </a:lnTo>
                    <a:cubicBezTo>
                      <a:pt x="331860" y="1056586"/>
                      <a:pt x="346477" y="1062946"/>
                      <a:pt x="357913" y="1067227"/>
                    </a:cubicBezTo>
                    <a:cubicBezTo>
                      <a:pt x="370022" y="1071753"/>
                      <a:pt x="386595" y="1077196"/>
                      <a:pt x="399071" y="1080804"/>
                    </a:cubicBezTo>
                    <a:cubicBezTo>
                      <a:pt x="424574" y="1088143"/>
                      <a:pt x="458394" y="1094381"/>
                      <a:pt x="481572" y="1097745"/>
                    </a:cubicBezTo>
                    <a:cubicBezTo>
                      <a:pt x="492213" y="1099335"/>
                      <a:pt x="508175" y="1100741"/>
                      <a:pt x="524198" y="1101536"/>
                    </a:cubicBezTo>
                    <a:cubicBezTo>
                      <a:pt x="536858" y="1102148"/>
                      <a:pt x="553982" y="1102331"/>
                      <a:pt x="566763" y="1102026"/>
                    </a:cubicBezTo>
                    <a:cubicBezTo>
                      <a:pt x="593061" y="1101292"/>
                      <a:pt x="627553" y="1096644"/>
                      <a:pt x="651160" y="1093158"/>
                    </a:cubicBezTo>
                    <a:cubicBezTo>
                      <a:pt x="664186" y="1091262"/>
                      <a:pt x="681310" y="1086859"/>
                      <a:pt x="693052" y="1083740"/>
                    </a:cubicBezTo>
                    <a:cubicBezTo>
                      <a:pt x="701614" y="1081477"/>
                      <a:pt x="711766" y="1078174"/>
                      <a:pt x="721552" y="1075055"/>
                    </a:cubicBezTo>
                    <a:cubicBezTo>
                      <a:pt x="726077" y="1073588"/>
                      <a:pt x="730297" y="1072242"/>
                      <a:pt x="734211" y="1071019"/>
                    </a:cubicBezTo>
                    <a:cubicBezTo>
                      <a:pt x="747849" y="1066799"/>
                      <a:pt x="764545" y="1059705"/>
                      <a:pt x="774697" y="1054874"/>
                    </a:cubicBezTo>
                    <a:cubicBezTo>
                      <a:pt x="786439" y="1049308"/>
                      <a:pt x="802584" y="1041725"/>
                      <a:pt x="814143" y="1035365"/>
                    </a:cubicBezTo>
                    <a:cubicBezTo>
                      <a:pt x="826069" y="1028882"/>
                      <a:pt x="841358" y="1019708"/>
                      <a:pt x="852305" y="1012492"/>
                    </a:cubicBezTo>
                    <a:cubicBezTo>
                      <a:pt x="863802" y="1004970"/>
                      <a:pt x="878541" y="994389"/>
                      <a:pt x="889060" y="986194"/>
                    </a:cubicBezTo>
                    <a:cubicBezTo>
                      <a:pt x="898295" y="978978"/>
                      <a:pt x="909915" y="968887"/>
                      <a:pt x="919272" y="960814"/>
                    </a:cubicBezTo>
                    <a:cubicBezTo>
                      <a:pt x="920800" y="959469"/>
                      <a:pt x="922268" y="958185"/>
                      <a:pt x="923736" y="956961"/>
                    </a:cubicBezTo>
                    <a:cubicBezTo>
                      <a:pt x="937068" y="945403"/>
                      <a:pt x="953948" y="928157"/>
                      <a:pt x="965628" y="914090"/>
                    </a:cubicBezTo>
                    <a:lnTo>
                      <a:pt x="967463" y="911889"/>
                    </a:lnTo>
                    <a:cubicBezTo>
                      <a:pt x="975658" y="902104"/>
                      <a:pt x="985810" y="889872"/>
                      <a:pt x="993088" y="880087"/>
                    </a:cubicBezTo>
                    <a:cubicBezTo>
                      <a:pt x="1004402" y="864859"/>
                      <a:pt x="1012413" y="853178"/>
                      <a:pt x="1017612" y="844249"/>
                    </a:cubicBezTo>
                    <a:cubicBezTo>
                      <a:pt x="1019324" y="841314"/>
                      <a:pt x="1021159" y="838195"/>
                      <a:pt x="1023116" y="834831"/>
                    </a:cubicBezTo>
                    <a:cubicBezTo>
                      <a:pt x="1028498" y="825719"/>
                      <a:pt x="1034552" y="815383"/>
                      <a:pt x="1038956" y="807005"/>
                    </a:cubicBezTo>
                    <a:cubicBezTo>
                      <a:pt x="1044827" y="795813"/>
                      <a:pt x="1052165" y="780279"/>
                      <a:pt x="1057303" y="768293"/>
                    </a:cubicBezTo>
                    <a:cubicBezTo>
                      <a:pt x="1062256" y="756734"/>
                      <a:pt x="1068372" y="740772"/>
                      <a:pt x="1072469" y="728602"/>
                    </a:cubicBezTo>
                    <a:cubicBezTo>
                      <a:pt x="1076445" y="716798"/>
                      <a:pt x="1081337" y="700470"/>
                      <a:pt x="1084517" y="687810"/>
                    </a:cubicBezTo>
                    <a:cubicBezTo>
                      <a:pt x="1087575" y="675823"/>
                      <a:pt x="1091183" y="659189"/>
                      <a:pt x="1093385" y="646468"/>
                    </a:cubicBezTo>
                    <a:cubicBezTo>
                      <a:pt x="1095587" y="633931"/>
                      <a:pt x="1097850" y="617052"/>
                      <a:pt x="1099073" y="604392"/>
                    </a:cubicBezTo>
                    <a:cubicBezTo>
                      <a:pt x="1100296" y="591794"/>
                      <a:pt x="1101274" y="574853"/>
                      <a:pt x="1101519" y="562316"/>
                    </a:cubicBezTo>
                    <a:cubicBezTo>
                      <a:pt x="1101825" y="547333"/>
                      <a:pt x="1101091" y="527640"/>
                      <a:pt x="1100724" y="519812"/>
                    </a:cubicBezTo>
                    <a:cubicBezTo>
                      <a:pt x="1100174" y="506602"/>
                      <a:pt x="1098278" y="489478"/>
                      <a:pt x="1096749" y="477859"/>
                    </a:cubicBezTo>
                    <a:cubicBezTo>
                      <a:pt x="1095098" y="465688"/>
                      <a:pt x="1092223" y="448870"/>
                      <a:pt x="1089471" y="436027"/>
                    </a:cubicBezTo>
                    <a:cubicBezTo>
                      <a:pt x="1087086" y="424530"/>
                      <a:pt x="1082927" y="408323"/>
                      <a:pt x="1079258" y="395725"/>
                    </a:cubicBezTo>
                    <a:cubicBezTo>
                      <a:pt x="1075711" y="383677"/>
                      <a:pt x="1070451" y="368388"/>
                      <a:pt x="1066660" y="358114"/>
                    </a:cubicBezTo>
                    <a:cubicBezTo>
                      <a:pt x="1062623" y="347044"/>
                      <a:pt x="1056569" y="332917"/>
                      <a:pt x="1052655" y="324233"/>
                    </a:cubicBezTo>
                    <a:cubicBezTo>
                      <a:pt x="1050942" y="320502"/>
                      <a:pt x="1048374" y="314937"/>
                      <a:pt x="1046294" y="310656"/>
                    </a:cubicBezTo>
                    <a:cubicBezTo>
                      <a:pt x="1044888" y="307781"/>
                      <a:pt x="1041218" y="300504"/>
                      <a:pt x="1038160" y="294877"/>
                    </a:cubicBezTo>
                    <a:cubicBezTo>
                      <a:pt x="1034308" y="287844"/>
                      <a:pt x="1031311" y="282585"/>
                      <a:pt x="1029109" y="278793"/>
                    </a:cubicBezTo>
                    <a:cubicBezTo>
                      <a:pt x="1024706" y="271332"/>
                      <a:pt x="1021526" y="265950"/>
                      <a:pt x="1015043" y="255676"/>
                    </a:cubicBezTo>
                    <a:cubicBezTo>
                      <a:pt x="1011068" y="249377"/>
                      <a:pt x="1000671" y="233231"/>
                      <a:pt x="991070" y="220327"/>
                    </a:cubicBezTo>
                    <a:lnTo>
                      <a:pt x="991070" y="220327"/>
                    </a:lnTo>
                    <a:cubicBezTo>
                      <a:pt x="991070" y="220327"/>
                      <a:pt x="991070" y="220327"/>
                      <a:pt x="991070" y="220327"/>
                    </a:cubicBezTo>
                    <a:lnTo>
                      <a:pt x="991070" y="220327"/>
                    </a:lnTo>
                    <a:cubicBezTo>
                      <a:pt x="991070" y="220327"/>
                      <a:pt x="991070" y="220327"/>
                      <a:pt x="991070" y="220327"/>
                    </a:cubicBezTo>
                    <a:cubicBezTo>
                      <a:pt x="991009" y="220266"/>
                      <a:pt x="991009" y="220205"/>
                      <a:pt x="990947" y="220144"/>
                    </a:cubicBezTo>
                    <a:cubicBezTo>
                      <a:pt x="989480" y="218248"/>
                      <a:pt x="987890" y="216413"/>
                      <a:pt x="986177" y="214701"/>
                    </a:cubicBezTo>
                    <a:cubicBezTo>
                      <a:pt x="986177" y="214701"/>
                      <a:pt x="986177" y="214701"/>
                      <a:pt x="986177" y="214701"/>
                    </a:cubicBezTo>
                    <a:cubicBezTo>
                      <a:pt x="985994" y="214517"/>
                      <a:pt x="985810" y="214395"/>
                      <a:pt x="985688" y="214211"/>
                    </a:cubicBezTo>
                    <a:cubicBezTo>
                      <a:pt x="985443" y="213967"/>
                      <a:pt x="985260" y="213783"/>
                      <a:pt x="985015" y="213539"/>
                    </a:cubicBezTo>
                    <a:lnTo>
                      <a:pt x="985138" y="213416"/>
                    </a:lnTo>
                    <a:cubicBezTo>
                      <a:pt x="986299" y="214517"/>
                      <a:pt x="987461" y="215679"/>
                      <a:pt x="988501" y="216902"/>
                    </a:cubicBezTo>
                    <a:cubicBezTo>
                      <a:pt x="988379" y="216719"/>
                      <a:pt x="988257" y="216597"/>
                      <a:pt x="988134" y="216413"/>
                    </a:cubicBezTo>
                    <a:cubicBezTo>
                      <a:pt x="987645" y="215802"/>
                      <a:pt x="987217" y="215190"/>
                      <a:pt x="986728" y="214640"/>
                    </a:cubicBezTo>
                    <a:cubicBezTo>
                      <a:pt x="986299" y="214028"/>
                      <a:pt x="985810" y="213478"/>
                      <a:pt x="985382" y="212866"/>
                    </a:cubicBezTo>
                    <a:cubicBezTo>
                      <a:pt x="984587" y="211826"/>
                      <a:pt x="983486" y="210420"/>
                      <a:pt x="982630" y="209380"/>
                    </a:cubicBezTo>
                    <a:cubicBezTo>
                      <a:pt x="981896" y="208463"/>
                      <a:pt x="981223" y="207607"/>
                      <a:pt x="980490" y="206689"/>
                    </a:cubicBezTo>
                    <a:lnTo>
                      <a:pt x="979756" y="205772"/>
                    </a:lnTo>
                    <a:cubicBezTo>
                      <a:pt x="977371" y="202775"/>
                      <a:pt x="974190" y="198983"/>
                      <a:pt x="970399" y="194458"/>
                    </a:cubicBezTo>
                    <a:cubicBezTo>
                      <a:pt x="966729" y="190116"/>
                      <a:pt x="962387" y="185223"/>
                      <a:pt x="961164" y="183817"/>
                    </a:cubicBezTo>
                    <a:cubicBezTo>
                      <a:pt x="959146" y="181554"/>
                      <a:pt x="955415" y="177395"/>
                      <a:pt x="950217" y="171891"/>
                    </a:cubicBezTo>
                    <a:cubicBezTo>
                      <a:pt x="941288" y="162473"/>
                      <a:pt x="933276" y="154706"/>
                      <a:pt x="928139" y="149874"/>
                    </a:cubicBezTo>
                    <a:cubicBezTo>
                      <a:pt x="922941" y="144982"/>
                      <a:pt x="916214" y="139111"/>
                      <a:pt x="910282" y="133913"/>
                    </a:cubicBezTo>
                    <a:cubicBezTo>
                      <a:pt x="908263" y="132139"/>
                      <a:pt x="906306" y="130488"/>
                      <a:pt x="904533" y="128898"/>
                    </a:cubicBezTo>
                    <a:cubicBezTo>
                      <a:pt x="891873" y="117767"/>
                      <a:pt x="873954" y="104985"/>
                      <a:pt x="858115" y="93977"/>
                    </a:cubicBezTo>
                    <a:cubicBezTo>
                      <a:pt x="847657" y="86699"/>
                      <a:pt x="833163" y="78137"/>
                      <a:pt x="823194" y="72328"/>
                    </a:cubicBezTo>
                    <a:cubicBezTo>
                      <a:pt x="810718" y="65050"/>
                      <a:pt x="794084" y="56794"/>
                      <a:pt x="782708" y="51473"/>
                    </a:cubicBezTo>
                    <a:cubicBezTo>
                      <a:pt x="766441" y="43890"/>
                      <a:pt x="753414" y="38447"/>
                      <a:pt x="743874" y="35267"/>
                    </a:cubicBezTo>
                    <a:cubicBezTo>
                      <a:pt x="740082" y="33982"/>
                      <a:pt x="736046" y="32576"/>
                      <a:pt x="731704" y="31047"/>
                    </a:cubicBezTo>
                    <a:cubicBezTo>
                      <a:pt x="721796" y="27500"/>
                      <a:pt x="711522" y="23891"/>
                      <a:pt x="702715" y="21751"/>
                    </a:cubicBezTo>
                    <a:cubicBezTo>
                      <a:pt x="667856" y="13128"/>
                      <a:pt x="640091" y="7440"/>
                      <a:pt x="620153" y="4810"/>
                    </a:cubicBezTo>
                    <a:cubicBezTo>
                      <a:pt x="607922" y="3159"/>
                      <a:pt x="590553" y="1202"/>
                      <a:pt x="577527" y="1080"/>
                    </a:cubicBezTo>
                    <a:cubicBezTo>
                      <a:pt x="573430" y="1019"/>
                      <a:pt x="568965" y="958"/>
                      <a:pt x="564256" y="835"/>
                    </a:cubicBezTo>
                    <a:cubicBezTo>
                      <a:pt x="557529" y="591"/>
                      <a:pt x="550251" y="468"/>
                      <a:pt x="543524" y="468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4" name="Graphique 1074">
                <a:extLst>
                  <a:ext uri="{FF2B5EF4-FFF2-40B4-BE49-F238E27FC236}">
                    <a16:creationId xmlns:a16="http://schemas.microsoft.com/office/drawing/2014/main" id="{748478CB-B961-4330-A4FA-481A0E2030E0}"/>
                  </a:ext>
                </a:extLst>
              </p:cNvPr>
              <p:cNvSpPr/>
              <p:nvPr/>
            </p:nvSpPr>
            <p:spPr>
              <a:xfrm>
                <a:off x="5545076" y="1775209"/>
                <a:ext cx="1101767" cy="1101911"/>
              </a:xfrm>
              <a:custGeom>
                <a:avLst/>
                <a:gdLst>
                  <a:gd name="connsiteX0" fmla="*/ 991253 w 1101767"/>
                  <a:gd name="connsiteY0" fmla="*/ 220028 h 1101911"/>
                  <a:gd name="connsiteX1" fmla="*/ 985199 w 1101767"/>
                  <a:gd name="connsiteY1" fmla="*/ 213239 h 1101911"/>
                  <a:gd name="connsiteX2" fmla="*/ 991253 w 1101767"/>
                  <a:gd name="connsiteY2" fmla="*/ 220028 h 1101911"/>
                  <a:gd name="connsiteX3" fmla="*/ 1015227 w 1101767"/>
                  <a:gd name="connsiteY3" fmla="*/ 255376 h 1101911"/>
                  <a:gd name="connsiteX4" fmla="*/ 1029293 w 1101767"/>
                  <a:gd name="connsiteY4" fmla="*/ 278494 h 1101911"/>
                  <a:gd name="connsiteX5" fmla="*/ 1038344 w 1101767"/>
                  <a:gd name="connsiteY5" fmla="*/ 294578 h 1101911"/>
                  <a:gd name="connsiteX6" fmla="*/ 1046478 w 1101767"/>
                  <a:gd name="connsiteY6" fmla="*/ 310356 h 1101911"/>
                  <a:gd name="connsiteX7" fmla="*/ 1052838 w 1101767"/>
                  <a:gd name="connsiteY7" fmla="*/ 323933 h 1101911"/>
                  <a:gd name="connsiteX8" fmla="*/ 1066843 w 1101767"/>
                  <a:gd name="connsiteY8" fmla="*/ 357814 h 1101911"/>
                  <a:gd name="connsiteX9" fmla="*/ 1079441 w 1101767"/>
                  <a:gd name="connsiteY9" fmla="*/ 395426 h 1101911"/>
                  <a:gd name="connsiteX10" fmla="*/ 1089655 w 1101767"/>
                  <a:gd name="connsiteY10" fmla="*/ 435728 h 1101911"/>
                  <a:gd name="connsiteX11" fmla="*/ 1096932 w 1101767"/>
                  <a:gd name="connsiteY11" fmla="*/ 477559 h 1101911"/>
                  <a:gd name="connsiteX12" fmla="*/ 1100907 w 1101767"/>
                  <a:gd name="connsiteY12" fmla="*/ 519513 h 1101911"/>
                  <a:gd name="connsiteX13" fmla="*/ 1101702 w 1101767"/>
                  <a:gd name="connsiteY13" fmla="*/ 562017 h 1101911"/>
                  <a:gd name="connsiteX14" fmla="*/ 1099256 w 1101767"/>
                  <a:gd name="connsiteY14" fmla="*/ 604093 h 1101911"/>
                  <a:gd name="connsiteX15" fmla="*/ 1093569 w 1101767"/>
                  <a:gd name="connsiteY15" fmla="*/ 646169 h 1101911"/>
                  <a:gd name="connsiteX16" fmla="*/ 1084701 w 1101767"/>
                  <a:gd name="connsiteY16" fmla="*/ 687511 h 1101911"/>
                  <a:gd name="connsiteX17" fmla="*/ 1072653 w 1101767"/>
                  <a:gd name="connsiteY17" fmla="*/ 728302 h 1101911"/>
                  <a:gd name="connsiteX18" fmla="*/ 1057486 w 1101767"/>
                  <a:gd name="connsiteY18" fmla="*/ 767993 h 1101911"/>
                  <a:gd name="connsiteX19" fmla="*/ 1039139 w 1101767"/>
                  <a:gd name="connsiteY19" fmla="*/ 806706 h 1101911"/>
                  <a:gd name="connsiteX20" fmla="*/ 1017734 w 1101767"/>
                  <a:gd name="connsiteY20" fmla="*/ 843950 h 1101911"/>
                  <a:gd name="connsiteX21" fmla="*/ 993210 w 1101767"/>
                  <a:gd name="connsiteY21" fmla="*/ 879788 h 1101911"/>
                  <a:gd name="connsiteX22" fmla="*/ 965690 w 1101767"/>
                  <a:gd name="connsiteY22" fmla="*/ 913791 h 1101911"/>
                  <a:gd name="connsiteX23" fmla="*/ 923736 w 1101767"/>
                  <a:gd name="connsiteY23" fmla="*/ 956662 h 1101911"/>
                  <a:gd name="connsiteX24" fmla="*/ 889121 w 1101767"/>
                  <a:gd name="connsiteY24" fmla="*/ 985895 h 1101911"/>
                  <a:gd name="connsiteX25" fmla="*/ 852366 w 1101767"/>
                  <a:gd name="connsiteY25" fmla="*/ 1012193 h 1101911"/>
                  <a:gd name="connsiteX26" fmla="*/ 814204 w 1101767"/>
                  <a:gd name="connsiteY26" fmla="*/ 1035065 h 1101911"/>
                  <a:gd name="connsiteX27" fmla="*/ 774758 w 1101767"/>
                  <a:gd name="connsiteY27" fmla="*/ 1054574 h 1101911"/>
                  <a:gd name="connsiteX28" fmla="*/ 734272 w 1101767"/>
                  <a:gd name="connsiteY28" fmla="*/ 1070720 h 1101911"/>
                  <a:gd name="connsiteX29" fmla="*/ 693114 w 1101767"/>
                  <a:gd name="connsiteY29" fmla="*/ 1083440 h 1101911"/>
                  <a:gd name="connsiteX30" fmla="*/ 651160 w 1101767"/>
                  <a:gd name="connsiteY30" fmla="*/ 1092858 h 1101911"/>
                  <a:gd name="connsiteX31" fmla="*/ 566702 w 1101767"/>
                  <a:gd name="connsiteY31" fmla="*/ 1101726 h 1101911"/>
                  <a:gd name="connsiteX32" fmla="*/ 524137 w 1101767"/>
                  <a:gd name="connsiteY32" fmla="*/ 1101237 h 1101911"/>
                  <a:gd name="connsiteX33" fmla="*/ 481511 w 1101767"/>
                  <a:gd name="connsiteY33" fmla="*/ 1097445 h 1101911"/>
                  <a:gd name="connsiteX34" fmla="*/ 398949 w 1101767"/>
                  <a:gd name="connsiteY34" fmla="*/ 1080444 h 1101911"/>
                  <a:gd name="connsiteX35" fmla="*/ 357791 w 1101767"/>
                  <a:gd name="connsiteY35" fmla="*/ 1066867 h 1101911"/>
                  <a:gd name="connsiteX36" fmla="*/ 318956 w 1101767"/>
                  <a:gd name="connsiteY36" fmla="*/ 1050660 h 1101911"/>
                  <a:gd name="connsiteX37" fmla="*/ 278470 w 1101767"/>
                  <a:gd name="connsiteY37" fmla="*/ 1029806 h 1101911"/>
                  <a:gd name="connsiteX38" fmla="*/ 243550 w 1101767"/>
                  <a:gd name="connsiteY38" fmla="*/ 1008156 h 1101911"/>
                  <a:gd name="connsiteX39" fmla="*/ 197131 w 1101767"/>
                  <a:gd name="connsiteY39" fmla="*/ 973236 h 1101911"/>
                  <a:gd name="connsiteX40" fmla="*/ 173525 w 1101767"/>
                  <a:gd name="connsiteY40" fmla="*/ 952259 h 1101911"/>
                  <a:gd name="connsiteX41" fmla="*/ 161660 w 1101767"/>
                  <a:gd name="connsiteY41" fmla="*/ 940700 h 1101911"/>
                  <a:gd name="connsiteX42" fmla="*/ 151447 w 1101767"/>
                  <a:gd name="connsiteY42" fmla="*/ 930242 h 1101911"/>
                  <a:gd name="connsiteX43" fmla="*/ 145760 w 1101767"/>
                  <a:gd name="connsiteY43" fmla="*/ 924127 h 1101911"/>
                  <a:gd name="connsiteX44" fmla="*/ 140439 w 1101767"/>
                  <a:gd name="connsiteY44" fmla="*/ 918256 h 1101911"/>
                  <a:gd name="connsiteX45" fmla="*/ 133651 w 1101767"/>
                  <a:gd name="connsiteY45" fmla="*/ 910550 h 1101911"/>
                  <a:gd name="connsiteX46" fmla="*/ 121847 w 1101767"/>
                  <a:gd name="connsiteY46" fmla="*/ 896361 h 1101911"/>
                  <a:gd name="connsiteX47" fmla="*/ 121847 w 1101767"/>
                  <a:gd name="connsiteY47" fmla="*/ 896361 h 1101911"/>
                  <a:gd name="connsiteX48" fmla="*/ 118973 w 1101767"/>
                  <a:gd name="connsiteY48" fmla="*/ 892753 h 1101911"/>
                  <a:gd name="connsiteX49" fmla="*/ 116221 w 1101767"/>
                  <a:gd name="connsiteY49" fmla="*/ 889267 h 1101911"/>
                  <a:gd name="connsiteX50" fmla="*/ 107598 w 1101767"/>
                  <a:gd name="connsiteY50" fmla="*/ 877892 h 1101911"/>
                  <a:gd name="connsiteX51" fmla="*/ 101604 w 1101767"/>
                  <a:gd name="connsiteY51" fmla="*/ 869514 h 1101911"/>
                  <a:gd name="connsiteX52" fmla="*/ 94694 w 1101767"/>
                  <a:gd name="connsiteY52" fmla="*/ 859423 h 1101911"/>
                  <a:gd name="connsiteX53" fmla="*/ 83441 w 1101767"/>
                  <a:gd name="connsiteY53" fmla="*/ 842176 h 1101911"/>
                  <a:gd name="connsiteX54" fmla="*/ 75919 w 1101767"/>
                  <a:gd name="connsiteY54" fmla="*/ 830006 h 1101911"/>
                  <a:gd name="connsiteX55" fmla="*/ 68947 w 1101767"/>
                  <a:gd name="connsiteY55" fmla="*/ 817897 h 1101911"/>
                  <a:gd name="connsiteX56" fmla="*/ 56226 w 1101767"/>
                  <a:gd name="connsiteY56" fmla="*/ 793557 h 1101911"/>
                  <a:gd name="connsiteX57" fmla="*/ 43322 w 1101767"/>
                  <a:gd name="connsiteY57" fmla="*/ 765302 h 1101911"/>
                  <a:gd name="connsiteX58" fmla="*/ 30418 w 1101767"/>
                  <a:gd name="connsiteY58" fmla="*/ 731727 h 1101911"/>
                  <a:gd name="connsiteX59" fmla="*/ 18431 w 1101767"/>
                  <a:gd name="connsiteY59" fmla="*/ 692587 h 1101911"/>
                  <a:gd name="connsiteX60" fmla="*/ 9135 w 1101767"/>
                  <a:gd name="connsiteY60" fmla="*/ 651428 h 1101911"/>
                  <a:gd name="connsiteX61" fmla="*/ 3081 w 1101767"/>
                  <a:gd name="connsiteY61" fmla="*/ 609780 h 1101911"/>
                  <a:gd name="connsiteX62" fmla="*/ 206 w 1101767"/>
                  <a:gd name="connsiteY62" fmla="*/ 567338 h 1101911"/>
                  <a:gd name="connsiteX63" fmla="*/ 573 w 1101767"/>
                  <a:gd name="connsiteY63" fmla="*/ 525201 h 1101911"/>
                  <a:gd name="connsiteX64" fmla="*/ 10970 w 1101767"/>
                  <a:gd name="connsiteY64" fmla="*/ 441232 h 1101911"/>
                  <a:gd name="connsiteX65" fmla="*/ 21000 w 1101767"/>
                  <a:gd name="connsiteY65" fmla="*/ 399951 h 1101911"/>
                  <a:gd name="connsiteX66" fmla="*/ 34148 w 1101767"/>
                  <a:gd name="connsiteY66" fmla="*/ 359649 h 1101911"/>
                  <a:gd name="connsiteX67" fmla="*/ 50477 w 1101767"/>
                  <a:gd name="connsiteY67" fmla="*/ 320203 h 1101911"/>
                  <a:gd name="connsiteX68" fmla="*/ 69864 w 1101767"/>
                  <a:gd name="connsiteY68" fmla="*/ 282041 h 1101911"/>
                  <a:gd name="connsiteX69" fmla="*/ 92370 w 1101767"/>
                  <a:gd name="connsiteY69" fmla="*/ 245163 h 1101911"/>
                  <a:gd name="connsiteX70" fmla="*/ 117872 w 1101767"/>
                  <a:gd name="connsiteY70" fmla="*/ 209998 h 1101911"/>
                  <a:gd name="connsiteX71" fmla="*/ 146494 w 1101767"/>
                  <a:gd name="connsiteY71" fmla="*/ 176545 h 1101911"/>
                  <a:gd name="connsiteX72" fmla="*/ 178051 w 1101767"/>
                  <a:gd name="connsiteY72" fmla="*/ 145172 h 1101911"/>
                  <a:gd name="connsiteX73" fmla="*/ 212665 w 1101767"/>
                  <a:gd name="connsiteY73" fmla="*/ 115939 h 1101911"/>
                  <a:gd name="connsiteX74" fmla="*/ 249421 w 1101767"/>
                  <a:gd name="connsiteY74" fmla="*/ 89641 h 1101911"/>
                  <a:gd name="connsiteX75" fmla="*/ 287705 w 1101767"/>
                  <a:gd name="connsiteY75" fmla="*/ 66708 h 1101911"/>
                  <a:gd name="connsiteX76" fmla="*/ 327090 w 1101767"/>
                  <a:gd name="connsiteY76" fmla="*/ 47260 h 1101911"/>
                  <a:gd name="connsiteX77" fmla="*/ 367453 w 1101767"/>
                  <a:gd name="connsiteY77" fmla="*/ 31175 h 1101911"/>
                  <a:gd name="connsiteX78" fmla="*/ 408734 w 1101767"/>
                  <a:gd name="connsiteY78" fmla="*/ 18394 h 1101911"/>
                  <a:gd name="connsiteX79" fmla="*/ 450443 w 1101767"/>
                  <a:gd name="connsiteY79" fmla="*/ 9037 h 1101911"/>
                  <a:gd name="connsiteX80" fmla="*/ 492764 w 1101767"/>
                  <a:gd name="connsiteY80" fmla="*/ 2921 h 1101911"/>
                  <a:gd name="connsiteX81" fmla="*/ 535084 w 1101767"/>
                  <a:gd name="connsiteY81" fmla="*/ 108 h 1101911"/>
                  <a:gd name="connsiteX82" fmla="*/ 577649 w 1101767"/>
                  <a:gd name="connsiteY82" fmla="*/ 597 h 1101911"/>
                  <a:gd name="connsiteX83" fmla="*/ 620276 w 1101767"/>
                  <a:gd name="connsiteY83" fmla="*/ 4328 h 1101911"/>
                  <a:gd name="connsiteX84" fmla="*/ 702837 w 1101767"/>
                  <a:gd name="connsiteY84" fmla="*/ 21268 h 1101911"/>
                  <a:gd name="connsiteX85" fmla="*/ 743996 w 1101767"/>
                  <a:gd name="connsiteY85" fmla="*/ 34845 h 1101911"/>
                  <a:gd name="connsiteX86" fmla="*/ 782831 w 1101767"/>
                  <a:gd name="connsiteY86" fmla="*/ 51051 h 1101911"/>
                  <a:gd name="connsiteX87" fmla="*/ 823316 w 1101767"/>
                  <a:gd name="connsiteY87" fmla="*/ 71906 h 1101911"/>
                  <a:gd name="connsiteX88" fmla="*/ 858237 w 1101767"/>
                  <a:gd name="connsiteY88" fmla="*/ 93555 h 1101911"/>
                  <a:gd name="connsiteX89" fmla="*/ 904655 w 1101767"/>
                  <a:gd name="connsiteY89" fmla="*/ 128537 h 1101911"/>
                  <a:gd name="connsiteX90" fmla="*/ 928262 w 1101767"/>
                  <a:gd name="connsiteY90" fmla="*/ 149514 h 1101911"/>
                  <a:gd name="connsiteX91" fmla="*/ 950339 w 1101767"/>
                  <a:gd name="connsiteY91" fmla="*/ 171530 h 1101911"/>
                  <a:gd name="connsiteX92" fmla="*/ 961286 w 1101767"/>
                  <a:gd name="connsiteY92" fmla="*/ 183456 h 1101911"/>
                  <a:gd name="connsiteX93" fmla="*/ 970521 w 1101767"/>
                  <a:gd name="connsiteY93" fmla="*/ 194097 h 1101911"/>
                  <a:gd name="connsiteX94" fmla="*/ 979878 w 1101767"/>
                  <a:gd name="connsiteY94" fmla="*/ 205411 h 1101911"/>
                  <a:gd name="connsiteX95" fmla="*/ 982752 w 1101767"/>
                  <a:gd name="connsiteY95" fmla="*/ 209020 h 1101911"/>
                  <a:gd name="connsiteX96" fmla="*/ 985504 w 1101767"/>
                  <a:gd name="connsiteY96" fmla="*/ 212506 h 1101911"/>
                  <a:gd name="connsiteX97" fmla="*/ 985504 w 1101767"/>
                  <a:gd name="connsiteY97" fmla="*/ 212506 h 1101911"/>
                  <a:gd name="connsiteX98" fmla="*/ 988256 w 1101767"/>
                  <a:gd name="connsiteY98" fmla="*/ 216053 h 1101911"/>
                  <a:gd name="connsiteX99" fmla="*/ 991253 w 1101767"/>
                  <a:gd name="connsiteY99" fmla="*/ 220028 h 110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1101767" h="1101911">
                    <a:moveTo>
                      <a:pt x="991253" y="220028"/>
                    </a:moveTo>
                    <a:cubicBezTo>
                      <a:pt x="989418" y="217643"/>
                      <a:pt x="987400" y="215380"/>
                      <a:pt x="985199" y="213239"/>
                    </a:cubicBezTo>
                    <a:cubicBezTo>
                      <a:pt x="987400" y="215319"/>
                      <a:pt x="989418" y="217582"/>
                      <a:pt x="991253" y="220028"/>
                    </a:cubicBezTo>
                    <a:cubicBezTo>
                      <a:pt x="1000916" y="232932"/>
                      <a:pt x="1011251" y="249016"/>
                      <a:pt x="1015227" y="255376"/>
                    </a:cubicBezTo>
                    <a:cubicBezTo>
                      <a:pt x="1021709" y="265651"/>
                      <a:pt x="1024889" y="271033"/>
                      <a:pt x="1029293" y="278494"/>
                    </a:cubicBezTo>
                    <a:cubicBezTo>
                      <a:pt x="1032106" y="283264"/>
                      <a:pt x="1035714" y="289747"/>
                      <a:pt x="1038344" y="294578"/>
                    </a:cubicBezTo>
                    <a:cubicBezTo>
                      <a:pt x="1040913" y="299226"/>
                      <a:pt x="1044154" y="305586"/>
                      <a:pt x="1046478" y="310356"/>
                    </a:cubicBezTo>
                    <a:cubicBezTo>
                      <a:pt x="1048496" y="314393"/>
                      <a:pt x="1051003" y="319836"/>
                      <a:pt x="1052838" y="323933"/>
                    </a:cubicBezTo>
                    <a:cubicBezTo>
                      <a:pt x="1057364" y="333963"/>
                      <a:pt x="1063051" y="347479"/>
                      <a:pt x="1066843" y="357814"/>
                    </a:cubicBezTo>
                    <a:cubicBezTo>
                      <a:pt x="1070941" y="369006"/>
                      <a:pt x="1076078" y="383989"/>
                      <a:pt x="1079441" y="395426"/>
                    </a:cubicBezTo>
                    <a:cubicBezTo>
                      <a:pt x="1082927" y="407412"/>
                      <a:pt x="1087086" y="423558"/>
                      <a:pt x="1089655" y="435728"/>
                    </a:cubicBezTo>
                    <a:cubicBezTo>
                      <a:pt x="1092284" y="448204"/>
                      <a:pt x="1095220" y="464961"/>
                      <a:pt x="1096932" y="477559"/>
                    </a:cubicBezTo>
                    <a:cubicBezTo>
                      <a:pt x="1098583" y="490096"/>
                      <a:pt x="1100357" y="506853"/>
                      <a:pt x="1100907" y="519513"/>
                    </a:cubicBezTo>
                    <a:cubicBezTo>
                      <a:pt x="1101458" y="532234"/>
                      <a:pt x="1101947" y="549235"/>
                      <a:pt x="1101702" y="562017"/>
                    </a:cubicBezTo>
                    <a:cubicBezTo>
                      <a:pt x="1101458" y="574676"/>
                      <a:pt x="1100479" y="591556"/>
                      <a:pt x="1099256" y="604093"/>
                    </a:cubicBezTo>
                    <a:cubicBezTo>
                      <a:pt x="1098033" y="616752"/>
                      <a:pt x="1095770" y="633632"/>
                      <a:pt x="1093569" y="646169"/>
                    </a:cubicBezTo>
                    <a:cubicBezTo>
                      <a:pt x="1091367" y="658645"/>
                      <a:pt x="1087881" y="675218"/>
                      <a:pt x="1084701" y="687511"/>
                    </a:cubicBezTo>
                    <a:cubicBezTo>
                      <a:pt x="1081521" y="699864"/>
                      <a:pt x="1076689" y="716193"/>
                      <a:pt x="1072653" y="728302"/>
                    </a:cubicBezTo>
                    <a:cubicBezTo>
                      <a:pt x="1068555" y="740350"/>
                      <a:pt x="1062501" y="756251"/>
                      <a:pt x="1057486" y="767993"/>
                    </a:cubicBezTo>
                    <a:cubicBezTo>
                      <a:pt x="1052410" y="779797"/>
                      <a:pt x="1045071" y="795330"/>
                      <a:pt x="1039139" y="806706"/>
                    </a:cubicBezTo>
                    <a:cubicBezTo>
                      <a:pt x="1033146" y="818142"/>
                      <a:pt x="1024217" y="832819"/>
                      <a:pt x="1017734" y="843950"/>
                    </a:cubicBezTo>
                    <a:cubicBezTo>
                      <a:pt x="1011190" y="855203"/>
                      <a:pt x="1000977" y="869330"/>
                      <a:pt x="993210" y="879788"/>
                    </a:cubicBezTo>
                    <a:cubicBezTo>
                      <a:pt x="985382" y="890307"/>
                      <a:pt x="974129" y="903700"/>
                      <a:pt x="965690" y="913791"/>
                    </a:cubicBezTo>
                    <a:cubicBezTo>
                      <a:pt x="954192" y="927613"/>
                      <a:pt x="937374" y="944859"/>
                      <a:pt x="923736" y="956662"/>
                    </a:cubicBezTo>
                    <a:cubicBezTo>
                      <a:pt x="913462" y="965591"/>
                      <a:pt x="899824" y="977578"/>
                      <a:pt x="889121" y="985895"/>
                    </a:cubicBezTo>
                    <a:cubicBezTo>
                      <a:pt x="878419" y="994212"/>
                      <a:pt x="863680" y="1004731"/>
                      <a:pt x="852366" y="1012193"/>
                    </a:cubicBezTo>
                    <a:cubicBezTo>
                      <a:pt x="841235" y="1019531"/>
                      <a:pt x="825885" y="1028644"/>
                      <a:pt x="814204" y="1035065"/>
                    </a:cubicBezTo>
                    <a:cubicBezTo>
                      <a:pt x="802584" y="1041364"/>
                      <a:pt x="786684" y="1048948"/>
                      <a:pt x="774758" y="1054574"/>
                    </a:cubicBezTo>
                    <a:cubicBezTo>
                      <a:pt x="762955" y="1060140"/>
                      <a:pt x="746748" y="1066806"/>
                      <a:pt x="734272" y="1070720"/>
                    </a:cubicBezTo>
                    <a:cubicBezTo>
                      <a:pt x="721918" y="1074511"/>
                      <a:pt x="705590" y="1080077"/>
                      <a:pt x="693114" y="1083440"/>
                    </a:cubicBezTo>
                    <a:cubicBezTo>
                      <a:pt x="680638" y="1086743"/>
                      <a:pt x="663942" y="1091024"/>
                      <a:pt x="651160" y="1092858"/>
                    </a:cubicBezTo>
                    <a:cubicBezTo>
                      <a:pt x="625963" y="1096528"/>
                      <a:pt x="592205" y="1101053"/>
                      <a:pt x="566702" y="1101726"/>
                    </a:cubicBezTo>
                    <a:cubicBezTo>
                      <a:pt x="553921" y="1102093"/>
                      <a:pt x="536858" y="1101910"/>
                      <a:pt x="524137" y="1101237"/>
                    </a:cubicBezTo>
                    <a:cubicBezTo>
                      <a:pt x="511294" y="1100625"/>
                      <a:pt x="494231" y="1099341"/>
                      <a:pt x="481511" y="1097445"/>
                    </a:cubicBezTo>
                    <a:cubicBezTo>
                      <a:pt x="456498" y="1093776"/>
                      <a:pt x="423289" y="1087477"/>
                      <a:pt x="398949" y="1080444"/>
                    </a:cubicBezTo>
                    <a:cubicBezTo>
                      <a:pt x="386473" y="1076835"/>
                      <a:pt x="369961" y="1071454"/>
                      <a:pt x="357791" y="1066867"/>
                    </a:cubicBezTo>
                    <a:cubicBezTo>
                      <a:pt x="345926" y="1062463"/>
                      <a:pt x="330515" y="1055675"/>
                      <a:pt x="318956" y="1050660"/>
                    </a:cubicBezTo>
                    <a:cubicBezTo>
                      <a:pt x="306419" y="1045217"/>
                      <a:pt x="290396" y="1036533"/>
                      <a:pt x="278470" y="1029806"/>
                    </a:cubicBezTo>
                    <a:cubicBezTo>
                      <a:pt x="267706" y="1023751"/>
                      <a:pt x="253946" y="1014761"/>
                      <a:pt x="243550" y="1008156"/>
                    </a:cubicBezTo>
                    <a:cubicBezTo>
                      <a:pt x="228872" y="998799"/>
                      <a:pt x="210280" y="984672"/>
                      <a:pt x="197131" y="973236"/>
                    </a:cubicBezTo>
                    <a:cubicBezTo>
                      <a:pt x="189976" y="966998"/>
                      <a:pt x="180497" y="958680"/>
                      <a:pt x="173525" y="952259"/>
                    </a:cubicBezTo>
                    <a:cubicBezTo>
                      <a:pt x="169856" y="948895"/>
                      <a:pt x="165208" y="944186"/>
                      <a:pt x="161660" y="940700"/>
                    </a:cubicBezTo>
                    <a:cubicBezTo>
                      <a:pt x="158541" y="937642"/>
                      <a:pt x="154505" y="933361"/>
                      <a:pt x="151447" y="930242"/>
                    </a:cubicBezTo>
                    <a:cubicBezTo>
                      <a:pt x="149735" y="928408"/>
                      <a:pt x="147472" y="925961"/>
                      <a:pt x="145760" y="924127"/>
                    </a:cubicBezTo>
                    <a:cubicBezTo>
                      <a:pt x="144170" y="922414"/>
                      <a:pt x="142029" y="920029"/>
                      <a:pt x="140439" y="918256"/>
                    </a:cubicBezTo>
                    <a:cubicBezTo>
                      <a:pt x="138421" y="915932"/>
                      <a:pt x="135669" y="912874"/>
                      <a:pt x="133651" y="910550"/>
                    </a:cubicBezTo>
                    <a:cubicBezTo>
                      <a:pt x="130409" y="906819"/>
                      <a:pt x="124783" y="900031"/>
                      <a:pt x="121847" y="896361"/>
                    </a:cubicBezTo>
                    <a:lnTo>
                      <a:pt x="121847" y="896361"/>
                    </a:lnTo>
                    <a:cubicBezTo>
                      <a:pt x="120869" y="895138"/>
                      <a:pt x="119952" y="893976"/>
                      <a:pt x="118973" y="892753"/>
                    </a:cubicBezTo>
                    <a:cubicBezTo>
                      <a:pt x="117566" y="890980"/>
                      <a:pt x="116527" y="889634"/>
                      <a:pt x="116221" y="889267"/>
                    </a:cubicBezTo>
                    <a:cubicBezTo>
                      <a:pt x="111573" y="883335"/>
                      <a:pt x="109494" y="880461"/>
                      <a:pt x="107598" y="877892"/>
                    </a:cubicBezTo>
                    <a:cubicBezTo>
                      <a:pt x="105763" y="875385"/>
                      <a:pt x="103378" y="872021"/>
                      <a:pt x="101604" y="869514"/>
                    </a:cubicBezTo>
                    <a:cubicBezTo>
                      <a:pt x="99525" y="866517"/>
                      <a:pt x="96773" y="862481"/>
                      <a:pt x="94694" y="859423"/>
                    </a:cubicBezTo>
                    <a:cubicBezTo>
                      <a:pt x="90107" y="852634"/>
                      <a:pt x="86071" y="846335"/>
                      <a:pt x="83441" y="842176"/>
                    </a:cubicBezTo>
                    <a:cubicBezTo>
                      <a:pt x="81117" y="838568"/>
                      <a:pt x="78120" y="833676"/>
                      <a:pt x="75919" y="830006"/>
                    </a:cubicBezTo>
                    <a:cubicBezTo>
                      <a:pt x="73778" y="826398"/>
                      <a:pt x="70965" y="821567"/>
                      <a:pt x="68947" y="817897"/>
                    </a:cubicBezTo>
                    <a:cubicBezTo>
                      <a:pt x="64910" y="810681"/>
                      <a:pt x="60018" y="800834"/>
                      <a:pt x="56226" y="793557"/>
                    </a:cubicBezTo>
                    <a:cubicBezTo>
                      <a:pt x="51884" y="785301"/>
                      <a:pt x="47053" y="773864"/>
                      <a:pt x="43322" y="765302"/>
                    </a:cubicBezTo>
                    <a:cubicBezTo>
                      <a:pt x="39041" y="755395"/>
                      <a:pt x="33904" y="741940"/>
                      <a:pt x="30418" y="731727"/>
                    </a:cubicBezTo>
                    <a:cubicBezTo>
                      <a:pt x="26443" y="720107"/>
                      <a:pt x="21672" y="704390"/>
                      <a:pt x="18431" y="692587"/>
                    </a:cubicBezTo>
                    <a:cubicBezTo>
                      <a:pt x="15068" y="680355"/>
                      <a:pt x="11459" y="663843"/>
                      <a:pt x="9135" y="651428"/>
                    </a:cubicBezTo>
                    <a:cubicBezTo>
                      <a:pt x="6811" y="639013"/>
                      <a:pt x="4426" y="622379"/>
                      <a:pt x="3081" y="609780"/>
                    </a:cubicBezTo>
                    <a:cubicBezTo>
                      <a:pt x="1735" y="597121"/>
                      <a:pt x="573" y="580119"/>
                      <a:pt x="206" y="567338"/>
                    </a:cubicBezTo>
                    <a:cubicBezTo>
                      <a:pt x="-161" y="554678"/>
                      <a:pt x="-38" y="537799"/>
                      <a:pt x="573" y="525201"/>
                    </a:cubicBezTo>
                    <a:cubicBezTo>
                      <a:pt x="1919" y="497068"/>
                      <a:pt x="5344" y="468997"/>
                      <a:pt x="10970" y="441232"/>
                    </a:cubicBezTo>
                    <a:cubicBezTo>
                      <a:pt x="13477" y="428756"/>
                      <a:pt x="17514" y="412183"/>
                      <a:pt x="21000" y="399951"/>
                    </a:cubicBezTo>
                    <a:cubicBezTo>
                      <a:pt x="24486" y="387720"/>
                      <a:pt x="30051" y="371697"/>
                      <a:pt x="34148" y="359649"/>
                    </a:cubicBezTo>
                    <a:cubicBezTo>
                      <a:pt x="38246" y="347479"/>
                      <a:pt x="45096" y="331823"/>
                      <a:pt x="50477" y="320203"/>
                    </a:cubicBezTo>
                    <a:cubicBezTo>
                      <a:pt x="55859" y="308522"/>
                      <a:pt x="63565" y="293233"/>
                      <a:pt x="69864" y="282041"/>
                    </a:cubicBezTo>
                    <a:cubicBezTo>
                      <a:pt x="76163" y="270727"/>
                      <a:pt x="85214" y="255988"/>
                      <a:pt x="92370" y="245163"/>
                    </a:cubicBezTo>
                    <a:cubicBezTo>
                      <a:pt x="99586" y="234339"/>
                      <a:pt x="110166" y="220517"/>
                      <a:pt x="117872" y="209998"/>
                    </a:cubicBezTo>
                    <a:cubicBezTo>
                      <a:pt x="125700" y="199357"/>
                      <a:pt x="137504" y="186208"/>
                      <a:pt x="146494" y="176545"/>
                    </a:cubicBezTo>
                    <a:cubicBezTo>
                      <a:pt x="155545" y="166760"/>
                      <a:pt x="168571" y="154590"/>
                      <a:pt x="178051" y="145172"/>
                    </a:cubicBezTo>
                    <a:cubicBezTo>
                      <a:pt x="187713" y="135631"/>
                      <a:pt x="201779" y="124073"/>
                      <a:pt x="212665" y="115939"/>
                    </a:cubicBezTo>
                    <a:cubicBezTo>
                      <a:pt x="223551" y="107805"/>
                      <a:pt x="238107" y="97103"/>
                      <a:pt x="249421" y="89641"/>
                    </a:cubicBezTo>
                    <a:cubicBezTo>
                      <a:pt x="260612" y="82303"/>
                      <a:pt x="275718" y="72701"/>
                      <a:pt x="287705" y="66708"/>
                    </a:cubicBezTo>
                    <a:cubicBezTo>
                      <a:pt x="299508" y="60837"/>
                      <a:pt x="314858" y="52152"/>
                      <a:pt x="327090" y="47260"/>
                    </a:cubicBezTo>
                    <a:cubicBezTo>
                      <a:pt x="339199" y="42428"/>
                      <a:pt x="355161" y="35518"/>
                      <a:pt x="367453" y="31175"/>
                    </a:cubicBezTo>
                    <a:cubicBezTo>
                      <a:pt x="379685" y="26833"/>
                      <a:pt x="396258" y="21818"/>
                      <a:pt x="408734" y="18394"/>
                    </a:cubicBezTo>
                    <a:cubicBezTo>
                      <a:pt x="421088" y="15030"/>
                      <a:pt x="437845" y="11361"/>
                      <a:pt x="450443" y="9037"/>
                    </a:cubicBezTo>
                    <a:cubicBezTo>
                      <a:pt x="463041" y="6713"/>
                      <a:pt x="479982" y="3777"/>
                      <a:pt x="492764" y="2921"/>
                    </a:cubicBezTo>
                    <a:cubicBezTo>
                      <a:pt x="505484" y="2065"/>
                      <a:pt x="522364" y="475"/>
                      <a:pt x="535084" y="108"/>
                    </a:cubicBezTo>
                    <a:cubicBezTo>
                      <a:pt x="547866" y="-259"/>
                      <a:pt x="564868" y="414"/>
                      <a:pt x="577649" y="597"/>
                    </a:cubicBezTo>
                    <a:cubicBezTo>
                      <a:pt x="590492" y="719"/>
                      <a:pt x="607555" y="2676"/>
                      <a:pt x="620276" y="4328"/>
                    </a:cubicBezTo>
                    <a:cubicBezTo>
                      <a:pt x="645350" y="7691"/>
                      <a:pt x="678252" y="15214"/>
                      <a:pt x="702837" y="21268"/>
                    </a:cubicBezTo>
                    <a:cubicBezTo>
                      <a:pt x="715436" y="24387"/>
                      <a:pt x="731642" y="30686"/>
                      <a:pt x="743996" y="34845"/>
                    </a:cubicBezTo>
                    <a:cubicBezTo>
                      <a:pt x="755983" y="38820"/>
                      <a:pt x="771394" y="45731"/>
                      <a:pt x="782831" y="51051"/>
                    </a:cubicBezTo>
                    <a:cubicBezTo>
                      <a:pt x="795184" y="56861"/>
                      <a:pt x="811513" y="65056"/>
                      <a:pt x="823316" y="71906"/>
                    </a:cubicBezTo>
                    <a:cubicBezTo>
                      <a:pt x="833958" y="78083"/>
                      <a:pt x="848146" y="86522"/>
                      <a:pt x="858237" y="93555"/>
                    </a:cubicBezTo>
                    <a:cubicBezTo>
                      <a:pt x="872548" y="103524"/>
                      <a:pt x="891568" y="116979"/>
                      <a:pt x="904655" y="128537"/>
                    </a:cubicBezTo>
                    <a:cubicBezTo>
                      <a:pt x="911749" y="134775"/>
                      <a:pt x="921351" y="143031"/>
                      <a:pt x="928262" y="149514"/>
                    </a:cubicBezTo>
                    <a:cubicBezTo>
                      <a:pt x="933399" y="154345"/>
                      <a:pt x="941410" y="162112"/>
                      <a:pt x="950339" y="171530"/>
                    </a:cubicBezTo>
                    <a:cubicBezTo>
                      <a:pt x="955538" y="177035"/>
                      <a:pt x="959268" y="181193"/>
                      <a:pt x="961286" y="183456"/>
                    </a:cubicBezTo>
                    <a:cubicBezTo>
                      <a:pt x="962509" y="184863"/>
                      <a:pt x="966852" y="189755"/>
                      <a:pt x="970521" y="194097"/>
                    </a:cubicBezTo>
                    <a:cubicBezTo>
                      <a:pt x="974313" y="198562"/>
                      <a:pt x="977432" y="202354"/>
                      <a:pt x="979878" y="205411"/>
                    </a:cubicBezTo>
                    <a:cubicBezTo>
                      <a:pt x="980857" y="206634"/>
                      <a:pt x="981774" y="207796"/>
                      <a:pt x="982752" y="209020"/>
                    </a:cubicBezTo>
                    <a:cubicBezTo>
                      <a:pt x="983547" y="210059"/>
                      <a:pt x="984648" y="211466"/>
                      <a:pt x="985504" y="212506"/>
                    </a:cubicBezTo>
                    <a:lnTo>
                      <a:pt x="985504" y="212506"/>
                    </a:lnTo>
                    <a:cubicBezTo>
                      <a:pt x="986422" y="213668"/>
                      <a:pt x="987339" y="214891"/>
                      <a:pt x="988256" y="216053"/>
                    </a:cubicBezTo>
                    <a:cubicBezTo>
                      <a:pt x="989174" y="217276"/>
                      <a:pt x="990336" y="218866"/>
                      <a:pt x="991253" y="220028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8" name="Graphique 1074">
              <a:extLst>
                <a:ext uri="{FF2B5EF4-FFF2-40B4-BE49-F238E27FC236}">
                  <a16:creationId xmlns:a16="http://schemas.microsoft.com/office/drawing/2014/main" id="{5B31D5EF-98AE-47B1-AEFA-A2B87BE53748}"/>
                </a:ext>
              </a:extLst>
            </p:cNvPr>
            <p:cNvGrpSpPr/>
            <p:nvPr/>
          </p:nvGrpSpPr>
          <p:grpSpPr>
            <a:xfrm>
              <a:off x="5544860" y="1775421"/>
              <a:ext cx="1102198" cy="1101520"/>
              <a:chOff x="5544860" y="1775421"/>
              <a:chExt cx="1102198" cy="1101520"/>
            </a:xfrm>
            <a:noFill/>
          </p:grpSpPr>
          <p:sp>
            <p:nvSpPr>
              <p:cNvPr id="269" name="Graphique 1074">
                <a:extLst>
                  <a:ext uri="{FF2B5EF4-FFF2-40B4-BE49-F238E27FC236}">
                    <a16:creationId xmlns:a16="http://schemas.microsoft.com/office/drawing/2014/main" id="{72F40761-6B42-4B04-B43E-4AAA02BB008D}"/>
                  </a:ext>
                </a:extLst>
              </p:cNvPr>
              <p:cNvSpPr/>
              <p:nvPr/>
            </p:nvSpPr>
            <p:spPr>
              <a:xfrm>
                <a:off x="5545091" y="1775421"/>
                <a:ext cx="1101836" cy="1101520"/>
              </a:xfrm>
              <a:custGeom>
                <a:avLst/>
                <a:gdLst>
                  <a:gd name="connsiteX0" fmla="*/ 928308 w 1101836"/>
                  <a:gd name="connsiteY0" fmla="*/ 149486 h 1101520"/>
                  <a:gd name="connsiteX1" fmla="*/ 949346 w 1101836"/>
                  <a:gd name="connsiteY1" fmla="*/ 170463 h 1101520"/>
                  <a:gd name="connsiteX2" fmla="*/ 961210 w 1101836"/>
                  <a:gd name="connsiteY2" fmla="*/ 183306 h 1101520"/>
                  <a:gd name="connsiteX3" fmla="*/ 991177 w 1101836"/>
                  <a:gd name="connsiteY3" fmla="*/ 219816 h 1101520"/>
                  <a:gd name="connsiteX4" fmla="*/ 675669 w 1101836"/>
                  <a:gd name="connsiteY4" fmla="*/ 668402 h 1101520"/>
                  <a:gd name="connsiteX5" fmla="*/ 116695 w 1101836"/>
                  <a:gd name="connsiteY5" fmla="*/ 888567 h 1101520"/>
                  <a:gd name="connsiteX6" fmla="*/ 675669 w 1101836"/>
                  <a:gd name="connsiteY6" fmla="*/ 668402 h 1101520"/>
                  <a:gd name="connsiteX7" fmla="*/ 991177 w 1101836"/>
                  <a:gd name="connsiteY7" fmla="*/ 219816 h 1101520"/>
                  <a:gd name="connsiteX8" fmla="*/ 991177 w 1101836"/>
                  <a:gd name="connsiteY8" fmla="*/ 219816 h 1101520"/>
                  <a:gd name="connsiteX9" fmla="*/ 994051 w 1101836"/>
                  <a:gd name="connsiteY9" fmla="*/ 223730 h 1101520"/>
                  <a:gd name="connsiteX10" fmla="*/ 1005121 w 1101836"/>
                  <a:gd name="connsiteY10" fmla="*/ 239692 h 1101520"/>
                  <a:gd name="connsiteX11" fmla="*/ 1013927 w 1101836"/>
                  <a:gd name="connsiteY11" fmla="*/ 253147 h 1101520"/>
                  <a:gd name="connsiteX12" fmla="*/ 1023284 w 1101836"/>
                  <a:gd name="connsiteY12" fmla="*/ 268191 h 1101520"/>
                  <a:gd name="connsiteX13" fmla="*/ 1032641 w 1101836"/>
                  <a:gd name="connsiteY13" fmla="*/ 284092 h 1101520"/>
                  <a:gd name="connsiteX14" fmla="*/ 1037167 w 1101836"/>
                  <a:gd name="connsiteY14" fmla="*/ 292165 h 1101520"/>
                  <a:gd name="connsiteX15" fmla="*/ 1045484 w 1101836"/>
                  <a:gd name="connsiteY15" fmla="*/ 308005 h 1101520"/>
                  <a:gd name="connsiteX16" fmla="*/ 1061446 w 1101836"/>
                  <a:gd name="connsiteY16" fmla="*/ 343598 h 1101520"/>
                  <a:gd name="connsiteX17" fmla="*/ 1078631 w 1101836"/>
                  <a:gd name="connsiteY17" fmla="*/ 392340 h 1101520"/>
                  <a:gd name="connsiteX18" fmla="*/ 1096428 w 1101836"/>
                  <a:gd name="connsiteY18" fmla="*/ 473434 h 1101520"/>
                  <a:gd name="connsiteX19" fmla="*/ 1100892 w 1101836"/>
                  <a:gd name="connsiteY19" fmla="*/ 518384 h 1101520"/>
                  <a:gd name="connsiteX20" fmla="*/ 1093615 w 1101836"/>
                  <a:gd name="connsiteY20" fmla="*/ 645774 h 1101520"/>
                  <a:gd name="connsiteX21" fmla="*/ 1072760 w 1101836"/>
                  <a:gd name="connsiteY21" fmla="*/ 727724 h 1101520"/>
                  <a:gd name="connsiteX22" fmla="*/ 1057532 w 1101836"/>
                  <a:gd name="connsiteY22" fmla="*/ 767659 h 1101520"/>
                  <a:gd name="connsiteX23" fmla="*/ 1039185 w 1101836"/>
                  <a:gd name="connsiteY23" fmla="*/ 806433 h 1101520"/>
                  <a:gd name="connsiteX24" fmla="*/ 1017841 w 1101836"/>
                  <a:gd name="connsiteY24" fmla="*/ 843677 h 1101520"/>
                  <a:gd name="connsiteX25" fmla="*/ 993379 w 1101836"/>
                  <a:gd name="connsiteY25" fmla="*/ 879393 h 1101520"/>
                  <a:gd name="connsiteX26" fmla="*/ 965797 w 1101836"/>
                  <a:gd name="connsiteY26" fmla="*/ 913519 h 1101520"/>
                  <a:gd name="connsiteX27" fmla="*/ 935280 w 1101836"/>
                  <a:gd name="connsiteY27" fmla="*/ 945626 h 1101520"/>
                  <a:gd name="connsiteX28" fmla="*/ 901705 w 1101836"/>
                  <a:gd name="connsiteY28" fmla="*/ 975654 h 1101520"/>
                  <a:gd name="connsiteX29" fmla="*/ 852473 w 1101836"/>
                  <a:gd name="connsiteY29" fmla="*/ 1011920 h 1101520"/>
                  <a:gd name="connsiteX30" fmla="*/ 814311 w 1101836"/>
                  <a:gd name="connsiteY30" fmla="*/ 1034793 h 1101520"/>
                  <a:gd name="connsiteX31" fmla="*/ 774865 w 1101836"/>
                  <a:gd name="connsiteY31" fmla="*/ 1054302 h 1101520"/>
                  <a:gd name="connsiteX32" fmla="*/ 734379 w 1101836"/>
                  <a:gd name="connsiteY32" fmla="*/ 1070447 h 1101520"/>
                  <a:gd name="connsiteX33" fmla="*/ 693221 w 1101836"/>
                  <a:gd name="connsiteY33" fmla="*/ 1083168 h 1101520"/>
                  <a:gd name="connsiteX34" fmla="*/ 651512 w 1101836"/>
                  <a:gd name="connsiteY34" fmla="*/ 1092586 h 1101520"/>
                  <a:gd name="connsiteX35" fmla="*/ 609252 w 1101836"/>
                  <a:gd name="connsiteY35" fmla="*/ 1098701 h 1101520"/>
                  <a:gd name="connsiteX36" fmla="*/ 566748 w 1101836"/>
                  <a:gd name="connsiteY36" fmla="*/ 1101515 h 1101520"/>
                  <a:gd name="connsiteX37" fmla="*/ 482413 w 1101836"/>
                  <a:gd name="connsiteY37" fmla="*/ 1097417 h 1101520"/>
                  <a:gd name="connsiteX38" fmla="*/ 440521 w 1101836"/>
                  <a:gd name="connsiteY38" fmla="*/ 1090507 h 1101520"/>
                  <a:gd name="connsiteX39" fmla="*/ 399546 w 1101836"/>
                  <a:gd name="connsiteY39" fmla="*/ 1080477 h 1101520"/>
                  <a:gd name="connsiteX40" fmla="*/ 359121 w 1101836"/>
                  <a:gd name="connsiteY40" fmla="*/ 1067206 h 1101520"/>
                  <a:gd name="connsiteX41" fmla="*/ 319063 w 1101836"/>
                  <a:gd name="connsiteY41" fmla="*/ 1050510 h 1101520"/>
                  <a:gd name="connsiteX42" fmla="*/ 247449 w 1101836"/>
                  <a:gd name="connsiteY42" fmla="*/ 1010574 h 1101520"/>
                  <a:gd name="connsiteX43" fmla="*/ 217726 w 1101836"/>
                  <a:gd name="connsiteY43" fmla="*/ 989475 h 1101520"/>
                  <a:gd name="connsiteX44" fmla="*/ 192958 w 1101836"/>
                  <a:gd name="connsiteY44" fmla="*/ 969477 h 1101520"/>
                  <a:gd name="connsiteX45" fmla="*/ 162807 w 1101836"/>
                  <a:gd name="connsiteY45" fmla="*/ 941651 h 1101520"/>
                  <a:gd name="connsiteX46" fmla="*/ 137122 w 1101836"/>
                  <a:gd name="connsiteY46" fmla="*/ 914252 h 1101520"/>
                  <a:gd name="connsiteX47" fmla="*/ 125196 w 1101836"/>
                  <a:gd name="connsiteY47" fmla="*/ 900186 h 1101520"/>
                  <a:gd name="connsiteX48" fmla="*/ 113637 w 1101836"/>
                  <a:gd name="connsiteY48" fmla="*/ 885631 h 1101520"/>
                  <a:gd name="connsiteX49" fmla="*/ 110702 w 1101836"/>
                  <a:gd name="connsiteY49" fmla="*/ 881778 h 1101520"/>
                  <a:gd name="connsiteX50" fmla="*/ 105381 w 1101836"/>
                  <a:gd name="connsiteY50" fmla="*/ 874562 h 1101520"/>
                  <a:gd name="connsiteX51" fmla="*/ 95474 w 1101836"/>
                  <a:gd name="connsiteY51" fmla="*/ 860251 h 1101520"/>
                  <a:gd name="connsiteX52" fmla="*/ 80490 w 1101836"/>
                  <a:gd name="connsiteY52" fmla="*/ 837072 h 1101520"/>
                  <a:gd name="connsiteX53" fmla="*/ 69176 w 1101836"/>
                  <a:gd name="connsiteY53" fmla="*/ 817869 h 1101520"/>
                  <a:gd name="connsiteX54" fmla="*/ 54988 w 1101836"/>
                  <a:gd name="connsiteY54" fmla="*/ 790532 h 1101520"/>
                  <a:gd name="connsiteX55" fmla="*/ 32176 w 1101836"/>
                  <a:gd name="connsiteY55" fmla="*/ 736286 h 1101520"/>
                  <a:gd name="connsiteX56" fmla="*/ 10466 w 1101836"/>
                  <a:gd name="connsiteY56" fmla="*/ 657455 h 1101520"/>
                  <a:gd name="connsiteX57" fmla="*/ 3372 w 1101836"/>
                  <a:gd name="connsiteY57" fmla="*/ 611098 h 1101520"/>
                  <a:gd name="connsiteX58" fmla="*/ 375 w 1101836"/>
                  <a:gd name="connsiteY58" fmla="*/ 567860 h 1101520"/>
                  <a:gd name="connsiteX59" fmla="*/ 681 w 1101836"/>
                  <a:gd name="connsiteY59" fmla="*/ 525723 h 1101520"/>
                  <a:gd name="connsiteX60" fmla="*/ 4289 w 1101836"/>
                  <a:gd name="connsiteY60" fmla="*/ 483158 h 1101520"/>
                  <a:gd name="connsiteX61" fmla="*/ 11077 w 1101836"/>
                  <a:gd name="connsiteY61" fmla="*/ 441510 h 1101520"/>
                  <a:gd name="connsiteX62" fmla="*/ 21107 w 1101836"/>
                  <a:gd name="connsiteY62" fmla="*/ 400107 h 1101520"/>
                  <a:gd name="connsiteX63" fmla="*/ 34195 w 1101836"/>
                  <a:gd name="connsiteY63" fmla="*/ 359804 h 1101520"/>
                  <a:gd name="connsiteX64" fmla="*/ 50523 w 1101836"/>
                  <a:gd name="connsiteY64" fmla="*/ 320297 h 1101520"/>
                  <a:gd name="connsiteX65" fmla="*/ 69910 w 1101836"/>
                  <a:gd name="connsiteY65" fmla="*/ 282135 h 1101520"/>
                  <a:gd name="connsiteX66" fmla="*/ 92416 w 1101836"/>
                  <a:gd name="connsiteY66" fmla="*/ 245258 h 1101520"/>
                  <a:gd name="connsiteX67" fmla="*/ 117918 w 1101836"/>
                  <a:gd name="connsiteY67" fmla="*/ 210092 h 1101520"/>
                  <a:gd name="connsiteX68" fmla="*/ 146540 w 1101836"/>
                  <a:gd name="connsiteY68" fmla="*/ 176640 h 1101520"/>
                  <a:gd name="connsiteX69" fmla="*/ 178097 w 1101836"/>
                  <a:gd name="connsiteY69" fmla="*/ 145266 h 1101520"/>
                  <a:gd name="connsiteX70" fmla="*/ 212711 w 1101836"/>
                  <a:gd name="connsiteY70" fmla="*/ 116033 h 1101520"/>
                  <a:gd name="connsiteX71" fmla="*/ 287629 w 1101836"/>
                  <a:gd name="connsiteY71" fmla="*/ 66863 h 1101520"/>
                  <a:gd name="connsiteX72" fmla="*/ 367377 w 1101836"/>
                  <a:gd name="connsiteY72" fmla="*/ 31270 h 1101520"/>
                  <a:gd name="connsiteX73" fmla="*/ 450367 w 1101836"/>
                  <a:gd name="connsiteY73" fmla="*/ 9131 h 1101520"/>
                  <a:gd name="connsiteX74" fmla="*/ 492626 w 1101836"/>
                  <a:gd name="connsiteY74" fmla="*/ 3015 h 1101520"/>
                  <a:gd name="connsiteX75" fmla="*/ 535130 w 1101836"/>
                  <a:gd name="connsiteY75" fmla="*/ 80 h 1101520"/>
                  <a:gd name="connsiteX76" fmla="*/ 577390 w 1101836"/>
                  <a:gd name="connsiteY76" fmla="*/ 508 h 1101520"/>
                  <a:gd name="connsiteX77" fmla="*/ 619771 w 1101836"/>
                  <a:gd name="connsiteY77" fmla="*/ 4238 h 1101520"/>
                  <a:gd name="connsiteX78" fmla="*/ 702333 w 1101836"/>
                  <a:gd name="connsiteY78" fmla="*/ 21118 h 1101520"/>
                  <a:gd name="connsiteX79" fmla="*/ 742758 w 1101836"/>
                  <a:gd name="connsiteY79" fmla="*/ 34328 h 1101520"/>
                  <a:gd name="connsiteX80" fmla="*/ 782816 w 1101836"/>
                  <a:gd name="connsiteY80" fmla="*/ 51023 h 1101520"/>
                  <a:gd name="connsiteX81" fmla="*/ 854430 w 1101836"/>
                  <a:gd name="connsiteY81" fmla="*/ 90959 h 1101520"/>
                  <a:gd name="connsiteX82" fmla="*/ 884153 w 1101836"/>
                  <a:gd name="connsiteY82" fmla="*/ 112058 h 1101520"/>
                  <a:gd name="connsiteX83" fmla="*/ 928308 w 1101836"/>
                  <a:gd name="connsiteY83" fmla="*/ 149486 h 11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101836" h="1101520">
                    <a:moveTo>
                      <a:pt x="928308" y="149486"/>
                    </a:moveTo>
                    <a:cubicBezTo>
                      <a:pt x="934852" y="155541"/>
                      <a:pt x="943169" y="164041"/>
                      <a:pt x="949346" y="170463"/>
                    </a:cubicBezTo>
                    <a:cubicBezTo>
                      <a:pt x="949407" y="170524"/>
                      <a:pt x="954728" y="176089"/>
                      <a:pt x="961210" y="183306"/>
                    </a:cubicBezTo>
                    <a:cubicBezTo>
                      <a:pt x="971607" y="194987"/>
                      <a:pt x="981698" y="207279"/>
                      <a:pt x="991177" y="219816"/>
                    </a:cubicBezTo>
                    <a:cubicBezTo>
                      <a:pt x="1044873" y="291248"/>
                      <a:pt x="907698" y="487928"/>
                      <a:pt x="675669" y="668402"/>
                    </a:cubicBezTo>
                    <a:cubicBezTo>
                      <a:pt x="435873" y="854930"/>
                      <a:pt x="185619" y="953515"/>
                      <a:pt x="116695" y="888567"/>
                    </a:cubicBezTo>
                    <a:cubicBezTo>
                      <a:pt x="185619" y="953515"/>
                      <a:pt x="435873" y="854930"/>
                      <a:pt x="675669" y="668402"/>
                    </a:cubicBezTo>
                    <a:cubicBezTo>
                      <a:pt x="907698" y="487928"/>
                      <a:pt x="1044873" y="291248"/>
                      <a:pt x="991177" y="219816"/>
                    </a:cubicBezTo>
                    <a:lnTo>
                      <a:pt x="991177" y="219816"/>
                    </a:lnTo>
                    <a:cubicBezTo>
                      <a:pt x="991972" y="221039"/>
                      <a:pt x="993195" y="222568"/>
                      <a:pt x="994051" y="223730"/>
                    </a:cubicBezTo>
                    <a:cubicBezTo>
                      <a:pt x="996192" y="226605"/>
                      <a:pt x="1001696" y="234494"/>
                      <a:pt x="1005121" y="239692"/>
                    </a:cubicBezTo>
                    <a:cubicBezTo>
                      <a:pt x="1007812" y="243729"/>
                      <a:pt x="1011298" y="249110"/>
                      <a:pt x="1013927" y="253147"/>
                    </a:cubicBezTo>
                    <a:cubicBezTo>
                      <a:pt x="1016802" y="257611"/>
                      <a:pt x="1020532" y="263605"/>
                      <a:pt x="1023284" y="268191"/>
                    </a:cubicBezTo>
                    <a:cubicBezTo>
                      <a:pt x="1026159" y="272901"/>
                      <a:pt x="1029889" y="279322"/>
                      <a:pt x="1032641" y="284092"/>
                    </a:cubicBezTo>
                    <a:cubicBezTo>
                      <a:pt x="1034048" y="286477"/>
                      <a:pt x="1035822" y="289719"/>
                      <a:pt x="1037167" y="292165"/>
                    </a:cubicBezTo>
                    <a:cubicBezTo>
                      <a:pt x="1039797" y="296874"/>
                      <a:pt x="1043038" y="303234"/>
                      <a:pt x="1045484" y="308005"/>
                    </a:cubicBezTo>
                    <a:cubicBezTo>
                      <a:pt x="1050744" y="318462"/>
                      <a:pt x="1056676" y="332895"/>
                      <a:pt x="1061446" y="343598"/>
                    </a:cubicBezTo>
                    <a:cubicBezTo>
                      <a:pt x="1067745" y="357725"/>
                      <a:pt x="1074350" y="377418"/>
                      <a:pt x="1078631" y="392340"/>
                    </a:cubicBezTo>
                    <a:cubicBezTo>
                      <a:pt x="1085481" y="416313"/>
                      <a:pt x="1092086" y="448910"/>
                      <a:pt x="1096428" y="473434"/>
                    </a:cubicBezTo>
                    <a:cubicBezTo>
                      <a:pt x="1098813" y="486766"/>
                      <a:pt x="1100097" y="504868"/>
                      <a:pt x="1100892" y="518384"/>
                    </a:cubicBezTo>
                    <a:cubicBezTo>
                      <a:pt x="1103400" y="560705"/>
                      <a:pt x="1100892" y="604065"/>
                      <a:pt x="1093615" y="645774"/>
                    </a:cubicBezTo>
                    <a:cubicBezTo>
                      <a:pt x="1089211" y="670787"/>
                      <a:pt x="1079977" y="703384"/>
                      <a:pt x="1072760" y="727724"/>
                    </a:cubicBezTo>
                    <a:cubicBezTo>
                      <a:pt x="1069091" y="740017"/>
                      <a:pt x="1062547" y="755856"/>
                      <a:pt x="1057532" y="767659"/>
                    </a:cubicBezTo>
                    <a:cubicBezTo>
                      <a:pt x="1052456" y="779463"/>
                      <a:pt x="1045117" y="794997"/>
                      <a:pt x="1039185" y="806433"/>
                    </a:cubicBezTo>
                    <a:cubicBezTo>
                      <a:pt x="1033192" y="817869"/>
                      <a:pt x="1024202" y="832547"/>
                      <a:pt x="1017841" y="843677"/>
                    </a:cubicBezTo>
                    <a:cubicBezTo>
                      <a:pt x="1011359" y="854930"/>
                      <a:pt x="1000962" y="868874"/>
                      <a:pt x="993379" y="879393"/>
                    </a:cubicBezTo>
                    <a:cubicBezTo>
                      <a:pt x="985734" y="890095"/>
                      <a:pt x="974481" y="903611"/>
                      <a:pt x="965797" y="913519"/>
                    </a:cubicBezTo>
                    <a:cubicBezTo>
                      <a:pt x="957051" y="923487"/>
                      <a:pt x="944453" y="935963"/>
                      <a:pt x="935280" y="945626"/>
                    </a:cubicBezTo>
                    <a:cubicBezTo>
                      <a:pt x="925984" y="955411"/>
                      <a:pt x="911918" y="966847"/>
                      <a:pt x="901705" y="975654"/>
                    </a:cubicBezTo>
                    <a:cubicBezTo>
                      <a:pt x="887822" y="987702"/>
                      <a:pt x="867640" y="1001646"/>
                      <a:pt x="852473" y="1011920"/>
                    </a:cubicBezTo>
                    <a:cubicBezTo>
                      <a:pt x="841404" y="1019381"/>
                      <a:pt x="825870" y="1028188"/>
                      <a:pt x="814311" y="1034793"/>
                    </a:cubicBezTo>
                    <a:cubicBezTo>
                      <a:pt x="802814" y="1041336"/>
                      <a:pt x="786913" y="1048920"/>
                      <a:pt x="774865" y="1054302"/>
                    </a:cubicBezTo>
                    <a:cubicBezTo>
                      <a:pt x="762940" y="1059622"/>
                      <a:pt x="746855" y="1066533"/>
                      <a:pt x="734379" y="1070447"/>
                    </a:cubicBezTo>
                    <a:cubicBezTo>
                      <a:pt x="722026" y="1074300"/>
                      <a:pt x="705819" y="1080354"/>
                      <a:pt x="693221" y="1083168"/>
                    </a:cubicBezTo>
                    <a:cubicBezTo>
                      <a:pt x="680684" y="1085981"/>
                      <a:pt x="664110" y="1090262"/>
                      <a:pt x="651512" y="1092586"/>
                    </a:cubicBezTo>
                    <a:cubicBezTo>
                      <a:pt x="638914" y="1094910"/>
                      <a:pt x="622034" y="1097723"/>
                      <a:pt x="609252" y="1098701"/>
                    </a:cubicBezTo>
                    <a:cubicBezTo>
                      <a:pt x="596532" y="1099680"/>
                      <a:pt x="579530" y="1101637"/>
                      <a:pt x="566748" y="1101515"/>
                    </a:cubicBezTo>
                    <a:cubicBezTo>
                      <a:pt x="541430" y="1101270"/>
                      <a:pt x="507549" y="1100536"/>
                      <a:pt x="482413" y="1097417"/>
                    </a:cubicBezTo>
                    <a:cubicBezTo>
                      <a:pt x="469754" y="1095827"/>
                      <a:pt x="452997" y="1093075"/>
                      <a:pt x="440521" y="1090507"/>
                    </a:cubicBezTo>
                    <a:cubicBezTo>
                      <a:pt x="428106" y="1087999"/>
                      <a:pt x="411838" y="1083473"/>
                      <a:pt x="399546" y="1080477"/>
                    </a:cubicBezTo>
                    <a:cubicBezTo>
                      <a:pt x="387131" y="1077419"/>
                      <a:pt x="371169" y="1071487"/>
                      <a:pt x="359121" y="1067206"/>
                    </a:cubicBezTo>
                    <a:cubicBezTo>
                      <a:pt x="346828" y="1062864"/>
                      <a:pt x="330683" y="1056381"/>
                      <a:pt x="319063" y="1050510"/>
                    </a:cubicBezTo>
                    <a:cubicBezTo>
                      <a:pt x="297108" y="1039379"/>
                      <a:pt x="268181" y="1023846"/>
                      <a:pt x="247449" y="1010574"/>
                    </a:cubicBezTo>
                    <a:cubicBezTo>
                      <a:pt x="238214" y="1004703"/>
                      <a:pt x="226472" y="996080"/>
                      <a:pt x="217726" y="989475"/>
                    </a:cubicBezTo>
                    <a:cubicBezTo>
                      <a:pt x="210082" y="983727"/>
                      <a:pt x="200358" y="975532"/>
                      <a:pt x="192958" y="969477"/>
                    </a:cubicBezTo>
                    <a:cubicBezTo>
                      <a:pt x="183417" y="961710"/>
                      <a:pt x="171553" y="950335"/>
                      <a:pt x="162807" y="941651"/>
                    </a:cubicBezTo>
                    <a:cubicBezTo>
                      <a:pt x="159566" y="938409"/>
                      <a:pt x="149659" y="928563"/>
                      <a:pt x="137122" y="914252"/>
                    </a:cubicBezTo>
                    <a:cubicBezTo>
                      <a:pt x="134369" y="911133"/>
                      <a:pt x="130089" y="906180"/>
                      <a:pt x="125196" y="900186"/>
                    </a:cubicBezTo>
                    <a:cubicBezTo>
                      <a:pt x="118469" y="891991"/>
                      <a:pt x="113698" y="885692"/>
                      <a:pt x="113637" y="885631"/>
                    </a:cubicBezTo>
                    <a:cubicBezTo>
                      <a:pt x="112659" y="884347"/>
                      <a:pt x="111680" y="883062"/>
                      <a:pt x="110702" y="881778"/>
                    </a:cubicBezTo>
                    <a:cubicBezTo>
                      <a:pt x="107399" y="877375"/>
                      <a:pt x="107216" y="877069"/>
                      <a:pt x="105381" y="874562"/>
                    </a:cubicBezTo>
                    <a:cubicBezTo>
                      <a:pt x="104036" y="872666"/>
                      <a:pt x="100427" y="867651"/>
                      <a:pt x="95474" y="860251"/>
                    </a:cubicBezTo>
                    <a:cubicBezTo>
                      <a:pt x="87890" y="848998"/>
                      <a:pt x="82692" y="840681"/>
                      <a:pt x="80490" y="837072"/>
                    </a:cubicBezTo>
                    <a:cubicBezTo>
                      <a:pt x="73885" y="826492"/>
                      <a:pt x="69237" y="817991"/>
                      <a:pt x="69176" y="817869"/>
                    </a:cubicBezTo>
                    <a:cubicBezTo>
                      <a:pt x="64834" y="809735"/>
                      <a:pt x="58780" y="798972"/>
                      <a:pt x="54988" y="790532"/>
                    </a:cubicBezTo>
                    <a:cubicBezTo>
                      <a:pt x="47710" y="774448"/>
                      <a:pt x="38292" y="752859"/>
                      <a:pt x="32176" y="736286"/>
                    </a:cubicBezTo>
                    <a:cubicBezTo>
                      <a:pt x="23737" y="713230"/>
                      <a:pt x="15725" y="681428"/>
                      <a:pt x="10466" y="657455"/>
                    </a:cubicBezTo>
                    <a:cubicBezTo>
                      <a:pt x="7408" y="643756"/>
                      <a:pt x="4411" y="625164"/>
                      <a:pt x="3372" y="611098"/>
                    </a:cubicBezTo>
                    <a:cubicBezTo>
                      <a:pt x="2393" y="598133"/>
                      <a:pt x="742" y="580886"/>
                      <a:pt x="375" y="567860"/>
                    </a:cubicBezTo>
                    <a:cubicBezTo>
                      <a:pt x="-53" y="555201"/>
                      <a:pt x="-298" y="538321"/>
                      <a:pt x="681" y="525723"/>
                    </a:cubicBezTo>
                    <a:cubicBezTo>
                      <a:pt x="1720" y="512941"/>
                      <a:pt x="2699" y="495878"/>
                      <a:pt x="4289" y="483158"/>
                    </a:cubicBezTo>
                    <a:cubicBezTo>
                      <a:pt x="5818" y="470559"/>
                      <a:pt x="8570" y="453925"/>
                      <a:pt x="11077" y="441510"/>
                    </a:cubicBezTo>
                    <a:cubicBezTo>
                      <a:pt x="13585" y="428973"/>
                      <a:pt x="17621" y="412399"/>
                      <a:pt x="21107" y="400107"/>
                    </a:cubicBezTo>
                    <a:cubicBezTo>
                      <a:pt x="24593" y="387875"/>
                      <a:pt x="29547" y="371608"/>
                      <a:pt x="34195" y="359804"/>
                    </a:cubicBezTo>
                    <a:cubicBezTo>
                      <a:pt x="38904" y="347879"/>
                      <a:pt x="45142" y="331917"/>
                      <a:pt x="50523" y="320297"/>
                    </a:cubicBezTo>
                    <a:cubicBezTo>
                      <a:pt x="55905" y="308616"/>
                      <a:pt x="63611" y="293327"/>
                      <a:pt x="69910" y="282135"/>
                    </a:cubicBezTo>
                    <a:cubicBezTo>
                      <a:pt x="76209" y="270821"/>
                      <a:pt x="85261" y="256021"/>
                      <a:pt x="92416" y="245258"/>
                    </a:cubicBezTo>
                    <a:cubicBezTo>
                      <a:pt x="99632" y="234433"/>
                      <a:pt x="110213" y="220611"/>
                      <a:pt x="117918" y="210092"/>
                    </a:cubicBezTo>
                    <a:cubicBezTo>
                      <a:pt x="125746" y="199451"/>
                      <a:pt x="137550" y="186302"/>
                      <a:pt x="146540" y="176640"/>
                    </a:cubicBezTo>
                    <a:cubicBezTo>
                      <a:pt x="155591" y="166855"/>
                      <a:pt x="168617" y="154684"/>
                      <a:pt x="178097" y="145266"/>
                    </a:cubicBezTo>
                    <a:cubicBezTo>
                      <a:pt x="187759" y="135665"/>
                      <a:pt x="201642" y="123922"/>
                      <a:pt x="212711" y="116033"/>
                    </a:cubicBezTo>
                    <a:cubicBezTo>
                      <a:pt x="234544" y="100377"/>
                      <a:pt x="264083" y="79767"/>
                      <a:pt x="287629" y="66863"/>
                    </a:cubicBezTo>
                    <a:cubicBezTo>
                      <a:pt x="314171" y="52369"/>
                      <a:pt x="339734" y="41238"/>
                      <a:pt x="367377" y="31270"/>
                    </a:cubicBezTo>
                    <a:cubicBezTo>
                      <a:pt x="393736" y="21790"/>
                      <a:pt x="423030" y="14146"/>
                      <a:pt x="450367" y="9131"/>
                    </a:cubicBezTo>
                    <a:cubicBezTo>
                      <a:pt x="462965" y="6807"/>
                      <a:pt x="479906" y="4361"/>
                      <a:pt x="492626" y="3015"/>
                    </a:cubicBezTo>
                    <a:cubicBezTo>
                      <a:pt x="505347" y="1548"/>
                      <a:pt x="522349" y="202"/>
                      <a:pt x="535130" y="80"/>
                    </a:cubicBezTo>
                    <a:cubicBezTo>
                      <a:pt x="547790" y="-43"/>
                      <a:pt x="564730" y="-104"/>
                      <a:pt x="577390" y="508"/>
                    </a:cubicBezTo>
                    <a:cubicBezTo>
                      <a:pt x="590110" y="1119"/>
                      <a:pt x="607173" y="2159"/>
                      <a:pt x="619771" y="4238"/>
                    </a:cubicBezTo>
                    <a:cubicBezTo>
                      <a:pt x="644723" y="8336"/>
                      <a:pt x="677748" y="15124"/>
                      <a:pt x="702333" y="21118"/>
                    </a:cubicBezTo>
                    <a:cubicBezTo>
                      <a:pt x="714748" y="24176"/>
                      <a:pt x="730832" y="29802"/>
                      <a:pt x="742758" y="34328"/>
                    </a:cubicBezTo>
                    <a:cubicBezTo>
                      <a:pt x="754928" y="38976"/>
                      <a:pt x="771196" y="45152"/>
                      <a:pt x="782816" y="51023"/>
                    </a:cubicBezTo>
                    <a:cubicBezTo>
                      <a:pt x="804771" y="62154"/>
                      <a:pt x="833515" y="77994"/>
                      <a:pt x="854430" y="90959"/>
                    </a:cubicBezTo>
                    <a:cubicBezTo>
                      <a:pt x="863726" y="96708"/>
                      <a:pt x="875591" y="105270"/>
                      <a:pt x="884153" y="112058"/>
                    </a:cubicBezTo>
                    <a:cubicBezTo>
                      <a:pt x="897790" y="122822"/>
                      <a:pt x="915648" y="137622"/>
                      <a:pt x="928308" y="149486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270" name="Graphique 1074">
                <a:extLst>
                  <a:ext uri="{FF2B5EF4-FFF2-40B4-BE49-F238E27FC236}">
                    <a16:creationId xmlns:a16="http://schemas.microsoft.com/office/drawing/2014/main" id="{B573A7B8-8256-45F6-865B-AFCCE1D6014A}"/>
                  </a:ext>
                </a:extLst>
              </p:cNvPr>
              <p:cNvGrpSpPr/>
              <p:nvPr/>
            </p:nvGrpSpPr>
            <p:grpSpPr>
              <a:xfrm>
                <a:off x="5547506" y="1779925"/>
                <a:ext cx="1097048" cy="1092546"/>
                <a:chOff x="5547506" y="1779925"/>
                <a:chExt cx="1097048" cy="1092546"/>
              </a:xfrm>
              <a:noFill/>
            </p:grpSpPr>
            <p:grpSp>
              <p:nvGrpSpPr>
                <p:cNvPr id="273" name="Graphique 1074">
                  <a:extLst>
                    <a:ext uri="{FF2B5EF4-FFF2-40B4-BE49-F238E27FC236}">
                      <a16:creationId xmlns:a16="http://schemas.microsoft.com/office/drawing/2014/main" id="{54E28ABC-E6BC-4558-A6AF-C371EA1D803A}"/>
                    </a:ext>
                  </a:extLst>
                </p:cNvPr>
                <p:cNvGrpSpPr/>
                <p:nvPr/>
              </p:nvGrpSpPr>
              <p:grpSpPr>
                <a:xfrm>
                  <a:off x="5780858" y="1788014"/>
                  <a:ext cx="767072" cy="655869"/>
                  <a:chOff x="5780858" y="1788014"/>
                  <a:chExt cx="767072" cy="655869"/>
                </a:xfrm>
                <a:noFill/>
              </p:grpSpPr>
              <p:sp>
                <p:nvSpPr>
                  <p:cNvPr id="316" name="Graphique 1074">
                    <a:extLst>
                      <a:ext uri="{FF2B5EF4-FFF2-40B4-BE49-F238E27FC236}">
                        <a16:creationId xmlns:a16="http://schemas.microsoft.com/office/drawing/2014/main" id="{27D9A36C-1863-4AD8-A111-DAA5630740FF}"/>
                      </a:ext>
                    </a:extLst>
                  </p:cNvPr>
                  <p:cNvSpPr/>
                  <p:nvPr/>
                </p:nvSpPr>
                <p:spPr>
                  <a:xfrm>
                    <a:off x="5780858" y="1788014"/>
                    <a:ext cx="767072" cy="655869"/>
                  </a:xfrm>
                  <a:custGeom>
                    <a:avLst/>
                    <a:gdLst>
                      <a:gd name="connsiteX0" fmla="*/ 439901 w 767072"/>
                      <a:gd name="connsiteY0" fmla="*/ 655870 h 655869"/>
                      <a:gd name="connsiteX1" fmla="*/ 439840 w 767072"/>
                      <a:gd name="connsiteY1" fmla="*/ 655809 h 655869"/>
                      <a:gd name="connsiteX2" fmla="*/ 61 w 767072"/>
                      <a:gd name="connsiteY2" fmla="*/ 119341 h 655869"/>
                      <a:gd name="connsiteX3" fmla="*/ 0 w 767072"/>
                      <a:gd name="connsiteY3" fmla="*/ 119280 h 655869"/>
                      <a:gd name="connsiteX4" fmla="*/ 61 w 767072"/>
                      <a:gd name="connsiteY4" fmla="*/ 119219 h 655869"/>
                      <a:gd name="connsiteX5" fmla="*/ 97056 w 767072"/>
                      <a:gd name="connsiteY5" fmla="*/ 58123 h 655869"/>
                      <a:gd name="connsiteX6" fmla="*/ 107024 w 767072"/>
                      <a:gd name="connsiteY6" fmla="*/ 53292 h 655869"/>
                      <a:gd name="connsiteX7" fmla="*/ 245 w 767072"/>
                      <a:gd name="connsiteY7" fmla="*/ 119341 h 655869"/>
                      <a:gd name="connsiteX8" fmla="*/ 439962 w 767072"/>
                      <a:gd name="connsiteY8" fmla="*/ 655687 h 655869"/>
                      <a:gd name="connsiteX9" fmla="*/ 674805 w 767072"/>
                      <a:gd name="connsiteY9" fmla="*/ 430385 h 655869"/>
                      <a:gd name="connsiteX10" fmla="*/ 741343 w 767072"/>
                      <a:gd name="connsiteY10" fmla="*/ 330882 h 655869"/>
                      <a:gd name="connsiteX11" fmla="*/ 766846 w 767072"/>
                      <a:gd name="connsiteY11" fmla="*/ 250706 h 655869"/>
                      <a:gd name="connsiteX12" fmla="*/ 749294 w 767072"/>
                      <a:gd name="connsiteY12" fmla="*/ 200496 h 655869"/>
                      <a:gd name="connsiteX13" fmla="*/ 749294 w 767072"/>
                      <a:gd name="connsiteY13" fmla="*/ 200496 h 655869"/>
                      <a:gd name="connsiteX14" fmla="*/ 412197 w 767072"/>
                      <a:gd name="connsiteY14" fmla="*/ 4794 h 655869"/>
                      <a:gd name="connsiteX15" fmla="*/ 317159 w 767072"/>
                      <a:gd name="connsiteY15" fmla="*/ 574 h 655869"/>
                      <a:gd name="connsiteX16" fmla="*/ 412197 w 767072"/>
                      <a:gd name="connsiteY16" fmla="*/ 4611 h 655869"/>
                      <a:gd name="connsiteX17" fmla="*/ 508213 w 767072"/>
                      <a:gd name="connsiteY17" fmla="*/ 26811 h 655869"/>
                      <a:gd name="connsiteX18" fmla="*/ 598236 w 767072"/>
                      <a:gd name="connsiteY18" fmla="*/ 67052 h 655869"/>
                      <a:gd name="connsiteX19" fmla="*/ 679514 w 767072"/>
                      <a:gd name="connsiteY19" fmla="*/ 125029 h 655869"/>
                      <a:gd name="connsiteX20" fmla="*/ 749355 w 767072"/>
                      <a:gd name="connsiteY20" fmla="*/ 200435 h 655869"/>
                      <a:gd name="connsiteX21" fmla="*/ 766968 w 767072"/>
                      <a:gd name="connsiteY21" fmla="*/ 250767 h 655869"/>
                      <a:gd name="connsiteX22" fmla="*/ 741466 w 767072"/>
                      <a:gd name="connsiteY22" fmla="*/ 331005 h 655869"/>
                      <a:gd name="connsiteX23" fmla="*/ 674866 w 767072"/>
                      <a:gd name="connsiteY23" fmla="*/ 430507 h 655869"/>
                      <a:gd name="connsiteX24" fmla="*/ 572612 w 767072"/>
                      <a:gd name="connsiteY24" fmla="*/ 541384 h 655869"/>
                      <a:gd name="connsiteX25" fmla="*/ 439962 w 767072"/>
                      <a:gd name="connsiteY25" fmla="*/ 655870 h 655869"/>
                      <a:gd name="connsiteX26" fmla="*/ 439901 w 767072"/>
                      <a:gd name="connsiteY26" fmla="*/ 655870 h 655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67072" h="655869">
                        <a:moveTo>
                          <a:pt x="439901" y="655870"/>
                        </a:moveTo>
                        <a:lnTo>
                          <a:pt x="439840" y="655809"/>
                        </a:lnTo>
                        <a:cubicBezTo>
                          <a:pt x="266155" y="424819"/>
                          <a:pt x="68863" y="184167"/>
                          <a:pt x="61" y="119341"/>
                        </a:cubicBezTo>
                        <a:lnTo>
                          <a:pt x="0" y="119280"/>
                        </a:lnTo>
                        <a:lnTo>
                          <a:pt x="61" y="119219"/>
                        </a:lnTo>
                        <a:cubicBezTo>
                          <a:pt x="30456" y="95551"/>
                          <a:pt x="63114" y="75002"/>
                          <a:pt x="97056" y="58123"/>
                        </a:cubicBezTo>
                        <a:cubicBezTo>
                          <a:pt x="100358" y="56472"/>
                          <a:pt x="103661" y="54882"/>
                          <a:pt x="107024" y="53292"/>
                        </a:cubicBezTo>
                        <a:cubicBezTo>
                          <a:pt x="69719" y="71027"/>
                          <a:pt x="33942" y="93105"/>
                          <a:pt x="245" y="119341"/>
                        </a:cubicBezTo>
                        <a:cubicBezTo>
                          <a:pt x="69107" y="184290"/>
                          <a:pt x="266277" y="424819"/>
                          <a:pt x="439962" y="655687"/>
                        </a:cubicBezTo>
                        <a:cubicBezTo>
                          <a:pt x="534389" y="582237"/>
                          <a:pt x="615605" y="504323"/>
                          <a:pt x="674805" y="430385"/>
                        </a:cubicBezTo>
                        <a:cubicBezTo>
                          <a:pt x="703304" y="394791"/>
                          <a:pt x="725687" y="361339"/>
                          <a:pt x="741343" y="330882"/>
                        </a:cubicBezTo>
                        <a:cubicBezTo>
                          <a:pt x="757183" y="300059"/>
                          <a:pt x="765806" y="273089"/>
                          <a:pt x="766846" y="250706"/>
                        </a:cubicBezTo>
                        <a:cubicBezTo>
                          <a:pt x="767885" y="229301"/>
                          <a:pt x="761953" y="212422"/>
                          <a:pt x="749294" y="200496"/>
                        </a:cubicBezTo>
                        <a:lnTo>
                          <a:pt x="749294" y="200496"/>
                        </a:lnTo>
                        <a:cubicBezTo>
                          <a:pt x="668016" y="92432"/>
                          <a:pt x="548271" y="22897"/>
                          <a:pt x="412197" y="4794"/>
                        </a:cubicBezTo>
                        <a:cubicBezTo>
                          <a:pt x="380457" y="574"/>
                          <a:pt x="348655" y="-832"/>
                          <a:pt x="317159" y="574"/>
                        </a:cubicBezTo>
                        <a:cubicBezTo>
                          <a:pt x="348961" y="-893"/>
                          <a:pt x="380885" y="452"/>
                          <a:pt x="412197" y="4611"/>
                        </a:cubicBezTo>
                        <a:cubicBezTo>
                          <a:pt x="444916" y="8953"/>
                          <a:pt x="477207" y="16414"/>
                          <a:pt x="508213" y="26811"/>
                        </a:cubicBezTo>
                        <a:cubicBezTo>
                          <a:pt x="539526" y="37268"/>
                          <a:pt x="569798" y="50784"/>
                          <a:pt x="598236" y="67052"/>
                        </a:cubicBezTo>
                        <a:cubicBezTo>
                          <a:pt x="627163" y="83564"/>
                          <a:pt x="654562" y="103073"/>
                          <a:pt x="679514" y="125029"/>
                        </a:cubicBezTo>
                        <a:cubicBezTo>
                          <a:pt x="705138" y="147534"/>
                          <a:pt x="728623" y="172914"/>
                          <a:pt x="749355" y="200435"/>
                        </a:cubicBezTo>
                        <a:cubicBezTo>
                          <a:pt x="762014" y="212422"/>
                          <a:pt x="767947" y="229301"/>
                          <a:pt x="766968" y="250767"/>
                        </a:cubicBezTo>
                        <a:cubicBezTo>
                          <a:pt x="765928" y="273212"/>
                          <a:pt x="757305" y="300182"/>
                          <a:pt x="741466" y="331005"/>
                        </a:cubicBezTo>
                        <a:cubicBezTo>
                          <a:pt x="725810" y="361461"/>
                          <a:pt x="703426" y="394914"/>
                          <a:pt x="674866" y="430507"/>
                        </a:cubicBezTo>
                        <a:cubicBezTo>
                          <a:pt x="646061" y="466528"/>
                          <a:pt x="611630" y="503834"/>
                          <a:pt x="572612" y="541384"/>
                        </a:cubicBezTo>
                        <a:cubicBezTo>
                          <a:pt x="532248" y="580280"/>
                          <a:pt x="487604" y="618748"/>
                          <a:pt x="439962" y="655870"/>
                        </a:cubicBezTo>
                        <a:lnTo>
                          <a:pt x="439901" y="65587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" name="Graphique 1074">
                    <a:extLst>
                      <a:ext uri="{FF2B5EF4-FFF2-40B4-BE49-F238E27FC236}">
                        <a16:creationId xmlns:a16="http://schemas.microsoft.com/office/drawing/2014/main" id="{DBA71AB0-BC0D-438C-B3CE-C05FD5DF8461}"/>
                      </a:ext>
                    </a:extLst>
                  </p:cNvPr>
                  <p:cNvSpPr/>
                  <p:nvPr/>
                </p:nvSpPr>
                <p:spPr>
                  <a:xfrm>
                    <a:off x="6311883" y="1823081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8" name="Graphique 1074">
                    <a:extLst>
                      <a:ext uri="{FF2B5EF4-FFF2-40B4-BE49-F238E27FC236}">
                        <a16:creationId xmlns:a16="http://schemas.microsoft.com/office/drawing/2014/main" id="{19228EC5-6F4A-466F-B236-97E262EAC03A}"/>
                      </a:ext>
                    </a:extLst>
                  </p:cNvPr>
                  <p:cNvSpPr/>
                  <p:nvPr/>
                </p:nvSpPr>
                <p:spPr>
                  <a:xfrm>
                    <a:off x="6043038" y="179397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5959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9" name="Graphique 1074">
                    <a:extLst>
                      <a:ext uri="{FF2B5EF4-FFF2-40B4-BE49-F238E27FC236}">
                        <a16:creationId xmlns:a16="http://schemas.microsoft.com/office/drawing/2014/main" id="{0BFE99C3-1028-4EE7-9501-766F7AB27DD9}"/>
                      </a:ext>
                    </a:extLst>
                  </p:cNvPr>
                  <p:cNvSpPr/>
                  <p:nvPr/>
                </p:nvSpPr>
                <p:spPr>
                  <a:xfrm>
                    <a:off x="6044689" y="1970868"/>
                    <a:ext cx="485646" cy="245512"/>
                  </a:xfrm>
                  <a:custGeom>
                    <a:avLst/>
                    <a:gdLst>
                      <a:gd name="connsiteX0" fmla="*/ 122 w 485646"/>
                      <a:gd name="connsiteY0" fmla="*/ 245513 h 245512"/>
                      <a:gd name="connsiteX1" fmla="*/ 0 w 485646"/>
                      <a:gd name="connsiteY1" fmla="*/ 245390 h 245512"/>
                      <a:gd name="connsiteX2" fmla="*/ 150813 w 485646"/>
                      <a:gd name="connsiteY2" fmla="*/ 136959 h 245512"/>
                      <a:gd name="connsiteX3" fmla="*/ 285236 w 485646"/>
                      <a:gd name="connsiteY3" fmla="*/ 57027 h 245512"/>
                      <a:gd name="connsiteX4" fmla="*/ 393116 w 485646"/>
                      <a:gd name="connsiteY4" fmla="*/ 10365 h 245512"/>
                      <a:gd name="connsiteX5" fmla="*/ 464303 w 485646"/>
                      <a:gd name="connsiteY5" fmla="*/ 1680 h 245512"/>
                      <a:gd name="connsiteX6" fmla="*/ 485647 w 485646"/>
                      <a:gd name="connsiteY6" fmla="*/ 17581 h 245512"/>
                      <a:gd name="connsiteX7" fmla="*/ 485524 w 485646"/>
                      <a:gd name="connsiteY7" fmla="*/ 17642 h 245512"/>
                      <a:gd name="connsiteX8" fmla="*/ 464303 w 485646"/>
                      <a:gd name="connsiteY8" fmla="*/ 1864 h 245512"/>
                      <a:gd name="connsiteX9" fmla="*/ 393177 w 485646"/>
                      <a:gd name="connsiteY9" fmla="*/ 10548 h 245512"/>
                      <a:gd name="connsiteX10" fmla="*/ 285358 w 485646"/>
                      <a:gd name="connsiteY10" fmla="*/ 57211 h 245512"/>
                      <a:gd name="connsiteX11" fmla="*/ 122 w 485646"/>
                      <a:gd name="connsiteY11" fmla="*/ 245513 h 245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5646" h="245512">
                        <a:moveTo>
                          <a:pt x="122" y="245513"/>
                        </a:moveTo>
                        <a:lnTo>
                          <a:pt x="0" y="245390"/>
                        </a:lnTo>
                        <a:cubicBezTo>
                          <a:pt x="50760" y="205883"/>
                          <a:pt x="101520" y="169434"/>
                          <a:pt x="150813" y="136959"/>
                        </a:cubicBezTo>
                        <a:cubicBezTo>
                          <a:pt x="198454" y="105586"/>
                          <a:pt x="243710" y="78677"/>
                          <a:pt x="285236" y="57027"/>
                        </a:cubicBezTo>
                        <a:cubicBezTo>
                          <a:pt x="326394" y="35561"/>
                          <a:pt x="362721" y="19844"/>
                          <a:pt x="393116" y="10365"/>
                        </a:cubicBezTo>
                        <a:cubicBezTo>
                          <a:pt x="424123" y="702"/>
                          <a:pt x="448035" y="-2234"/>
                          <a:pt x="464303" y="1680"/>
                        </a:cubicBezTo>
                        <a:cubicBezTo>
                          <a:pt x="474700" y="4188"/>
                          <a:pt x="481855" y="9508"/>
                          <a:pt x="485647" y="17581"/>
                        </a:cubicBezTo>
                        <a:lnTo>
                          <a:pt x="485524" y="17642"/>
                        </a:lnTo>
                        <a:cubicBezTo>
                          <a:pt x="481794" y="9631"/>
                          <a:pt x="474638" y="4310"/>
                          <a:pt x="464303" y="1864"/>
                        </a:cubicBezTo>
                        <a:cubicBezTo>
                          <a:pt x="448096" y="-2050"/>
                          <a:pt x="424123" y="885"/>
                          <a:pt x="393177" y="10548"/>
                        </a:cubicBezTo>
                        <a:cubicBezTo>
                          <a:pt x="362782" y="20027"/>
                          <a:pt x="326516" y="35745"/>
                          <a:pt x="285358" y="57211"/>
                        </a:cubicBezTo>
                        <a:cubicBezTo>
                          <a:pt x="200900" y="101244"/>
                          <a:pt x="99563" y="168088"/>
                          <a:pt x="122" y="24551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" name="Graphique 1074">
                    <a:extLst>
                      <a:ext uri="{FF2B5EF4-FFF2-40B4-BE49-F238E27FC236}">
                        <a16:creationId xmlns:a16="http://schemas.microsoft.com/office/drawing/2014/main" id="{DD30BECE-DBF3-48AF-93B7-AF5ED9AEB86A}"/>
                      </a:ext>
                    </a:extLst>
                  </p:cNvPr>
                  <p:cNvSpPr/>
                  <p:nvPr/>
                </p:nvSpPr>
                <p:spPr>
                  <a:xfrm>
                    <a:off x="5886843" y="1872820"/>
                    <a:ext cx="643431" cy="151100"/>
                  </a:xfrm>
                  <a:custGeom>
                    <a:avLst/>
                    <a:gdLst>
                      <a:gd name="connsiteX0" fmla="*/ 122 w 643431"/>
                      <a:gd name="connsiteY0" fmla="*/ 151100 h 151100"/>
                      <a:gd name="connsiteX1" fmla="*/ 0 w 643431"/>
                      <a:gd name="connsiteY1" fmla="*/ 150978 h 151100"/>
                      <a:gd name="connsiteX2" fmla="*/ 115709 w 643431"/>
                      <a:gd name="connsiteY2" fmla="*/ 75755 h 151100"/>
                      <a:gd name="connsiteX3" fmla="*/ 233436 w 643431"/>
                      <a:gd name="connsiteY3" fmla="*/ 26096 h 151100"/>
                      <a:gd name="connsiteX4" fmla="*/ 348044 w 643431"/>
                      <a:gd name="connsiteY4" fmla="*/ 2244 h 151100"/>
                      <a:gd name="connsiteX5" fmla="*/ 454395 w 643431"/>
                      <a:gd name="connsiteY5" fmla="*/ 4507 h 151100"/>
                      <a:gd name="connsiteX6" fmla="*/ 643431 w 643431"/>
                      <a:gd name="connsiteY6" fmla="*/ 115568 h 151100"/>
                      <a:gd name="connsiteX7" fmla="*/ 643309 w 643431"/>
                      <a:gd name="connsiteY7" fmla="*/ 115629 h 151100"/>
                      <a:gd name="connsiteX8" fmla="*/ 454395 w 643431"/>
                      <a:gd name="connsiteY8" fmla="*/ 4630 h 151100"/>
                      <a:gd name="connsiteX9" fmla="*/ 122 w 643431"/>
                      <a:gd name="connsiteY9" fmla="*/ 151100 h 15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43431" h="151100">
                        <a:moveTo>
                          <a:pt x="122" y="151100"/>
                        </a:moveTo>
                        <a:lnTo>
                          <a:pt x="0" y="150978"/>
                        </a:lnTo>
                        <a:cubicBezTo>
                          <a:pt x="36939" y="122234"/>
                          <a:pt x="75896" y="96915"/>
                          <a:pt x="115709" y="75755"/>
                        </a:cubicBezTo>
                        <a:cubicBezTo>
                          <a:pt x="154360" y="55206"/>
                          <a:pt x="193990" y="38510"/>
                          <a:pt x="233436" y="26096"/>
                        </a:cubicBezTo>
                        <a:cubicBezTo>
                          <a:pt x="272209" y="13925"/>
                          <a:pt x="310738" y="5853"/>
                          <a:pt x="348044" y="2244"/>
                        </a:cubicBezTo>
                        <a:cubicBezTo>
                          <a:pt x="385227" y="-1364"/>
                          <a:pt x="421004" y="-630"/>
                          <a:pt x="454395" y="4507"/>
                        </a:cubicBezTo>
                        <a:cubicBezTo>
                          <a:pt x="536529" y="17106"/>
                          <a:pt x="601845" y="55512"/>
                          <a:pt x="643431" y="115568"/>
                        </a:cubicBezTo>
                        <a:lnTo>
                          <a:pt x="643309" y="115629"/>
                        </a:lnTo>
                        <a:cubicBezTo>
                          <a:pt x="601783" y="55573"/>
                          <a:pt x="536468" y="17228"/>
                          <a:pt x="454395" y="4630"/>
                        </a:cubicBezTo>
                        <a:cubicBezTo>
                          <a:pt x="315325" y="-16714"/>
                          <a:pt x="145492" y="38021"/>
                          <a:pt x="122" y="15110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4" name="Graphique 1074">
                  <a:extLst>
                    <a:ext uri="{FF2B5EF4-FFF2-40B4-BE49-F238E27FC236}">
                      <a16:creationId xmlns:a16="http://schemas.microsoft.com/office/drawing/2014/main" id="{2E9BC13B-2752-4AA7-A0D8-7FA826EBF4FD}"/>
                    </a:ext>
                  </a:extLst>
                </p:cNvPr>
                <p:cNvGrpSpPr/>
                <p:nvPr/>
              </p:nvGrpSpPr>
              <p:grpSpPr>
                <a:xfrm>
                  <a:off x="5756983" y="1779925"/>
                  <a:ext cx="773413" cy="428811"/>
                  <a:chOff x="5756983" y="1779925"/>
                  <a:chExt cx="773413" cy="428811"/>
                </a:xfrm>
                <a:noFill/>
              </p:grpSpPr>
              <p:sp>
                <p:nvSpPr>
                  <p:cNvPr id="311" name="Graphique 1074">
                    <a:extLst>
                      <a:ext uri="{FF2B5EF4-FFF2-40B4-BE49-F238E27FC236}">
                        <a16:creationId xmlns:a16="http://schemas.microsoft.com/office/drawing/2014/main" id="{93C86431-6A68-48D8-BF61-C56B104CB3B3}"/>
                      </a:ext>
                    </a:extLst>
                  </p:cNvPr>
                  <p:cNvSpPr/>
                  <p:nvPr/>
                </p:nvSpPr>
                <p:spPr>
                  <a:xfrm>
                    <a:off x="5756983" y="1788014"/>
                    <a:ext cx="773230" cy="420721"/>
                  </a:xfrm>
                  <a:custGeom>
                    <a:avLst/>
                    <a:gdLst>
                      <a:gd name="connsiteX0" fmla="*/ 214257 w 773230"/>
                      <a:gd name="connsiteY0" fmla="*/ 420722 h 420721"/>
                      <a:gd name="connsiteX1" fmla="*/ 214196 w 773230"/>
                      <a:gd name="connsiteY1" fmla="*/ 420661 h 420721"/>
                      <a:gd name="connsiteX2" fmla="*/ 636 w 773230"/>
                      <a:gd name="connsiteY2" fmla="*/ 103318 h 420721"/>
                      <a:gd name="connsiteX3" fmla="*/ 23937 w 773230"/>
                      <a:gd name="connsiteY3" fmla="*/ 119157 h 420721"/>
                      <a:gd name="connsiteX4" fmla="*/ 120870 w 773230"/>
                      <a:gd name="connsiteY4" fmla="*/ 58062 h 420721"/>
                      <a:gd name="connsiteX5" fmla="*/ 130839 w 773230"/>
                      <a:gd name="connsiteY5" fmla="*/ 53230 h 420721"/>
                      <a:gd name="connsiteX6" fmla="*/ 23937 w 773230"/>
                      <a:gd name="connsiteY6" fmla="*/ 119341 h 420721"/>
                      <a:gd name="connsiteX7" fmla="*/ 23875 w 773230"/>
                      <a:gd name="connsiteY7" fmla="*/ 119402 h 420721"/>
                      <a:gd name="connsiteX8" fmla="*/ 23814 w 773230"/>
                      <a:gd name="connsiteY8" fmla="*/ 119341 h 420721"/>
                      <a:gd name="connsiteX9" fmla="*/ 636 w 773230"/>
                      <a:gd name="connsiteY9" fmla="*/ 103440 h 420721"/>
                      <a:gd name="connsiteX10" fmla="*/ 51763 w 773230"/>
                      <a:gd name="connsiteY10" fmla="*/ 195175 h 420721"/>
                      <a:gd name="connsiteX11" fmla="*/ 214196 w 773230"/>
                      <a:gd name="connsiteY11" fmla="*/ 420477 h 420721"/>
                      <a:gd name="connsiteX12" fmla="*/ 393079 w 773230"/>
                      <a:gd name="connsiteY12" fmla="*/ 298286 h 420721"/>
                      <a:gd name="connsiteX13" fmla="*/ 557836 w 773230"/>
                      <a:gd name="connsiteY13" fmla="*/ 216152 h 420721"/>
                      <a:gd name="connsiteX14" fmla="*/ 629328 w 773230"/>
                      <a:gd name="connsiteY14" fmla="*/ 192301 h 420721"/>
                      <a:gd name="connsiteX15" fmla="*/ 690546 w 773230"/>
                      <a:gd name="connsiteY15" fmla="*/ 181109 h 420721"/>
                      <a:gd name="connsiteX16" fmla="*/ 739288 w 773230"/>
                      <a:gd name="connsiteY16" fmla="*/ 183494 h 420721"/>
                      <a:gd name="connsiteX17" fmla="*/ 772619 w 773230"/>
                      <a:gd name="connsiteY17" fmla="*/ 199762 h 420721"/>
                      <a:gd name="connsiteX18" fmla="*/ 436073 w 773230"/>
                      <a:gd name="connsiteY18" fmla="*/ 4794 h 420721"/>
                      <a:gd name="connsiteX19" fmla="*/ 341035 w 773230"/>
                      <a:gd name="connsiteY19" fmla="*/ 574 h 420721"/>
                      <a:gd name="connsiteX20" fmla="*/ 436073 w 773230"/>
                      <a:gd name="connsiteY20" fmla="*/ 4611 h 420721"/>
                      <a:gd name="connsiteX21" fmla="*/ 532089 w 773230"/>
                      <a:gd name="connsiteY21" fmla="*/ 26811 h 420721"/>
                      <a:gd name="connsiteX22" fmla="*/ 622112 w 773230"/>
                      <a:gd name="connsiteY22" fmla="*/ 67052 h 420721"/>
                      <a:gd name="connsiteX23" fmla="*/ 703389 w 773230"/>
                      <a:gd name="connsiteY23" fmla="*/ 125029 h 420721"/>
                      <a:gd name="connsiteX24" fmla="*/ 773230 w 773230"/>
                      <a:gd name="connsiteY24" fmla="*/ 200435 h 420721"/>
                      <a:gd name="connsiteX25" fmla="*/ 773108 w 773230"/>
                      <a:gd name="connsiteY25" fmla="*/ 200557 h 420721"/>
                      <a:gd name="connsiteX26" fmla="*/ 690485 w 773230"/>
                      <a:gd name="connsiteY26" fmla="*/ 181354 h 420721"/>
                      <a:gd name="connsiteX27" fmla="*/ 557775 w 773230"/>
                      <a:gd name="connsiteY27" fmla="*/ 216336 h 420721"/>
                      <a:gd name="connsiteX28" fmla="*/ 214257 w 773230"/>
                      <a:gd name="connsiteY28" fmla="*/ 420722 h 420721"/>
                      <a:gd name="connsiteX29" fmla="*/ 214257 w 773230"/>
                      <a:gd name="connsiteY29" fmla="*/ 420722 h 420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773230" h="420721">
                        <a:moveTo>
                          <a:pt x="214257" y="420722"/>
                        </a:moveTo>
                        <a:lnTo>
                          <a:pt x="214196" y="420661"/>
                        </a:lnTo>
                        <a:cubicBezTo>
                          <a:pt x="77510" y="238841"/>
                          <a:pt x="-8293" y="111329"/>
                          <a:pt x="636" y="103318"/>
                        </a:cubicBezTo>
                        <a:cubicBezTo>
                          <a:pt x="2837" y="101361"/>
                          <a:pt x="10666" y="106681"/>
                          <a:pt x="23937" y="119157"/>
                        </a:cubicBezTo>
                        <a:cubicBezTo>
                          <a:pt x="54332" y="95551"/>
                          <a:pt x="86928" y="75002"/>
                          <a:pt x="120870" y="58062"/>
                        </a:cubicBezTo>
                        <a:cubicBezTo>
                          <a:pt x="124173" y="56411"/>
                          <a:pt x="127536" y="54820"/>
                          <a:pt x="130839" y="53230"/>
                        </a:cubicBezTo>
                        <a:cubicBezTo>
                          <a:pt x="93533" y="70966"/>
                          <a:pt x="57695" y="93043"/>
                          <a:pt x="23937" y="119341"/>
                        </a:cubicBezTo>
                        <a:lnTo>
                          <a:pt x="23875" y="119402"/>
                        </a:lnTo>
                        <a:lnTo>
                          <a:pt x="23814" y="119341"/>
                        </a:lnTo>
                        <a:cubicBezTo>
                          <a:pt x="10604" y="106865"/>
                          <a:pt x="2776" y="101544"/>
                          <a:pt x="636" y="103440"/>
                        </a:cubicBezTo>
                        <a:cubicBezTo>
                          <a:pt x="-3584" y="107232"/>
                          <a:pt x="14580" y="139767"/>
                          <a:pt x="51763" y="195175"/>
                        </a:cubicBezTo>
                        <a:cubicBezTo>
                          <a:pt x="90292" y="252541"/>
                          <a:pt x="146434" y="330454"/>
                          <a:pt x="214196" y="420477"/>
                        </a:cubicBezTo>
                        <a:cubicBezTo>
                          <a:pt x="272906" y="374915"/>
                          <a:pt x="333023" y="333757"/>
                          <a:pt x="393079" y="298286"/>
                        </a:cubicBezTo>
                        <a:cubicBezTo>
                          <a:pt x="451056" y="263977"/>
                          <a:pt x="506525" y="236334"/>
                          <a:pt x="557836" y="216152"/>
                        </a:cubicBezTo>
                        <a:cubicBezTo>
                          <a:pt x="583155" y="206184"/>
                          <a:pt x="607190" y="198172"/>
                          <a:pt x="629328" y="192301"/>
                        </a:cubicBezTo>
                        <a:cubicBezTo>
                          <a:pt x="651712" y="186369"/>
                          <a:pt x="672260" y="182638"/>
                          <a:pt x="690546" y="181109"/>
                        </a:cubicBezTo>
                        <a:cubicBezTo>
                          <a:pt x="709138" y="179580"/>
                          <a:pt x="725589" y="180375"/>
                          <a:pt x="739288" y="183494"/>
                        </a:cubicBezTo>
                        <a:cubicBezTo>
                          <a:pt x="753049" y="186613"/>
                          <a:pt x="764240" y="192056"/>
                          <a:pt x="772619" y="199762"/>
                        </a:cubicBezTo>
                        <a:cubicBezTo>
                          <a:pt x="691341" y="92065"/>
                          <a:pt x="571841" y="22835"/>
                          <a:pt x="436073" y="4794"/>
                        </a:cubicBezTo>
                        <a:cubicBezTo>
                          <a:pt x="404332" y="574"/>
                          <a:pt x="372531" y="-832"/>
                          <a:pt x="341035" y="574"/>
                        </a:cubicBezTo>
                        <a:cubicBezTo>
                          <a:pt x="372836" y="-893"/>
                          <a:pt x="404760" y="452"/>
                          <a:pt x="436073" y="4611"/>
                        </a:cubicBezTo>
                        <a:cubicBezTo>
                          <a:pt x="468792" y="8953"/>
                          <a:pt x="501082" y="16414"/>
                          <a:pt x="532089" y="26811"/>
                        </a:cubicBezTo>
                        <a:cubicBezTo>
                          <a:pt x="563401" y="37268"/>
                          <a:pt x="593674" y="50784"/>
                          <a:pt x="622112" y="67052"/>
                        </a:cubicBezTo>
                        <a:cubicBezTo>
                          <a:pt x="651039" y="83564"/>
                          <a:pt x="678437" y="103073"/>
                          <a:pt x="703389" y="125029"/>
                        </a:cubicBezTo>
                        <a:cubicBezTo>
                          <a:pt x="729014" y="147534"/>
                          <a:pt x="752498" y="172914"/>
                          <a:pt x="773230" y="200435"/>
                        </a:cubicBezTo>
                        <a:lnTo>
                          <a:pt x="773108" y="200557"/>
                        </a:lnTo>
                        <a:cubicBezTo>
                          <a:pt x="756290" y="184718"/>
                          <a:pt x="728464" y="178235"/>
                          <a:pt x="690485" y="181354"/>
                        </a:cubicBezTo>
                        <a:cubicBezTo>
                          <a:pt x="653791" y="184351"/>
                          <a:pt x="609147" y="196154"/>
                          <a:pt x="557775" y="216336"/>
                        </a:cubicBezTo>
                        <a:cubicBezTo>
                          <a:pt x="452218" y="257922"/>
                          <a:pt x="330210" y="330516"/>
                          <a:pt x="214257" y="420722"/>
                        </a:cubicBezTo>
                        <a:lnTo>
                          <a:pt x="214257" y="42072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2" name="Graphique 1074">
                    <a:extLst>
                      <a:ext uri="{FF2B5EF4-FFF2-40B4-BE49-F238E27FC236}">
                        <a16:creationId xmlns:a16="http://schemas.microsoft.com/office/drawing/2014/main" id="{A04E7C4D-C2D6-44A2-9DC9-C00A72A49F35}"/>
                      </a:ext>
                    </a:extLst>
                  </p:cNvPr>
                  <p:cNvSpPr/>
                  <p:nvPr/>
                </p:nvSpPr>
                <p:spPr>
                  <a:xfrm>
                    <a:off x="6299756" y="1814787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3" name="Graphique 1074">
                    <a:extLst>
                      <a:ext uri="{FF2B5EF4-FFF2-40B4-BE49-F238E27FC236}">
                        <a16:creationId xmlns:a16="http://schemas.microsoft.com/office/drawing/2014/main" id="{2EC66E83-15A0-4E7F-BCD6-1F8BA846C5F7}"/>
                      </a:ext>
                    </a:extLst>
                  </p:cNvPr>
                  <p:cNvSpPr/>
                  <p:nvPr/>
                </p:nvSpPr>
                <p:spPr>
                  <a:xfrm>
                    <a:off x="6022422" y="1779925"/>
                    <a:ext cx="185128" cy="274328"/>
                  </a:xfrm>
                  <a:custGeom>
                    <a:avLst/>
                    <a:gdLst>
                      <a:gd name="connsiteX0" fmla="*/ 184945 w 185128"/>
                      <a:gd name="connsiteY0" fmla="*/ 274329 h 274328"/>
                      <a:gd name="connsiteX1" fmla="*/ 557 w 185128"/>
                      <a:gd name="connsiteY1" fmla="*/ 346 h 274328"/>
                      <a:gd name="connsiteX2" fmla="*/ 20738 w 185128"/>
                      <a:gd name="connsiteY2" fmla="*/ 14107 h 274328"/>
                      <a:gd name="connsiteX3" fmla="*/ 20616 w 185128"/>
                      <a:gd name="connsiteY3" fmla="*/ 14229 h 274328"/>
                      <a:gd name="connsiteX4" fmla="*/ 679 w 185128"/>
                      <a:gd name="connsiteY4" fmla="*/ 407 h 274328"/>
                      <a:gd name="connsiteX5" fmla="*/ 44834 w 185128"/>
                      <a:gd name="connsiteY5" fmla="*/ 79605 h 274328"/>
                      <a:gd name="connsiteX6" fmla="*/ 185128 w 185128"/>
                      <a:gd name="connsiteY6" fmla="*/ 274207 h 274328"/>
                      <a:gd name="connsiteX7" fmla="*/ 184945 w 185128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128" h="274328">
                        <a:moveTo>
                          <a:pt x="184945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3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241" y="3404"/>
                          <a:pt x="2514" y="-1244"/>
                          <a:pt x="679" y="407"/>
                        </a:cubicBezTo>
                        <a:cubicBezTo>
                          <a:pt x="-2990" y="3649"/>
                          <a:pt x="12727" y="31781"/>
                          <a:pt x="44834" y="79605"/>
                        </a:cubicBezTo>
                        <a:cubicBezTo>
                          <a:pt x="78104" y="129143"/>
                          <a:pt x="126601" y="196415"/>
                          <a:pt x="185128" y="274207"/>
                        </a:cubicBezTo>
                        <a:lnTo>
                          <a:pt x="184945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4" name="Graphique 1074">
                    <a:extLst>
                      <a:ext uri="{FF2B5EF4-FFF2-40B4-BE49-F238E27FC236}">
                        <a16:creationId xmlns:a16="http://schemas.microsoft.com/office/drawing/2014/main" id="{683B73F5-4C8B-44EF-B6B2-C25916468F21}"/>
                      </a:ext>
                    </a:extLst>
                  </p:cNvPr>
                  <p:cNvSpPr/>
                  <p:nvPr/>
                </p:nvSpPr>
                <p:spPr>
                  <a:xfrm>
                    <a:off x="5760921" y="1786358"/>
                    <a:ext cx="769230" cy="202151"/>
                  </a:xfrm>
                  <a:custGeom>
                    <a:avLst/>
                    <a:gdLst>
                      <a:gd name="connsiteX0" fmla="*/ 769231 w 769230"/>
                      <a:gd name="connsiteY0" fmla="*/ 202152 h 202151"/>
                      <a:gd name="connsiteX1" fmla="*/ 344925 w 769230"/>
                      <a:gd name="connsiteY1" fmla="*/ 395 h 202151"/>
                      <a:gd name="connsiteX2" fmla="*/ 122 w 769230"/>
                      <a:gd name="connsiteY2" fmla="*/ 118856 h 202151"/>
                      <a:gd name="connsiteX3" fmla="*/ 0 w 769230"/>
                      <a:gd name="connsiteY3" fmla="*/ 118734 h 202151"/>
                      <a:gd name="connsiteX4" fmla="*/ 94304 w 769230"/>
                      <a:gd name="connsiteY4" fmla="*/ 59228 h 202151"/>
                      <a:gd name="connsiteX5" fmla="*/ 195335 w 769230"/>
                      <a:gd name="connsiteY5" fmla="*/ 20333 h 202151"/>
                      <a:gd name="connsiteX6" fmla="*/ 299974 w 769230"/>
                      <a:gd name="connsiteY6" fmla="*/ 1802 h 202151"/>
                      <a:gd name="connsiteX7" fmla="*/ 405164 w 769230"/>
                      <a:gd name="connsiteY7" fmla="*/ 3209 h 202151"/>
                      <a:gd name="connsiteX8" fmla="*/ 507785 w 769230"/>
                      <a:gd name="connsiteY8" fmla="*/ 24308 h 202151"/>
                      <a:gd name="connsiteX9" fmla="*/ 604719 w 769230"/>
                      <a:gd name="connsiteY9" fmla="*/ 64671 h 202151"/>
                      <a:gd name="connsiteX10" fmla="*/ 692907 w 769230"/>
                      <a:gd name="connsiteY10" fmla="*/ 124055 h 202151"/>
                      <a:gd name="connsiteX11" fmla="*/ 769231 w 769230"/>
                      <a:gd name="connsiteY11" fmla="*/ 202030 h 202151"/>
                      <a:gd name="connsiteX12" fmla="*/ 769231 w 769230"/>
                      <a:gd name="connsiteY12" fmla="*/ 202152 h 202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69230" h="202151">
                        <a:moveTo>
                          <a:pt x="769231" y="202152"/>
                        </a:moveTo>
                        <a:cubicBezTo>
                          <a:pt x="663613" y="69442"/>
                          <a:pt x="505584" y="395"/>
                          <a:pt x="344925" y="395"/>
                        </a:cubicBezTo>
                        <a:cubicBezTo>
                          <a:pt x="224568" y="395"/>
                          <a:pt x="102682" y="39108"/>
                          <a:pt x="122" y="118856"/>
                        </a:cubicBezTo>
                        <a:lnTo>
                          <a:pt x="0" y="118734"/>
                        </a:lnTo>
                        <a:cubicBezTo>
                          <a:pt x="29478" y="95800"/>
                          <a:pt x="61218" y="75802"/>
                          <a:pt x="94304" y="59228"/>
                        </a:cubicBezTo>
                        <a:cubicBezTo>
                          <a:pt x="126595" y="43083"/>
                          <a:pt x="160598" y="29995"/>
                          <a:pt x="195335" y="20333"/>
                        </a:cubicBezTo>
                        <a:cubicBezTo>
                          <a:pt x="229460" y="10853"/>
                          <a:pt x="264687" y="4615"/>
                          <a:pt x="299974" y="1802"/>
                        </a:cubicBezTo>
                        <a:cubicBezTo>
                          <a:pt x="334956" y="-1011"/>
                          <a:pt x="370366" y="-522"/>
                          <a:pt x="405164" y="3209"/>
                        </a:cubicBezTo>
                        <a:cubicBezTo>
                          <a:pt x="439962" y="7000"/>
                          <a:pt x="474516" y="14095"/>
                          <a:pt x="507785" y="24308"/>
                        </a:cubicBezTo>
                        <a:cubicBezTo>
                          <a:pt x="541360" y="34643"/>
                          <a:pt x="574018" y="48220"/>
                          <a:pt x="604719" y="64671"/>
                        </a:cubicBezTo>
                        <a:cubicBezTo>
                          <a:pt x="636031" y="81489"/>
                          <a:pt x="665692" y="101427"/>
                          <a:pt x="692907" y="124055"/>
                        </a:cubicBezTo>
                        <a:cubicBezTo>
                          <a:pt x="720856" y="147233"/>
                          <a:pt x="746542" y="173469"/>
                          <a:pt x="769231" y="202030"/>
                        </a:cubicBezTo>
                        <a:lnTo>
                          <a:pt x="769231" y="2021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5" name="Graphique 1074">
                    <a:extLst>
                      <a:ext uri="{FF2B5EF4-FFF2-40B4-BE49-F238E27FC236}">
                        <a16:creationId xmlns:a16="http://schemas.microsoft.com/office/drawing/2014/main" id="{5B5EEE6D-E234-4C93-B16F-AC569451330B}"/>
                      </a:ext>
                    </a:extLst>
                  </p:cNvPr>
                  <p:cNvSpPr/>
                  <p:nvPr/>
                </p:nvSpPr>
                <p:spPr>
                  <a:xfrm>
                    <a:off x="5829233" y="1865689"/>
                    <a:ext cx="701163" cy="147589"/>
                  </a:xfrm>
                  <a:custGeom>
                    <a:avLst/>
                    <a:gdLst>
                      <a:gd name="connsiteX0" fmla="*/ 122 w 701163"/>
                      <a:gd name="connsiteY0" fmla="*/ 147589 h 147589"/>
                      <a:gd name="connsiteX1" fmla="*/ 0 w 701163"/>
                      <a:gd name="connsiteY1" fmla="*/ 147467 h 147589"/>
                      <a:gd name="connsiteX2" fmla="*/ 92958 w 701163"/>
                      <a:gd name="connsiteY2" fmla="*/ 85760 h 147589"/>
                      <a:gd name="connsiteX3" fmla="*/ 190014 w 701163"/>
                      <a:gd name="connsiteY3" fmla="*/ 40565 h 147589"/>
                      <a:gd name="connsiteX4" fmla="*/ 288355 w 701163"/>
                      <a:gd name="connsiteY4" fmla="*/ 12066 h 147589"/>
                      <a:gd name="connsiteX5" fmla="*/ 385227 w 701163"/>
                      <a:gd name="connsiteY5" fmla="*/ 324 h 147589"/>
                      <a:gd name="connsiteX6" fmla="*/ 477757 w 701163"/>
                      <a:gd name="connsiteY6" fmla="*/ 5400 h 147589"/>
                      <a:gd name="connsiteX7" fmla="*/ 563132 w 701163"/>
                      <a:gd name="connsiteY7" fmla="*/ 27416 h 147589"/>
                      <a:gd name="connsiteX8" fmla="*/ 638539 w 701163"/>
                      <a:gd name="connsiteY8" fmla="*/ 66495 h 147589"/>
                      <a:gd name="connsiteX9" fmla="*/ 701163 w 701163"/>
                      <a:gd name="connsiteY9" fmla="*/ 122698 h 147589"/>
                      <a:gd name="connsiteX10" fmla="*/ 701041 w 701163"/>
                      <a:gd name="connsiteY10" fmla="*/ 122821 h 147589"/>
                      <a:gd name="connsiteX11" fmla="*/ 404553 w 701163"/>
                      <a:gd name="connsiteY11" fmla="*/ 140 h 147589"/>
                      <a:gd name="connsiteX12" fmla="*/ 385288 w 701163"/>
                      <a:gd name="connsiteY12" fmla="*/ 507 h 147589"/>
                      <a:gd name="connsiteX13" fmla="*/ 122 w 701163"/>
                      <a:gd name="connsiteY13" fmla="*/ 147589 h 147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01163" h="147589">
                        <a:moveTo>
                          <a:pt x="122" y="147589"/>
                        </a:moveTo>
                        <a:lnTo>
                          <a:pt x="0" y="147467"/>
                        </a:lnTo>
                        <a:cubicBezTo>
                          <a:pt x="29478" y="124533"/>
                          <a:pt x="60729" y="103801"/>
                          <a:pt x="92958" y="85760"/>
                        </a:cubicBezTo>
                        <a:cubicBezTo>
                          <a:pt x="124332" y="68208"/>
                          <a:pt x="156990" y="52980"/>
                          <a:pt x="190014" y="40565"/>
                        </a:cubicBezTo>
                        <a:cubicBezTo>
                          <a:pt x="222427" y="28395"/>
                          <a:pt x="255513" y="18793"/>
                          <a:pt x="288355" y="12066"/>
                        </a:cubicBezTo>
                        <a:cubicBezTo>
                          <a:pt x="320890" y="5400"/>
                          <a:pt x="353487" y="1424"/>
                          <a:pt x="385227" y="324"/>
                        </a:cubicBezTo>
                        <a:cubicBezTo>
                          <a:pt x="416967" y="-777"/>
                          <a:pt x="448096" y="935"/>
                          <a:pt x="477757" y="5400"/>
                        </a:cubicBezTo>
                        <a:cubicBezTo>
                          <a:pt x="507724" y="9925"/>
                          <a:pt x="536407" y="17325"/>
                          <a:pt x="563132" y="27416"/>
                        </a:cubicBezTo>
                        <a:cubicBezTo>
                          <a:pt x="590347" y="37690"/>
                          <a:pt x="615666" y="50839"/>
                          <a:pt x="638539" y="66495"/>
                        </a:cubicBezTo>
                        <a:cubicBezTo>
                          <a:pt x="661962" y="82579"/>
                          <a:pt x="683061" y="101477"/>
                          <a:pt x="701163" y="122698"/>
                        </a:cubicBezTo>
                        <a:lnTo>
                          <a:pt x="701041" y="122821"/>
                        </a:lnTo>
                        <a:cubicBezTo>
                          <a:pt x="633279" y="43317"/>
                          <a:pt x="528518" y="140"/>
                          <a:pt x="404553" y="140"/>
                        </a:cubicBezTo>
                        <a:cubicBezTo>
                          <a:pt x="398192" y="140"/>
                          <a:pt x="391771" y="262"/>
                          <a:pt x="385288" y="507"/>
                        </a:cubicBezTo>
                        <a:cubicBezTo>
                          <a:pt x="252822" y="5155"/>
                          <a:pt x="116076" y="57383"/>
                          <a:pt x="122" y="14758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5" name="Graphique 1074">
                  <a:extLst>
                    <a:ext uri="{FF2B5EF4-FFF2-40B4-BE49-F238E27FC236}">
                      <a16:creationId xmlns:a16="http://schemas.microsoft.com/office/drawing/2014/main" id="{C3C4609F-9517-4FFF-B9B5-611293955F70}"/>
                    </a:ext>
                  </a:extLst>
                </p:cNvPr>
                <p:cNvGrpSpPr/>
                <p:nvPr/>
              </p:nvGrpSpPr>
              <p:grpSpPr>
                <a:xfrm>
                  <a:off x="5971117" y="1968369"/>
                  <a:ext cx="661412" cy="776834"/>
                  <a:chOff x="5971117" y="1968369"/>
                  <a:chExt cx="661412" cy="776834"/>
                </a:xfrm>
                <a:noFill/>
              </p:grpSpPr>
              <p:sp>
                <p:nvSpPr>
                  <p:cNvPr id="306" name="Graphique 1074">
                    <a:extLst>
                      <a:ext uri="{FF2B5EF4-FFF2-40B4-BE49-F238E27FC236}">
                        <a16:creationId xmlns:a16="http://schemas.microsoft.com/office/drawing/2014/main" id="{CDD3788D-4E87-4276-AA8A-41969719C7C8}"/>
                      </a:ext>
                    </a:extLst>
                  </p:cNvPr>
                  <p:cNvSpPr/>
                  <p:nvPr/>
                </p:nvSpPr>
                <p:spPr>
                  <a:xfrm>
                    <a:off x="5971117" y="1968369"/>
                    <a:ext cx="661412" cy="776834"/>
                  </a:xfrm>
                  <a:custGeom>
                    <a:avLst/>
                    <a:gdLst>
                      <a:gd name="connsiteX0" fmla="*/ 439962 w 661412"/>
                      <a:gd name="connsiteY0" fmla="*/ 776835 h 776834"/>
                      <a:gd name="connsiteX1" fmla="*/ 439962 w 661412"/>
                      <a:gd name="connsiteY1" fmla="*/ 776835 h 776834"/>
                      <a:gd name="connsiteX2" fmla="*/ 61 w 661412"/>
                      <a:gd name="connsiteY2" fmla="*/ 240306 h 776834"/>
                      <a:gd name="connsiteX3" fmla="*/ 0 w 661412"/>
                      <a:gd name="connsiteY3" fmla="*/ 240245 h 776834"/>
                      <a:gd name="connsiteX4" fmla="*/ 61 w 661412"/>
                      <a:gd name="connsiteY4" fmla="*/ 240183 h 776834"/>
                      <a:gd name="connsiteX5" fmla="*/ 178884 w 661412"/>
                      <a:gd name="connsiteY5" fmla="*/ 117931 h 776834"/>
                      <a:gd name="connsiteX6" fmla="*/ 343640 w 661412"/>
                      <a:gd name="connsiteY6" fmla="*/ 35797 h 776834"/>
                      <a:gd name="connsiteX7" fmla="*/ 415133 w 661412"/>
                      <a:gd name="connsiteY7" fmla="*/ 11946 h 776834"/>
                      <a:gd name="connsiteX8" fmla="*/ 476351 w 661412"/>
                      <a:gd name="connsiteY8" fmla="*/ 754 h 776834"/>
                      <a:gd name="connsiteX9" fmla="*/ 525093 w 661412"/>
                      <a:gd name="connsiteY9" fmla="*/ 3140 h 776834"/>
                      <a:gd name="connsiteX10" fmla="*/ 559096 w 661412"/>
                      <a:gd name="connsiteY10" fmla="*/ 20019 h 776834"/>
                      <a:gd name="connsiteX11" fmla="*/ 559096 w 661412"/>
                      <a:gd name="connsiteY11" fmla="*/ 20019 h 776834"/>
                      <a:gd name="connsiteX12" fmla="*/ 613770 w 661412"/>
                      <a:gd name="connsiteY12" fmla="*/ 111326 h 776834"/>
                      <a:gd name="connsiteX13" fmla="*/ 647590 w 661412"/>
                      <a:gd name="connsiteY13" fmla="*/ 209666 h 776834"/>
                      <a:gd name="connsiteX14" fmla="*/ 661106 w 661412"/>
                      <a:gd name="connsiteY14" fmla="*/ 311982 h 776834"/>
                      <a:gd name="connsiteX15" fmla="*/ 654745 w 661412"/>
                      <a:gd name="connsiteY15" fmla="*/ 415214 h 776834"/>
                      <a:gd name="connsiteX16" fmla="*/ 628937 w 661412"/>
                      <a:gd name="connsiteY16" fmla="*/ 516368 h 776834"/>
                      <a:gd name="connsiteX17" fmla="*/ 584231 w 661412"/>
                      <a:gd name="connsiteY17" fmla="*/ 612384 h 776834"/>
                      <a:gd name="connsiteX18" fmla="*/ 521056 w 661412"/>
                      <a:gd name="connsiteY18" fmla="*/ 700205 h 776834"/>
                      <a:gd name="connsiteX19" fmla="*/ 439962 w 661412"/>
                      <a:gd name="connsiteY19" fmla="*/ 776835 h 776834"/>
                      <a:gd name="connsiteX20" fmla="*/ 439962 w 661412"/>
                      <a:gd name="connsiteY20" fmla="*/ 776835 h 776834"/>
                      <a:gd name="connsiteX21" fmla="*/ 245 w 661412"/>
                      <a:gd name="connsiteY21" fmla="*/ 240245 h 776834"/>
                      <a:gd name="connsiteX22" fmla="*/ 439962 w 661412"/>
                      <a:gd name="connsiteY22" fmla="*/ 776590 h 776834"/>
                      <a:gd name="connsiteX23" fmla="*/ 559035 w 661412"/>
                      <a:gd name="connsiteY23" fmla="*/ 20080 h 776834"/>
                      <a:gd name="connsiteX24" fmla="*/ 476412 w 661412"/>
                      <a:gd name="connsiteY24" fmla="*/ 877 h 776834"/>
                      <a:gd name="connsiteX25" fmla="*/ 343702 w 661412"/>
                      <a:gd name="connsiteY25" fmla="*/ 35858 h 776834"/>
                      <a:gd name="connsiteX26" fmla="*/ 245 w 661412"/>
                      <a:gd name="connsiteY26" fmla="*/ 240245 h 776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12" h="776834">
                        <a:moveTo>
                          <a:pt x="439962" y="776835"/>
                        </a:moveTo>
                        <a:lnTo>
                          <a:pt x="439962" y="776835"/>
                        </a:lnTo>
                        <a:cubicBezTo>
                          <a:pt x="371100" y="711947"/>
                          <a:pt x="173808" y="471295"/>
                          <a:pt x="61" y="240306"/>
                        </a:cubicBezTo>
                        <a:lnTo>
                          <a:pt x="0" y="240245"/>
                        </a:lnTo>
                        <a:lnTo>
                          <a:pt x="61" y="240183"/>
                        </a:lnTo>
                        <a:cubicBezTo>
                          <a:pt x="58649" y="194560"/>
                          <a:pt x="118828" y="153463"/>
                          <a:pt x="178884" y="117931"/>
                        </a:cubicBezTo>
                        <a:cubicBezTo>
                          <a:pt x="236860" y="83622"/>
                          <a:pt x="292330" y="55979"/>
                          <a:pt x="343640" y="35797"/>
                        </a:cubicBezTo>
                        <a:cubicBezTo>
                          <a:pt x="368959" y="25829"/>
                          <a:pt x="392994" y="17817"/>
                          <a:pt x="415133" y="11946"/>
                        </a:cubicBezTo>
                        <a:cubicBezTo>
                          <a:pt x="437516" y="6014"/>
                          <a:pt x="458065" y="2283"/>
                          <a:pt x="476351" y="754"/>
                        </a:cubicBezTo>
                        <a:cubicBezTo>
                          <a:pt x="494942" y="-775"/>
                          <a:pt x="511394" y="21"/>
                          <a:pt x="525093" y="3140"/>
                        </a:cubicBezTo>
                        <a:cubicBezTo>
                          <a:pt x="539159" y="6320"/>
                          <a:pt x="550595" y="12007"/>
                          <a:pt x="559096" y="20019"/>
                        </a:cubicBezTo>
                        <a:lnTo>
                          <a:pt x="559096" y="20019"/>
                        </a:lnTo>
                        <a:cubicBezTo>
                          <a:pt x="580501" y="48457"/>
                          <a:pt x="598848" y="79157"/>
                          <a:pt x="613770" y="111326"/>
                        </a:cubicBezTo>
                        <a:cubicBezTo>
                          <a:pt x="628325" y="142638"/>
                          <a:pt x="639701" y="175724"/>
                          <a:pt x="647590" y="209666"/>
                        </a:cubicBezTo>
                        <a:cubicBezTo>
                          <a:pt x="655357" y="242936"/>
                          <a:pt x="659944" y="277367"/>
                          <a:pt x="661106" y="311982"/>
                        </a:cubicBezTo>
                        <a:cubicBezTo>
                          <a:pt x="662268" y="346229"/>
                          <a:pt x="660127" y="380967"/>
                          <a:pt x="654745" y="415214"/>
                        </a:cubicBezTo>
                        <a:cubicBezTo>
                          <a:pt x="649363" y="449462"/>
                          <a:pt x="640679" y="483465"/>
                          <a:pt x="628937" y="516368"/>
                        </a:cubicBezTo>
                        <a:cubicBezTo>
                          <a:pt x="617073" y="549576"/>
                          <a:pt x="602089" y="581867"/>
                          <a:pt x="584231" y="612384"/>
                        </a:cubicBezTo>
                        <a:cubicBezTo>
                          <a:pt x="566068" y="643452"/>
                          <a:pt x="544846" y="672991"/>
                          <a:pt x="521056" y="700205"/>
                        </a:cubicBezTo>
                        <a:cubicBezTo>
                          <a:pt x="496777" y="728093"/>
                          <a:pt x="469501" y="753840"/>
                          <a:pt x="439962" y="776835"/>
                        </a:cubicBezTo>
                        <a:lnTo>
                          <a:pt x="439962" y="776835"/>
                        </a:lnTo>
                        <a:close/>
                        <a:moveTo>
                          <a:pt x="245" y="240245"/>
                        </a:moveTo>
                        <a:cubicBezTo>
                          <a:pt x="173930" y="471173"/>
                          <a:pt x="371161" y="711703"/>
                          <a:pt x="439962" y="776590"/>
                        </a:cubicBezTo>
                        <a:cubicBezTo>
                          <a:pt x="679330" y="590368"/>
                          <a:pt x="732720" y="251008"/>
                          <a:pt x="559035" y="20080"/>
                        </a:cubicBezTo>
                        <a:cubicBezTo>
                          <a:pt x="542217" y="4240"/>
                          <a:pt x="514390" y="-2242"/>
                          <a:pt x="476412" y="877"/>
                        </a:cubicBezTo>
                        <a:cubicBezTo>
                          <a:pt x="439718" y="3873"/>
                          <a:pt x="395073" y="15677"/>
                          <a:pt x="343702" y="35858"/>
                        </a:cubicBezTo>
                        <a:cubicBezTo>
                          <a:pt x="238206" y="77506"/>
                          <a:pt x="116198" y="150038"/>
                          <a:pt x="245" y="240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7" name="Graphique 1074">
                    <a:extLst>
                      <a:ext uri="{FF2B5EF4-FFF2-40B4-BE49-F238E27FC236}">
                        <a16:creationId xmlns:a16="http://schemas.microsoft.com/office/drawing/2014/main" id="{4B55B9B6-76A6-45AA-9CBC-707FDA735A90}"/>
                      </a:ext>
                    </a:extLst>
                  </p:cNvPr>
                  <p:cNvSpPr/>
                  <p:nvPr/>
                </p:nvSpPr>
                <p:spPr>
                  <a:xfrm>
                    <a:off x="6407899" y="1975117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8" name="Graphique 1074">
                    <a:extLst>
                      <a:ext uri="{FF2B5EF4-FFF2-40B4-BE49-F238E27FC236}">
                        <a16:creationId xmlns:a16="http://schemas.microsoft.com/office/drawing/2014/main" id="{81E57DD7-6C8B-40B2-9906-9CA47BF971C5}"/>
                      </a:ext>
                    </a:extLst>
                  </p:cNvPr>
                  <p:cNvSpPr/>
                  <p:nvPr/>
                </p:nvSpPr>
                <p:spPr>
                  <a:xfrm>
                    <a:off x="6207427" y="205407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427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9" name="Graphique 1074">
                    <a:extLst>
                      <a:ext uri="{FF2B5EF4-FFF2-40B4-BE49-F238E27FC236}">
                        <a16:creationId xmlns:a16="http://schemas.microsoft.com/office/drawing/2014/main" id="{2E2F4708-3BEE-40C8-BDCD-B8245EC2CF7F}"/>
                      </a:ext>
                    </a:extLst>
                  </p:cNvPr>
                  <p:cNvSpPr/>
                  <p:nvPr/>
                </p:nvSpPr>
                <p:spPr>
                  <a:xfrm>
                    <a:off x="6147249" y="1988388"/>
                    <a:ext cx="386017" cy="447729"/>
                  </a:xfrm>
                  <a:custGeom>
                    <a:avLst/>
                    <a:gdLst>
                      <a:gd name="connsiteX0" fmla="*/ 122 w 386017"/>
                      <a:gd name="connsiteY0" fmla="*/ 447729 h 447729"/>
                      <a:gd name="connsiteX1" fmla="*/ 0 w 386017"/>
                      <a:gd name="connsiteY1" fmla="*/ 447607 h 447729"/>
                      <a:gd name="connsiteX2" fmla="*/ 291963 w 386017"/>
                      <a:gd name="connsiteY2" fmla="*/ 176621 h 447729"/>
                      <a:gd name="connsiteX3" fmla="*/ 368715 w 386017"/>
                      <a:gd name="connsiteY3" fmla="*/ 69352 h 447729"/>
                      <a:gd name="connsiteX4" fmla="*/ 384371 w 386017"/>
                      <a:gd name="connsiteY4" fmla="*/ 29050 h 447729"/>
                      <a:gd name="connsiteX5" fmla="*/ 382842 w 386017"/>
                      <a:gd name="connsiteY5" fmla="*/ 61 h 447729"/>
                      <a:gd name="connsiteX6" fmla="*/ 382964 w 386017"/>
                      <a:gd name="connsiteY6" fmla="*/ 0 h 447729"/>
                      <a:gd name="connsiteX7" fmla="*/ 384493 w 386017"/>
                      <a:gd name="connsiteY7" fmla="*/ 29050 h 447729"/>
                      <a:gd name="connsiteX8" fmla="*/ 368837 w 386017"/>
                      <a:gd name="connsiteY8" fmla="*/ 69352 h 447729"/>
                      <a:gd name="connsiteX9" fmla="*/ 292085 w 386017"/>
                      <a:gd name="connsiteY9" fmla="*/ 176682 h 447729"/>
                      <a:gd name="connsiteX10" fmla="*/ 165062 w 386017"/>
                      <a:gd name="connsiteY10" fmla="*/ 307619 h 447729"/>
                      <a:gd name="connsiteX11" fmla="*/ 122 w 386017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17" h="447729">
                        <a:moveTo>
                          <a:pt x="122" y="447729"/>
                        </a:moveTo>
                        <a:lnTo>
                          <a:pt x="0" y="447607"/>
                        </a:lnTo>
                        <a:cubicBezTo>
                          <a:pt x="115953" y="357401"/>
                          <a:pt x="219675" y="261140"/>
                          <a:pt x="291963" y="176621"/>
                        </a:cubicBezTo>
                        <a:cubicBezTo>
                          <a:pt x="327128" y="135524"/>
                          <a:pt x="352936" y="99441"/>
                          <a:pt x="368715" y="69352"/>
                        </a:cubicBezTo>
                        <a:cubicBezTo>
                          <a:pt x="376726" y="54124"/>
                          <a:pt x="381986" y="40547"/>
                          <a:pt x="384371" y="29050"/>
                        </a:cubicBezTo>
                        <a:cubicBezTo>
                          <a:pt x="386817" y="17246"/>
                          <a:pt x="386328" y="7522"/>
                          <a:pt x="382842" y="61"/>
                        </a:cubicBezTo>
                        <a:lnTo>
                          <a:pt x="382964" y="0"/>
                        </a:lnTo>
                        <a:cubicBezTo>
                          <a:pt x="386450" y="7461"/>
                          <a:pt x="386939" y="17246"/>
                          <a:pt x="384493" y="29050"/>
                        </a:cubicBezTo>
                        <a:cubicBezTo>
                          <a:pt x="382108" y="40547"/>
                          <a:pt x="376787" y="54124"/>
                          <a:pt x="368837" y="69352"/>
                        </a:cubicBezTo>
                        <a:cubicBezTo>
                          <a:pt x="353059" y="99441"/>
                          <a:pt x="327250" y="135585"/>
                          <a:pt x="292085" y="176682"/>
                        </a:cubicBezTo>
                        <a:cubicBezTo>
                          <a:pt x="256920" y="217780"/>
                          <a:pt x="214171" y="261812"/>
                          <a:pt x="165062" y="307619"/>
                        </a:cubicBezTo>
                        <a:cubicBezTo>
                          <a:pt x="114241" y="355016"/>
                          <a:pt x="58772" y="402167"/>
                          <a:pt x="122" y="44772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0" name="Graphique 1074">
                    <a:extLst>
                      <a:ext uri="{FF2B5EF4-FFF2-40B4-BE49-F238E27FC236}">
                        <a16:creationId xmlns:a16="http://schemas.microsoft.com/office/drawing/2014/main" id="{02600B71-FC80-4F45-A4BF-FBF05CAAE247}"/>
                      </a:ext>
                    </a:extLst>
                  </p:cNvPr>
                  <p:cNvSpPr/>
                  <p:nvPr/>
                </p:nvSpPr>
                <p:spPr>
                  <a:xfrm>
                    <a:off x="6305034" y="1988388"/>
                    <a:ext cx="273028" cy="640189"/>
                  </a:xfrm>
                  <a:custGeom>
                    <a:avLst/>
                    <a:gdLst>
                      <a:gd name="connsiteX0" fmla="*/ 122 w 273028"/>
                      <a:gd name="connsiteY0" fmla="*/ 640190 h 640189"/>
                      <a:gd name="connsiteX1" fmla="*/ 0 w 273028"/>
                      <a:gd name="connsiteY1" fmla="*/ 640068 h 640189"/>
                      <a:gd name="connsiteX2" fmla="*/ 245728 w 273028"/>
                      <a:gd name="connsiteY2" fmla="*/ 312695 h 640189"/>
                      <a:gd name="connsiteX3" fmla="*/ 225057 w 273028"/>
                      <a:gd name="connsiteY3" fmla="*/ 61 h 640189"/>
                      <a:gd name="connsiteX4" fmla="*/ 225179 w 273028"/>
                      <a:gd name="connsiteY4" fmla="*/ 0 h 640189"/>
                      <a:gd name="connsiteX5" fmla="*/ 258510 w 273028"/>
                      <a:gd name="connsiteY5" fmla="*/ 67823 h 640189"/>
                      <a:gd name="connsiteX6" fmla="*/ 272454 w 273028"/>
                      <a:gd name="connsiteY6" fmla="*/ 144269 h 640189"/>
                      <a:gd name="connsiteX7" fmla="*/ 267928 w 273028"/>
                      <a:gd name="connsiteY7" fmla="*/ 226770 h 640189"/>
                      <a:gd name="connsiteX8" fmla="*/ 245851 w 273028"/>
                      <a:gd name="connsiteY8" fmla="*/ 312756 h 640189"/>
                      <a:gd name="connsiteX9" fmla="*/ 207138 w 273028"/>
                      <a:gd name="connsiteY9" fmla="*/ 399660 h 640189"/>
                      <a:gd name="connsiteX10" fmla="*/ 152647 w 273028"/>
                      <a:gd name="connsiteY10" fmla="*/ 484913 h 640189"/>
                      <a:gd name="connsiteX11" fmla="*/ 83296 w 273028"/>
                      <a:gd name="connsiteY11" fmla="*/ 565946 h 640189"/>
                      <a:gd name="connsiteX12" fmla="*/ 122 w 273028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028" h="640189">
                        <a:moveTo>
                          <a:pt x="122" y="640190"/>
                        </a:moveTo>
                        <a:lnTo>
                          <a:pt x="0" y="640068"/>
                        </a:lnTo>
                        <a:cubicBezTo>
                          <a:pt x="115953" y="549861"/>
                          <a:pt x="203224" y="433602"/>
                          <a:pt x="245728" y="312695"/>
                        </a:cubicBezTo>
                        <a:cubicBezTo>
                          <a:pt x="288232" y="191849"/>
                          <a:pt x="280893" y="80788"/>
                          <a:pt x="225057" y="61"/>
                        </a:cubicBezTo>
                        <a:lnTo>
                          <a:pt x="225179" y="0"/>
                        </a:lnTo>
                        <a:cubicBezTo>
                          <a:pt x="239368" y="20549"/>
                          <a:pt x="250560" y="43360"/>
                          <a:pt x="258510" y="67823"/>
                        </a:cubicBezTo>
                        <a:cubicBezTo>
                          <a:pt x="266216" y="91674"/>
                          <a:pt x="270925" y="117421"/>
                          <a:pt x="272454" y="144269"/>
                        </a:cubicBezTo>
                        <a:cubicBezTo>
                          <a:pt x="273983" y="170628"/>
                          <a:pt x="272454" y="198393"/>
                          <a:pt x="267928" y="226770"/>
                        </a:cubicBezTo>
                        <a:cubicBezTo>
                          <a:pt x="263464" y="254841"/>
                          <a:pt x="256064" y="283829"/>
                          <a:pt x="245851" y="312756"/>
                        </a:cubicBezTo>
                        <a:cubicBezTo>
                          <a:pt x="235637" y="341745"/>
                          <a:pt x="222611" y="370977"/>
                          <a:pt x="207138" y="399660"/>
                        </a:cubicBezTo>
                        <a:cubicBezTo>
                          <a:pt x="191482" y="428648"/>
                          <a:pt x="173135" y="457331"/>
                          <a:pt x="152647" y="484913"/>
                        </a:cubicBezTo>
                        <a:cubicBezTo>
                          <a:pt x="131793" y="513045"/>
                          <a:pt x="108431" y="540260"/>
                          <a:pt x="83296" y="565946"/>
                        </a:cubicBezTo>
                        <a:cubicBezTo>
                          <a:pt x="57610" y="592304"/>
                          <a:pt x="29600" y="617317"/>
                          <a:pt x="122" y="64019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6" name="Graphique 1074">
                  <a:extLst>
                    <a:ext uri="{FF2B5EF4-FFF2-40B4-BE49-F238E27FC236}">
                      <a16:creationId xmlns:a16="http://schemas.microsoft.com/office/drawing/2014/main" id="{3B642968-9784-4FC7-81EA-9E2AF7AD2746}"/>
                    </a:ext>
                  </a:extLst>
                </p:cNvPr>
                <p:cNvGrpSpPr/>
                <p:nvPr/>
              </p:nvGrpSpPr>
              <p:grpSpPr>
                <a:xfrm>
                  <a:off x="6220576" y="1988388"/>
                  <a:ext cx="423978" cy="773083"/>
                  <a:chOff x="6220576" y="1988388"/>
                  <a:chExt cx="423978" cy="773083"/>
                </a:xfrm>
                <a:noFill/>
              </p:grpSpPr>
              <p:sp>
                <p:nvSpPr>
                  <p:cNvPr id="301" name="Graphique 1074">
                    <a:extLst>
                      <a:ext uri="{FF2B5EF4-FFF2-40B4-BE49-F238E27FC236}">
                        <a16:creationId xmlns:a16="http://schemas.microsoft.com/office/drawing/2014/main" id="{C3A2DAFE-CB2B-44EE-9D85-AD7898484341}"/>
                      </a:ext>
                    </a:extLst>
                  </p:cNvPr>
                  <p:cNvSpPr/>
                  <p:nvPr/>
                </p:nvSpPr>
                <p:spPr>
                  <a:xfrm>
                    <a:off x="6220576" y="1988388"/>
                    <a:ext cx="411892" cy="773083"/>
                  </a:xfrm>
                  <a:custGeom>
                    <a:avLst/>
                    <a:gdLst>
                      <a:gd name="connsiteX0" fmla="*/ 212642 w 411892"/>
                      <a:gd name="connsiteY0" fmla="*/ 773084 h 773083"/>
                      <a:gd name="connsiteX1" fmla="*/ 190442 w 411892"/>
                      <a:gd name="connsiteY1" fmla="*/ 756755 h 773083"/>
                      <a:gd name="connsiteX2" fmla="*/ 190381 w 411892"/>
                      <a:gd name="connsiteY2" fmla="*/ 756694 h 773083"/>
                      <a:gd name="connsiteX3" fmla="*/ 190442 w 411892"/>
                      <a:gd name="connsiteY3" fmla="*/ 756633 h 773083"/>
                      <a:gd name="connsiteX4" fmla="*/ 203652 w 411892"/>
                      <a:gd name="connsiteY4" fmla="*/ 746052 h 773083"/>
                      <a:gd name="connsiteX5" fmla="*/ 162555 w 411892"/>
                      <a:gd name="connsiteY5" fmla="*/ 680859 h 773083"/>
                      <a:gd name="connsiteX6" fmla="*/ 61 w 411892"/>
                      <a:gd name="connsiteY6" fmla="*/ 455496 h 773083"/>
                      <a:gd name="connsiteX7" fmla="*/ 0 w 411892"/>
                      <a:gd name="connsiteY7" fmla="*/ 455435 h 773083"/>
                      <a:gd name="connsiteX8" fmla="*/ 61 w 411892"/>
                      <a:gd name="connsiteY8" fmla="*/ 455374 h 773083"/>
                      <a:gd name="connsiteX9" fmla="*/ 234965 w 411892"/>
                      <a:gd name="connsiteY9" fmla="*/ 230011 h 773083"/>
                      <a:gd name="connsiteX10" fmla="*/ 301503 w 411892"/>
                      <a:gd name="connsiteY10" fmla="*/ 130509 h 773083"/>
                      <a:gd name="connsiteX11" fmla="*/ 327006 w 411892"/>
                      <a:gd name="connsiteY11" fmla="*/ 50332 h 773083"/>
                      <a:gd name="connsiteX12" fmla="*/ 321257 w 411892"/>
                      <a:gd name="connsiteY12" fmla="*/ 16451 h 773083"/>
                      <a:gd name="connsiteX13" fmla="*/ 309454 w 411892"/>
                      <a:gd name="connsiteY13" fmla="*/ 122 h 773083"/>
                      <a:gd name="connsiteX14" fmla="*/ 309576 w 411892"/>
                      <a:gd name="connsiteY14" fmla="*/ 0 h 773083"/>
                      <a:gd name="connsiteX15" fmla="*/ 321379 w 411892"/>
                      <a:gd name="connsiteY15" fmla="*/ 16390 h 773083"/>
                      <a:gd name="connsiteX16" fmla="*/ 364250 w 411892"/>
                      <a:gd name="connsiteY16" fmla="*/ 91307 h 773083"/>
                      <a:gd name="connsiteX17" fmla="*/ 398070 w 411892"/>
                      <a:gd name="connsiteY17" fmla="*/ 189647 h 773083"/>
                      <a:gd name="connsiteX18" fmla="*/ 411586 w 411892"/>
                      <a:gd name="connsiteY18" fmla="*/ 291963 h 773083"/>
                      <a:gd name="connsiteX19" fmla="*/ 405225 w 411892"/>
                      <a:gd name="connsiteY19" fmla="*/ 395196 h 773083"/>
                      <a:gd name="connsiteX20" fmla="*/ 379417 w 411892"/>
                      <a:gd name="connsiteY20" fmla="*/ 496349 h 773083"/>
                      <a:gd name="connsiteX21" fmla="*/ 334711 w 411892"/>
                      <a:gd name="connsiteY21" fmla="*/ 592365 h 773083"/>
                      <a:gd name="connsiteX22" fmla="*/ 271536 w 411892"/>
                      <a:gd name="connsiteY22" fmla="*/ 680187 h 773083"/>
                      <a:gd name="connsiteX23" fmla="*/ 203775 w 411892"/>
                      <a:gd name="connsiteY23" fmla="*/ 746052 h 773083"/>
                      <a:gd name="connsiteX24" fmla="*/ 213682 w 411892"/>
                      <a:gd name="connsiteY24" fmla="*/ 772656 h 773083"/>
                      <a:gd name="connsiteX25" fmla="*/ 212642 w 411892"/>
                      <a:gd name="connsiteY25" fmla="*/ 773084 h 773083"/>
                      <a:gd name="connsiteX26" fmla="*/ 190687 w 411892"/>
                      <a:gd name="connsiteY26" fmla="*/ 756694 h 773083"/>
                      <a:gd name="connsiteX27" fmla="*/ 212642 w 411892"/>
                      <a:gd name="connsiteY27" fmla="*/ 772900 h 773083"/>
                      <a:gd name="connsiteX28" fmla="*/ 213804 w 411892"/>
                      <a:gd name="connsiteY28" fmla="*/ 772533 h 773083"/>
                      <a:gd name="connsiteX29" fmla="*/ 203836 w 411892"/>
                      <a:gd name="connsiteY29" fmla="*/ 746175 h 773083"/>
                      <a:gd name="connsiteX30" fmla="*/ 190687 w 411892"/>
                      <a:gd name="connsiteY30" fmla="*/ 756694 h 773083"/>
                      <a:gd name="connsiteX31" fmla="*/ 306 w 411892"/>
                      <a:gd name="connsiteY31" fmla="*/ 455374 h 773083"/>
                      <a:gd name="connsiteX32" fmla="*/ 203836 w 411892"/>
                      <a:gd name="connsiteY32" fmla="*/ 745869 h 773083"/>
                      <a:gd name="connsiteX33" fmla="*/ 321869 w 411892"/>
                      <a:gd name="connsiteY33" fmla="*/ 17185 h 773083"/>
                      <a:gd name="connsiteX34" fmla="*/ 327312 w 411892"/>
                      <a:gd name="connsiteY34" fmla="*/ 50332 h 773083"/>
                      <a:gd name="connsiteX35" fmla="*/ 301809 w 411892"/>
                      <a:gd name="connsiteY35" fmla="*/ 130570 h 773083"/>
                      <a:gd name="connsiteX36" fmla="*/ 235209 w 411892"/>
                      <a:gd name="connsiteY36" fmla="*/ 230072 h 773083"/>
                      <a:gd name="connsiteX37" fmla="*/ 132955 w 411892"/>
                      <a:gd name="connsiteY37" fmla="*/ 340949 h 773083"/>
                      <a:gd name="connsiteX38" fmla="*/ 306 w 411892"/>
                      <a:gd name="connsiteY38" fmla="*/ 455374 h 773083"/>
                      <a:gd name="connsiteX39" fmla="*/ 310310 w 411892"/>
                      <a:gd name="connsiteY39" fmla="*/ 795 h 773083"/>
                      <a:gd name="connsiteX40" fmla="*/ 321012 w 411892"/>
                      <a:gd name="connsiteY40" fmla="*/ 15595 h 773083"/>
                      <a:gd name="connsiteX41" fmla="*/ 310310 w 411892"/>
                      <a:gd name="connsiteY41" fmla="*/ 795 h 773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411892" h="773083">
                        <a:moveTo>
                          <a:pt x="212642" y="773084"/>
                        </a:moveTo>
                        <a:cubicBezTo>
                          <a:pt x="209401" y="773084"/>
                          <a:pt x="202001" y="767641"/>
                          <a:pt x="190442" y="756755"/>
                        </a:cubicBezTo>
                        <a:lnTo>
                          <a:pt x="190381" y="756694"/>
                        </a:lnTo>
                        <a:lnTo>
                          <a:pt x="190442" y="756633"/>
                        </a:lnTo>
                        <a:cubicBezTo>
                          <a:pt x="194907" y="753147"/>
                          <a:pt x="199310" y="749600"/>
                          <a:pt x="203652" y="746052"/>
                        </a:cubicBezTo>
                        <a:cubicBezTo>
                          <a:pt x="194968" y="730519"/>
                          <a:pt x="181147" y="708502"/>
                          <a:pt x="162555" y="680859"/>
                        </a:cubicBezTo>
                        <a:cubicBezTo>
                          <a:pt x="124026" y="623494"/>
                          <a:pt x="67884" y="545580"/>
                          <a:pt x="61" y="455496"/>
                        </a:cubicBezTo>
                        <a:lnTo>
                          <a:pt x="0" y="455435"/>
                        </a:lnTo>
                        <a:lnTo>
                          <a:pt x="61" y="455374"/>
                        </a:lnTo>
                        <a:cubicBezTo>
                          <a:pt x="94487" y="381925"/>
                          <a:pt x="175765" y="304011"/>
                          <a:pt x="234965" y="230011"/>
                        </a:cubicBezTo>
                        <a:cubicBezTo>
                          <a:pt x="263464" y="194418"/>
                          <a:pt x="285847" y="160965"/>
                          <a:pt x="301503" y="130509"/>
                        </a:cubicBezTo>
                        <a:cubicBezTo>
                          <a:pt x="317343" y="99686"/>
                          <a:pt x="325966" y="72715"/>
                          <a:pt x="327006" y="50332"/>
                        </a:cubicBezTo>
                        <a:cubicBezTo>
                          <a:pt x="327617" y="37367"/>
                          <a:pt x="325660" y="25992"/>
                          <a:pt x="321257" y="16451"/>
                        </a:cubicBezTo>
                        <a:cubicBezTo>
                          <a:pt x="317465" y="10947"/>
                          <a:pt x="313490" y="5504"/>
                          <a:pt x="309454" y="122"/>
                        </a:cubicBezTo>
                        <a:lnTo>
                          <a:pt x="309576" y="0"/>
                        </a:lnTo>
                        <a:cubicBezTo>
                          <a:pt x="314591" y="4709"/>
                          <a:pt x="318505" y="10152"/>
                          <a:pt x="321379" y="16390"/>
                        </a:cubicBezTo>
                        <a:cubicBezTo>
                          <a:pt x="337769" y="40119"/>
                          <a:pt x="352141" y="65254"/>
                          <a:pt x="364250" y="91307"/>
                        </a:cubicBezTo>
                        <a:cubicBezTo>
                          <a:pt x="378806" y="122620"/>
                          <a:pt x="390181" y="155705"/>
                          <a:pt x="398070" y="189647"/>
                        </a:cubicBezTo>
                        <a:cubicBezTo>
                          <a:pt x="405837" y="222917"/>
                          <a:pt x="410424" y="257348"/>
                          <a:pt x="411586" y="291963"/>
                        </a:cubicBezTo>
                        <a:cubicBezTo>
                          <a:pt x="412748" y="326211"/>
                          <a:pt x="410607" y="360948"/>
                          <a:pt x="405225" y="395196"/>
                        </a:cubicBezTo>
                        <a:cubicBezTo>
                          <a:pt x="399844" y="429443"/>
                          <a:pt x="391159" y="463447"/>
                          <a:pt x="379417" y="496349"/>
                        </a:cubicBezTo>
                        <a:cubicBezTo>
                          <a:pt x="367553" y="529557"/>
                          <a:pt x="352569" y="561848"/>
                          <a:pt x="334711" y="592365"/>
                        </a:cubicBezTo>
                        <a:cubicBezTo>
                          <a:pt x="316548" y="623433"/>
                          <a:pt x="295326" y="652972"/>
                          <a:pt x="271536" y="680187"/>
                        </a:cubicBezTo>
                        <a:cubicBezTo>
                          <a:pt x="250927" y="703854"/>
                          <a:pt x="228176" y="725932"/>
                          <a:pt x="203775" y="746052"/>
                        </a:cubicBezTo>
                        <a:cubicBezTo>
                          <a:pt x="212398" y="761525"/>
                          <a:pt x="215884" y="770699"/>
                          <a:pt x="213682" y="772656"/>
                        </a:cubicBezTo>
                        <a:cubicBezTo>
                          <a:pt x="213560" y="772900"/>
                          <a:pt x="213132" y="773084"/>
                          <a:pt x="212642" y="773084"/>
                        </a:cubicBezTo>
                        <a:close/>
                        <a:moveTo>
                          <a:pt x="190687" y="756694"/>
                        </a:moveTo>
                        <a:cubicBezTo>
                          <a:pt x="202123" y="767457"/>
                          <a:pt x="209523" y="772900"/>
                          <a:pt x="212642" y="772900"/>
                        </a:cubicBezTo>
                        <a:cubicBezTo>
                          <a:pt x="213132" y="772900"/>
                          <a:pt x="213499" y="772778"/>
                          <a:pt x="213804" y="772533"/>
                        </a:cubicBezTo>
                        <a:cubicBezTo>
                          <a:pt x="215884" y="770637"/>
                          <a:pt x="212459" y="761586"/>
                          <a:pt x="203836" y="746175"/>
                        </a:cubicBezTo>
                        <a:cubicBezTo>
                          <a:pt x="199494" y="749722"/>
                          <a:pt x="195090" y="753269"/>
                          <a:pt x="190687" y="756694"/>
                        </a:cubicBezTo>
                        <a:close/>
                        <a:moveTo>
                          <a:pt x="306" y="455374"/>
                        </a:moveTo>
                        <a:cubicBezTo>
                          <a:pt x="103294" y="592304"/>
                          <a:pt x="177416" y="698411"/>
                          <a:pt x="203836" y="745869"/>
                        </a:cubicBezTo>
                        <a:cubicBezTo>
                          <a:pt x="426141" y="562276"/>
                          <a:pt x="477513" y="243037"/>
                          <a:pt x="321869" y="17185"/>
                        </a:cubicBezTo>
                        <a:cubicBezTo>
                          <a:pt x="326088" y="26603"/>
                          <a:pt x="327862" y="37673"/>
                          <a:pt x="327312" y="50332"/>
                        </a:cubicBezTo>
                        <a:cubicBezTo>
                          <a:pt x="326272" y="72777"/>
                          <a:pt x="317649" y="99747"/>
                          <a:pt x="301809" y="130570"/>
                        </a:cubicBezTo>
                        <a:cubicBezTo>
                          <a:pt x="286153" y="161026"/>
                          <a:pt x="263770" y="194479"/>
                          <a:pt x="235209" y="230072"/>
                        </a:cubicBezTo>
                        <a:cubicBezTo>
                          <a:pt x="206404" y="266093"/>
                          <a:pt x="171973" y="303399"/>
                          <a:pt x="132955" y="340949"/>
                        </a:cubicBezTo>
                        <a:cubicBezTo>
                          <a:pt x="92591" y="379845"/>
                          <a:pt x="47947" y="418374"/>
                          <a:pt x="306" y="455374"/>
                        </a:cubicBezTo>
                        <a:close/>
                        <a:moveTo>
                          <a:pt x="310310" y="795"/>
                        </a:moveTo>
                        <a:cubicBezTo>
                          <a:pt x="313979" y="5688"/>
                          <a:pt x="317526" y="10580"/>
                          <a:pt x="321012" y="15595"/>
                        </a:cubicBezTo>
                        <a:cubicBezTo>
                          <a:pt x="318260" y="10030"/>
                          <a:pt x="314713" y="5076"/>
                          <a:pt x="310310" y="79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2" name="Graphique 1074">
                    <a:extLst>
                      <a:ext uri="{FF2B5EF4-FFF2-40B4-BE49-F238E27FC236}">
                        <a16:creationId xmlns:a16="http://schemas.microsoft.com/office/drawing/2014/main" id="{C5A1D804-F183-4CEF-84B5-3320FBA3DF88}"/>
                      </a:ext>
                    </a:extLst>
                  </p:cNvPr>
                  <p:cNvSpPr/>
                  <p:nvPr/>
                </p:nvSpPr>
                <p:spPr>
                  <a:xfrm>
                    <a:off x="6533883" y="2093822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353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3" name="Graphique 1074">
                    <a:extLst>
                      <a:ext uri="{FF2B5EF4-FFF2-40B4-BE49-F238E27FC236}">
                        <a16:creationId xmlns:a16="http://schemas.microsoft.com/office/drawing/2014/main" id="{837EE93D-8637-4E54-9C7B-A2A6546359EB}"/>
                      </a:ext>
                    </a:extLst>
                  </p:cNvPr>
                  <p:cNvSpPr/>
                  <p:nvPr/>
                </p:nvSpPr>
                <p:spPr>
                  <a:xfrm>
                    <a:off x="6422883" y="2257233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27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4" name="Graphique 1074">
                    <a:extLst>
                      <a:ext uri="{FF2B5EF4-FFF2-40B4-BE49-F238E27FC236}">
                        <a16:creationId xmlns:a16="http://schemas.microsoft.com/office/drawing/2014/main" id="{0BD7D2F1-FE63-4A68-B2BB-9800AE85E229}"/>
                      </a:ext>
                    </a:extLst>
                  </p:cNvPr>
                  <p:cNvSpPr/>
                  <p:nvPr/>
                </p:nvSpPr>
                <p:spPr>
                  <a:xfrm>
                    <a:off x="6431017" y="1988388"/>
                    <a:ext cx="213537" cy="758895"/>
                  </a:xfrm>
                  <a:custGeom>
                    <a:avLst/>
                    <a:gdLst>
                      <a:gd name="connsiteX0" fmla="*/ 122 w 213537"/>
                      <a:gd name="connsiteY0" fmla="*/ 758895 h 758895"/>
                      <a:gd name="connsiteX1" fmla="*/ 0 w 213537"/>
                      <a:gd name="connsiteY1" fmla="*/ 758773 h 758895"/>
                      <a:gd name="connsiteX2" fmla="*/ 106413 w 213537"/>
                      <a:gd name="connsiteY2" fmla="*/ 650281 h 758895"/>
                      <a:gd name="connsiteX3" fmla="*/ 81889 w 213537"/>
                      <a:gd name="connsiteY3" fmla="*/ 681043 h 758895"/>
                      <a:gd name="connsiteX4" fmla="*/ 122 w 213537"/>
                      <a:gd name="connsiteY4" fmla="*/ 758895 h 758895"/>
                      <a:gd name="connsiteX5" fmla="*/ 183715 w 213537"/>
                      <a:gd name="connsiteY5" fmla="*/ 503810 h 758895"/>
                      <a:gd name="connsiteX6" fmla="*/ 209585 w 213537"/>
                      <a:gd name="connsiteY6" fmla="*/ 390731 h 758895"/>
                      <a:gd name="connsiteX7" fmla="*/ 99135 w 213537"/>
                      <a:gd name="connsiteY7" fmla="*/ 122 h 758895"/>
                      <a:gd name="connsiteX8" fmla="*/ 99258 w 213537"/>
                      <a:gd name="connsiteY8" fmla="*/ 0 h 758895"/>
                      <a:gd name="connsiteX9" fmla="*/ 157295 w 213537"/>
                      <a:gd name="connsiteY9" fmla="*/ 90329 h 758895"/>
                      <a:gd name="connsiteX10" fmla="*/ 194785 w 213537"/>
                      <a:gd name="connsiteY10" fmla="*/ 187507 h 758895"/>
                      <a:gd name="connsiteX11" fmla="*/ 212153 w 213537"/>
                      <a:gd name="connsiteY11" fmla="*/ 288599 h 758895"/>
                      <a:gd name="connsiteX12" fmla="*/ 209768 w 213537"/>
                      <a:gd name="connsiteY12" fmla="*/ 390731 h 758895"/>
                      <a:gd name="connsiteX13" fmla="*/ 187079 w 213537"/>
                      <a:gd name="connsiteY13" fmla="*/ 493780 h 758895"/>
                      <a:gd name="connsiteX14" fmla="*/ 183715 w 213537"/>
                      <a:gd name="connsiteY14" fmla="*/ 503810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37" h="758895">
                        <a:moveTo>
                          <a:pt x="122" y="758895"/>
                        </a:moveTo>
                        <a:lnTo>
                          <a:pt x="0" y="758773"/>
                        </a:lnTo>
                        <a:cubicBezTo>
                          <a:pt x="40853" y="726971"/>
                          <a:pt x="76507" y="690461"/>
                          <a:pt x="106413" y="650281"/>
                        </a:cubicBezTo>
                        <a:cubicBezTo>
                          <a:pt x="98585" y="660861"/>
                          <a:pt x="90390" y="671135"/>
                          <a:pt x="81889" y="681043"/>
                        </a:cubicBezTo>
                        <a:cubicBezTo>
                          <a:pt x="57487" y="709481"/>
                          <a:pt x="29967" y="735656"/>
                          <a:pt x="122" y="758895"/>
                        </a:cubicBezTo>
                        <a:close/>
                        <a:moveTo>
                          <a:pt x="183715" y="503810"/>
                        </a:moveTo>
                        <a:cubicBezTo>
                          <a:pt x="196252" y="467483"/>
                          <a:pt x="204937" y="429627"/>
                          <a:pt x="209585" y="390731"/>
                        </a:cubicBezTo>
                        <a:cubicBezTo>
                          <a:pt x="226464" y="249520"/>
                          <a:pt x="187201" y="110816"/>
                          <a:pt x="99135" y="122"/>
                        </a:cubicBezTo>
                        <a:lnTo>
                          <a:pt x="99258" y="0"/>
                        </a:lnTo>
                        <a:cubicBezTo>
                          <a:pt x="121641" y="28132"/>
                          <a:pt x="141211" y="58588"/>
                          <a:pt x="157295" y="90329"/>
                        </a:cubicBezTo>
                        <a:cubicBezTo>
                          <a:pt x="172952" y="121335"/>
                          <a:pt x="185611" y="153993"/>
                          <a:pt x="194785" y="187507"/>
                        </a:cubicBezTo>
                        <a:cubicBezTo>
                          <a:pt x="203836" y="220409"/>
                          <a:pt x="209646" y="254413"/>
                          <a:pt x="212153" y="288599"/>
                        </a:cubicBezTo>
                        <a:cubicBezTo>
                          <a:pt x="214599" y="322480"/>
                          <a:pt x="213804" y="356789"/>
                          <a:pt x="209768" y="390731"/>
                        </a:cubicBezTo>
                        <a:cubicBezTo>
                          <a:pt x="205609" y="425591"/>
                          <a:pt x="197965" y="460266"/>
                          <a:pt x="187079" y="493780"/>
                        </a:cubicBezTo>
                        <a:cubicBezTo>
                          <a:pt x="185978" y="497144"/>
                          <a:pt x="184877" y="500508"/>
                          <a:pt x="183715" y="50381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5" name="Graphique 1074">
                    <a:extLst>
                      <a:ext uri="{FF2B5EF4-FFF2-40B4-BE49-F238E27FC236}">
                        <a16:creationId xmlns:a16="http://schemas.microsoft.com/office/drawing/2014/main" id="{5EACB303-72C1-46CE-8A18-EF91C29B4985}"/>
                      </a:ext>
                    </a:extLst>
                  </p:cNvPr>
                  <p:cNvSpPr/>
                  <p:nvPr/>
                </p:nvSpPr>
                <p:spPr>
                  <a:xfrm>
                    <a:off x="6362705" y="1988388"/>
                    <a:ext cx="243074" cy="650831"/>
                  </a:xfrm>
                  <a:custGeom>
                    <a:avLst/>
                    <a:gdLst>
                      <a:gd name="connsiteX0" fmla="*/ 122 w 243074"/>
                      <a:gd name="connsiteY0" fmla="*/ 650831 h 650831"/>
                      <a:gd name="connsiteX1" fmla="*/ 0 w 243074"/>
                      <a:gd name="connsiteY1" fmla="*/ 650709 h 650831"/>
                      <a:gd name="connsiteX2" fmla="*/ 99013 w 243074"/>
                      <a:gd name="connsiteY2" fmla="*/ 557934 h 650831"/>
                      <a:gd name="connsiteX3" fmla="*/ 95833 w 243074"/>
                      <a:gd name="connsiteY3" fmla="*/ 561542 h 650831"/>
                      <a:gd name="connsiteX4" fmla="*/ 122 w 243074"/>
                      <a:gd name="connsiteY4" fmla="*/ 650831 h 650831"/>
                      <a:gd name="connsiteX5" fmla="*/ 226158 w 243074"/>
                      <a:gd name="connsiteY5" fmla="*/ 330920 h 650831"/>
                      <a:gd name="connsiteX6" fmla="*/ 240775 w 243074"/>
                      <a:gd name="connsiteY6" fmla="*/ 254290 h 650831"/>
                      <a:gd name="connsiteX7" fmla="*/ 167447 w 243074"/>
                      <a:gd name="connsiteY7" fmla="*/ 122 h 650831"/>
                      <a:gd name="connsiteX8" fmla="*/ 167570 w 243074"/>
                      <a:gd name="connsiteY8" fmla="*/ 0 h 650831"/>
                      <a:gd name="connsiteX9" fmla="*/ 230317 w 243074"/>
                      <a:gd name="connsiteY9" fmla="*/ 118094 h 650831"/>
                      <a:gd name="connsiteX10" fmla="*/ 240958 w 243074"/>
                      <a:gd name="connsiteY10" fmla="*/ 254290 h 650831"/>
                      <a:gd name="connsiteX11" fmla="*/ 226158 w 243074"/>
                      <a:gd name="connsiteY11" fmla="*/ 330920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122" y="650831"/>
                        </a:moveTo>
                        <a:lnTo>
                          <a:pt x="0" y="650709"/>
                        </a:lnTo>
                        <a:cubicBezTo>
                          <a:pt x="36694" y="622149"/>
                          <a:pt x="69841" y="591020"/>
                          <a:pt x="99013" y="557934"/>
                        </a:cubicBezTo>
                        <a:cubicBezTo>
                          <a:pt x="97973" y="559157"/>
                          <a:pt x="96872" y="560319"/>
                          <a:pt x="95833" y="561542"/>
                        </a:cubicBezTo>
                        <a:cubicBezTo>
                          <a:pt x="67273" y="593588"/>
                          <a:pt x="35043" y="623616"/>
                          <a:pt x="122" y="650831"/>
                        </a:cubicBezTo>
                        <a:close/>
                        <a:moveTo>
                          <a:pt x="226158" y="330920"/>
                        </a:moveTo>
                        <a:cubicBezTo>
                          <a:pt x="233252" y="305540"/>
                          <a:pt x="238145" y="279915"/>
                          <a:pt x="240775" y="254290"/>
                        </a:cubicBezTo>
                        <a:cubicBezTo>
                          <a:pt x="250804" y="156072"/>
                          <a:pt x="225485" y="68190"/>
                          <a:pt x="167447" y="122"/>
                        </a:cubicBezTo>
                        <a:lnTo>
                          <a:pt x="167570" y="0"/>
                        </a:lnTo>
                        <a:cubicBezTo>
                          <a:pt x="196864" y="34370"/>
                          <a:pt x="217963" y="74122"/>
                          <a:pt x="230317" y="118094"/>
                        </a:cubicBezTo>
                        <a:cubicBezTo>
                          <a:pt x="242242" y="160659"/>
                          <a:pt x="245851" y="206466"/>
                          <a:pt x="240958" y="254290"/>
                        </a:cubicBezTo>
                        <a:cubicBezTo>
                          <a:pt x="238389" y="279548"/>
                          <a:pt x="233436" y="305234"/>
                          <a:pt x="226158" y="3309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7" name="Graphique 1074">
                  <a:extLst>
                    <a:ext uri="{FF2B5EF4-FFF2-40B4-BE49-F238E27FC236}">
                      <a16:creationId xmlns:a16="http://schemas.microsoft.com/office/drawing/2014/main" id="{CD57AF5B-F47C-464A-9938-E9157464756F}"/>
                    </a:ext>
                  </a:extLst>
                </p:cNvPr>
                <p:cNvGrpSpPr/>
                <p:nvPr/>
              </p:nvGrpSpPr>
              <p:grpSpPr>
                <a:xfrm>
                  <a:off x="5559408" y="1907171"/>
                  <a:ext cx="661473" cy="776814"/>
                  <a:chOff x="5559408" y="1907171"/>
                  <a:chExt cx="661473" cy="776814"/>
                </a:xfrm>
                <a:noFill/>
              </p:grpSpPr>
              <p:sp>
                <p:nvSpPr>
                  <p:cNvPr id="296" name="Graphique 1074">
                    <a:extLst>
                      <a:ext uri="{FF2B5EF4-FFF2-40B4-BE49-F238E27FC236}">
                        <a16:creationId xmlns:a16="http://schemas.microsoft.com/office/drawing/2014/main" id="{E5E41196-9B6A-472E-AEE7-6CD9BAB1F990}"/>
                      </a:ext>
                    </a:extLst>
                  </p:cNvPr>
                  <p:cNvSpPr/>
                  <p:nvPr/>
                </p:nvSpPr>
                <p:spPr>
                  <a:xfrm>
                    <a:off x="5559408" y="1907171"/>
                    <a:ext cx="661473" cy="776814"/>
                  </a:xfrm>
                  <a:custGeom>
                    <a:avLst/>
                    <a:gdLst>
                      <a:gd name="connsiteX0" fmla="*/ 167510 w 661473"/>
                      <a:gd name="connsiteY0" fmla="*/ 776814 h 776814"/>
                      <a:gd name="connsiteX1" fmla="*/ 136320 w 661473"/>
                      <a:gd name="connsiteY1" fmla="*/ 773695 h 776814"/>
                      <a:gd name="connsiteX2" fmla="*/ 102317 w 661473"/>
                      <a:gd name="connsiteY2" fmla="*/ 756816 h 776814"/>
                      <a:gd name="connsiteX3" fmla="*/ 47642 w 661473"/>
                      <a:gd name="connsiteY3" fmla="*/ 665509 h 776814"/>
                      <a:gd name="connsiteX4" fmla="*/ 13823 w 661473"/>
                      <a:gd name="connsiteY4" fmla="*/ 567169 h 776814"/>
                      <a:gd name="connsiteX5" fmla="*/ 307 w 661473"/>
                      <a:gd name="connsiteY5" fmla="*/ 464853 h 776814"/>
                      <a:gd name="connsiteX6" fmla="*/ 6667 w 661473"/>
                      <a:gd name="connsiteY6" fmla="*/ 361620 h 776814"/>
                      <a:gd name="connsiteX7" fmla="*/ 32475 w 661473"/>
                      <a:gd name="connsiteY7" fmla="*/ 260467 h 776814"/>
                      <a:gd name="connsiteX8" fmla="*/ 77181 w 661473"/>
                      <a:gd name="connsiteY8" fmla="*/ 164451 h 776814"/>
                      <a:gd name="connsiteX9" fmla="*/ 140356 w 661473"/>
                      <a:gd name="connsiteY9" fmla="*/ 76630 h 776814"/>
                      <a:gd name="connsiteX10" fmla="*/ 221450 w 661473"/>
                      <a:gd name="connsiteY10" fmla="*/ 61 h 776814"/>
                      <a:gd name="connsiteX11" fmla="*/ 221511 w 661473"/>
                      <a:gd name="connsiteY11" fmla="*/ 0 h 776814"/>
                      <a:gd name="connsiteX12" fmla="*/ 221572 w 661473"/>
                      <a:gd name="connsiteY12" fmla="*/ 61 h 776814"/>
                      <a:gd name="connsiteX13" fmla="*/ 661413 w 661473"/>
                      <a:gd name="connsiteY13" fmla="*/ 536529 h 776814"/>
                      <a:gd name="connsiteX14" fmla="*/ 661474 w 661473"/>
                      <a:gd name="connsiteY14" fmla="*/ 536590 h 776814"/>
                      <a:gd name="connsiteX15" fmla="*/ 661413 w 661473"/>
                      <a:gd name="connsiteY15" fmla="*/ 536651 h 776814"/>
                      <a:gd name="connsiteX16" fmla="*/ 482590 w 661473"/>
                      <a:gd name="connsiteY16" fmla="*/ 658904 h 776814"/>
                      <a:gd name="connsiteX17" fmla="*/ 317833 w 661473"/>
                      <a:gd name="connsiteY17" fmla="*/ 741038 h 776814"/>
                      <a:gd name="connsiteX18" fmla="*/ 246341 w 661473"/>
                      <a:gd name="connsiteY18" fmla="*/ 764889 h 776814"/>
                      <a:gd name="connsiteX19" fmla="*/ 185123 w 661473"/>
                      <a:gd name="connsiteY19" fmla="*/ 776080 h 776814"/>
                      <a:gd name="connsiteX20" fmla="*/ 167510 w 661473"/>
                      <a:gd name="connsiteY20" fmla="*/ 776814 h 776814"/>
                      <a:gd name="connsiteX21" fmla="*/ 221572 w 661473"/>
                      <a:gd name="connsiteY21" fmla="*/ 245 h 776814"/>
                      <a:gd name="connsiteX22" fmla="*/ 102500 w 661473"/>
                      <a:gd name="connsiteY22" fmla="*/ 756694 h 776814"/>
                      <a:gd name="connsiteX23" fmla="*/ 185123 w 661473"/>
                      <a:gd name="connsiteY23" fmla="*/ 775897 h 776814"/>
                      <a:gd name="connsiteX24" fmla="*/ 317833 w 661473"/>
                      <a:gd name="connsiteY24" fmla="*/ 740915 h 776814"/>
                      <a:gd name="connsiteX25" fmla="*/ 661351 w 661473"/>
                      <a:gd name="connsiteY25" fmla="*/ 536590 h 776814"/>
                      <a:gd name="connsiteX26" fmla="*/ 221572 w 661473"/>
                      <a:gd name="connsiteY26" fmla="*/ 245 h 776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73" h="776814">
                        <a:moveTo>
                          <a:pt x="167510" y="776814"/>
                        </a:moveTo>
                        <a:cubicBezTo>
                          <a:pt x="156012" y="776814"/>
                          <a:pt x="145554" y="775775"/>
                          <a:pt x="136320" y="773695"/>
                        </a:cubicBezTo>
                        <a:cubicBezTo>
                          <a:pt x="122254" y="770515"/>
                          <a:pt x="110817" y="764828"/>
                          <a:pt x="102317" y="756816"/>
                        </a:cubicBezTo>
                        <a:cubicBezTo>
                          <a:pt x="80912" y="728378"/>
                          <a:pt x="62503" y="697677"/>
                          <a:pt x="47642" y="665509"/>
                        </a:cubicBezTo>
                        <a:cubicBezTo>
                          <a:pt x="33087" y="634197"/>
                          <a:pt x="21712" y="601111"/>
                          <a:pt x="13823" y="567169"/>
                        </a:cubicBezTo>
                        <a:cubicBezTo>
                          <a:pt x="6056" y="533899"/>
                          <a:pt x="1469" y="499468"/>
                          <a:pt x="307" y="464853"/>
                        </a:cubicBezTo>
                        <a:cubicBezTo>
                          <a:pt x="-855" y="430605"/>
                          <a:pt x="1285" y="395868"/>
                          <a:pt x="6667" y="361620"/>
                        </a:cubicBezTo>
                        <a:cubicBezTo>
                          <a:pt x="12049" y="327373"/>
                          <a:pt x="20733" y="293369"/>
                          <a:pt x="32475" y="260467"/>
                        </a:cubicBezTo>
                        <a:cubicBezTo>
                          <a:pt x="44340" y="227259"/>
                          <a:pt x="59323" y="194968"/>
                          <a:pt x="77181" y="164451"/>
                        </a:cubicBezTo>
                        <a:cubicBezTo>
                          <a:pt x="95345" y="133383"/>
                          <a:pt x="116566" y="103844"/>
                          <a:pt x="140356" y="76630"/>
                        </a:cubicBezTo>
                        <a:cubicBezTo>
                          <a:pt x="164697" y="48742"/>
                          <a:pt x="192034" y="22934"/>
                          <a:pt x="221450" y="61"/>
                        </a:cubicBezTo>
                        <a:lnTo>
                          <a:pt x="221511" y="0"/>
                        </a:lnTo>
                        <a:lnTo>
                          <a:pt x="221572" y="61"/>
                        </a:lnTo>
                        <a:cubicBezTo>
                          <a:pt x="290374" y="64887"/>
                          <a:pt x="487666" y="305601"/>
                          <a:pt x="661413" y="536529"/>
                        </a:cubicBezTo>
                        <a:lnTo>
                          <a:pt x="661474" y="536590"/>
                        </a:lnTo>
                        <a:lnTo>
                          <a:pt x="661413" y="536651"/>
                        </a:lnTo>
                        <a:cubicBezTo>
                          <a:pt x="602763" y="582274"/>
                          <a:pt x="542646" y="623372"/>
                          <a:pt x="482590" y="658904"/>
                        </a:cubicBezTo>
                        <a:cubicBezTo>
                          <a:pt x="424613" y="693213"/>
                          <a:pt x="369144" y="720856"/>
                          <a:pt x="317833" y="741038"/>
                        </a:cubicBezTo>
                        <a:cubicBezTo>
                          <a:pt x="292514" y="751006"/>
                          <a:pt x="268480" y="759018"/>
                          <a:pt x="246341" y="764889"/>
                        </a:cubicBezTo>
                        <a:cubicBezTo>
                          <a:pt x="223958" y="770821"/>
                          <a:pt x="203409" y="774552"/>
                          <a:pt x="185123" y="776080"/>
                        </a:cubicBezTo>
                        <a:cubicBezTo>
                          <a:pt x="179007" y="776570"/>
                          <a:pt x="173136" y="776814"/>
                          <a:pt x="167510" y="776814"/>
                        </a:cubicBezTo>
                        <a:close/>
                        <a:moveTo>
                          <a:pt x="221572" y="245"/>
                        </a:moveTo>
                        <a:cubicBezTo>
                          <a:pt x="-17795" y="186467"/>
                          <a:pt x="-71185" y="525765"/>
                          <a:pt x="102500" y="756694"/>
                        </a:cubicBezTo>
                        <a:cubicBezTo>
                          <a:pt x="119318" y="772533"/>
                          <a:pt x="147083" y="779016"/>
                          <a:pt x="185123" y="775897"/>
                        </a:cubicBezTo>
                        <a:cubicBezTo>
                          <a:pt x="221817" y="772900"/>
                          <a:pt x="266462" y="761097"/>
                          <a:pt x="317833" y="740915"/>
                        </a:cubicBezTo>
                        <a:cubicBezTo>
                          <a:pt x="423390" y="699329"/>
                          <a:pt x="545337" y="626797"/>
                          <a:pt x="661351" y="536590"/>
                        </a:cubicBezTo>
                        <a:cubicBezTo>
                          <a:pt x="487605" y="305662"/>
                          <a:pt x="290374" y="65132"/>
                          <a:pt x="221572" y="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7" name="Graphique 1074">
                    <a:extLst>
                      <a:ext uri="{FF2B5EF4-FFF2-40B4-BE49-F238E27FC236}">
                        <a16:creationId xmlns:a16="http://schemas.microsoft.com/office/drawing/2014/main" id="{A9B423F9-5CF4-45DF-ACF2-D87CEDE0B781}"/>
                      </a:ext>
                    </a:extLst>
                  </p:cNvPr>
                  <p:cNvSpPr/>
                  <p:nvPr/>
                </p:nvSpPr>
                <p:spPr>
                  <a:xfrm>
                    <a:off x="5604788" y="213492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6020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8" name="Graphique 1074">
                    <a:extLst>
                      <a:ext uri="{FF2B5EF4-FFF2-40B4-BE49-F238E27FC236}">
                        <a16:creationId xmlns:a16="http://schemas.microsoft.com/office/drawing/2014/main" id="{B5DCAEEF-067F-4E5B-A497-C07577186A1D}"/>
                      </a:ext>
                    </a:extLst>
                  </p:cNvPr>
                  <p:cNvSpPr/>
                  <p:nvPr/>
                </p:nvSpPr>
                <p:spPr>
                  <a:xfrm>
                    <a:off x="5562039" y="2406334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9" name="Graphique 1074">
                    <a:extLst>
                      <a:ext uri="{FF2B5EF4-FFF2-40B4-BE49-F238E27FC236}">
                        <a16:creationId xmlns:a16="http://schemas.microsoft.com/office/drawing/2014/main" id="{385AB985-F626-4F6D-8086-6188CBFAE0CD}"/>
                      </a:ext>
                    </a:extLst>
                  </p:cNvPr>
                  <p:cNvSpPr/>
                  <p:nvPr/>
                </p:nvSpPr>
                <p:spPr>
                  <a:xfrm>
                    <a:off x="5658732" y="2216258"/>
                    <a:ext cx="386078" cy="447729"/>
                  </a:xfrm>
                  <a:custGeom>
                    <a:avLst/>
                    <a:gdLst>
                      <a:gd name="connsiteX0" fmla="*/ 3053 w 386078"/>
                      <a:gd name="connsiteY0" fmla="*/ 447729 h 447729"/>
                      <a:gd name="connsiteX1" fmla="*/ 1525 w 386078"/>
                      <a:gd name="connsiteY1" fmla="*/ 418680 h 447729"/>
                      <a:gd name="connsiteX2" fmla="*/ 17181 w 386078"/>
                      <a:gd name="connsiteY2" fmla="*/ 378377 h 447729"/>
                      <a:gd name="connsiteX3" fmla="*/ 93933 w 386078"/>
                      <a:gd name="connsiteY3" fmla="*/ 271047 h 447729"/>
                      <a:gd name="connsiteX4" fmla="*/ 220955 w 386078"/>
                      <a:gd name="connsiteY4" fmla="*/ 140110 h 447729"/>
                      <a:gd name="connsiteX5" fmla="*/ 385956 w 386078"/>
                      <a:gd name="connsiteY5" fmla="*/ 0 h 447729"/>
                      <a:gd name="connsiteX6" fmla="*/ 386079 w 386078"/>
                      <a:gd name="connsiteY6" fmla="*/ 122 h 447729"/>
                      <a:gd name="connsiteX7" fmla="*/ 94116 w 386078"/>
                      <a:gd name="connsiteY7" fmla="*/ 271108 h 447729"/>
                      <a:gd name="connsiteX8" fmla="*/ 17364 w 386078"/>
                      <a:gd name="connsiteY8" fmla="*/ 378377 h 447729"/>
                      <a:gd name="connsiteX9" fmla="*/ 1708 w 386078"/>
                      <a:gd name="connsiteY9" fmla="*/ 418680 h 447729"/>
                      <a:gd name="connsiteX10" fmla="*/ 3237 w 386078"/>
                      <a:gd name="connsiteY10" fmla="*/ 447668 h 447729"/>
                      <a:gd name="connsiteX11" fmla="*/ 3053 w 386078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78" h="447729">
                        <a:moveTo>
                          <a:pt x="3053" y="447729"/>
                        </a:moveTo>
                        <a:cubicBezTo>
                          <a:pt x="-432" y="440268"/>
                          <a:pt x="-922" y="430483"/>
                          <a:pt x="1525" y="418680"/>
                        </a:cubicBezTo>
                        <a:cubicBezTo>
                          <a:pt x="3910" y="407182"/>
                          <a:pt x="9230" y="393605"/>
                          <a:pt x="17181" y="378377"/>
                        </a:cubicBezTo>
                        <a:cubicBezTo>
                          <a:pt x="32959" y="348288"/>
                          <a:pt x="58767" y="312145"/>
                          <a:pt x="93933" y="271047"/>
                        </a:cubicBezTo>
                        <a:cubicBezTo>
                          <a:pt x="129098" y="229950"/>
                          <a:pt x="171846" y="185917"/>
                          <a:pt x="220955" y="140110"/>
                        </a:cubicBezTo>
                        <a:cubicBezTo>
                          <a:pt x="271838" y="92714"/>
                          <a:pt x="327307" y="45562"/>
                          <a:pt x="385956" y="0"/>
                        </a:cubicBezTo>
                        <a:lnTo>
                          <a:pt x="386079" y="122"/>
                        </a:lnTo>
                        <a:cubicBezTo>
                          <a:pt x="270125" y="90329"/>
                          <a:pt x="166403" y="186590"/>
                          <a:pt x="94116" y="271108"/>
                        </a:cubicBezTo>
                        <a:cubicBezTo>
                          <a:pt x="58951" y="312206"/>
                          <a:pt x="33143" y="348288"/>
                          <a:pt x="17364" y="378377"/>
                        </a:cubicBezTo>
                        <a:cubicBezTo>
                          <a:pt x="9353" y="393605"/>
                          <a:pt x="4093" y="407182"/>
                          <a:pt x="1708" y="418680"/>
                        </a:cubicBezTo>
                        <a:cubicBezTo>
                          <a:pt x="-738" y="430483"/>
                          <a:pt x="-249" y="440207"/>
                          <a:pt x="3237" y="447668"/>
                        </a:cubicBezTo>
                        <a:lnTo>
                          <a:pt x="3053" y="4477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0" name="Graphique 1074">
                    <a:extLst>
                      <a:ext uri="{FF2B5EF4-FFF2-40B4-BE49-F238E27FC236}">
                        <a16:creationId xmlns:a16="http://schemas.microsoft.com/office/drawing/2014/main" id="{4ACB2263-130C-44FA-BF62-7EFFB98B540D}"/>
                      </a:ext>
                    </a:extLst>
                  </p:cNvPr>
                  <p:cNvSpPr/>
                  <p:nvPr/>
                </p:nvSpPr>
                <p:spPr>
                  <a:xfrm>
                    <a:off x="5613937" y="2023798"/>
                    <a:ext cx="273150" cy="640189"/>
                  </a:xfrm>
                  <a:custGeom>
                    <a:avLst/>
                    <a:gdLst>
                      <a:gd name="connsiteX0" fmla="*/ 47849 w 273150"/>
                      <a:gd name="connsiteY0" fmla="*/ 640190 h 640189"/>
                      <a:gd name="connsiteX1" fmla="*/ 14518 w 273150"/>
                      <a:gd name="connsiteY1" fmla="*/ 572367 h 640189"/>
                      <a:gd name="connsiteX2" fmla="*/ 574 w 273150"/>
                      <a:gd name="connsiteY2" fmla="*/ 495921 h 640189"/>
                      <a:gd name="connsiteX3" fmla="*/ 5100 w 273150"/>
                      <a:gd name="connsiteY3" fmla="*/ 413420 h 640189"/>
                      <a:gd name="connsiteX4" fmla="*/ 27178 w 273150"/>
                      <a:gd name="connsiteY4" fmla="*/ 327434 h 640189"/>
                      <a:gd name="connsiteX5" fmla="*/ 65890 w 273150"/>
                      <a:gd name="connsiteY5" fmla="*/ 240530 h 640189"/>
                      <a:gd name="connsiteX6" fmla="*/ 120381 w 273150"/>
                      <a:gd name="connsiteY6" fmla="*/ 155277 h 640189"/>
                      <a:gd name="connsiteX7" fmla="*/ 189732 w 273150"/>
                      <a:gd name="connsiteY7" fmla="*/ 74244 h 640189"/>
                      <a:gd name="connsiteX8" fmla="*/ 273028 w 273150"/>
                      <a:gd name="connsiteY8" fmla="*/ 0 h 640189"/>
                      <a:gd name="connsiteX9" fmla="*/ 273150 w 273150"/>
                      <a:gd name="connsiteY9" fmla="*/ 122 h 640189"/>
                      <a:gd name="connsiteX10" fmla="*/ 27300 w 273150"/>
                      <a:gd name="connsiteY10" fmla="*/ 327434 h 640189"/>
                      <a:gd name="connsiteX11" fmla="*/ 47971 w 273150"/>
                      <a:gd name="connsiteY11" fmla="*/ 640068 h 640189"/>
                      <a:gd name="connsiteX12" fmla="*/ 47849 w 273150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150" h="640189">
                        <a:moveTo>
                          <a:pt x="47849" y="640190"/>
                        </a:moveTo>
                        <a:cubicBezTo>
                          <a:pt x="33660" y="619641"/>
                          <a:pt x="22468" y="596830"/>
                          <a:pt x="14518" y="572367"/>
                        </a:cubicBezTo>
                        <a:cubicBezTo>
                          <a:pt x="6812" y="548516"/>
                          <a:pt x="2103" y="522769"/>
                          <a:pt x="574" y="495921"/>
                        </a:cubicBezTo>
                        <a:cubicBezTo>
                          <a:pt x="-955" y="469562"/>
                          <a:pt x="574" y="441797"/>
                          <a:pt x="5100" y="413420"/>
                        </a:cubicBezTo>
                        <a:cubicBezTo>
                          <a:pt x="9564" y="385349"/>
                          <a:pt x="16964" y="356361"/>
                          <a:pt x="27178" y="327434"/>
                        </a:cubicBezTo>
                        <a:cubicBezTo>
                          <a:pt x="37391" y="298445"/>
                          <a:pt x="50417" y="269212"/>
                          <a:pt x="65890" y="240530"/>
                        </a:cubicBezTo>
                        <a:cubicBezTo>
                          <a:pt x="81546" y="211542"/>
                          <a:pt x="99893" y="182859"/>
                          <a:pt x="120381" y="155277"/>
                        </a:cubicBezTo>
                        <a:cubicBezTo>
                          <a:pt x="141235" y="127145"/>
                          <a:pt x="164597" y="99930"/>
                          <a:pt x="189732" y="74244"/>
                        </a:cubicBezTo>
                        <a:cubicBezTo>
                          <a:pt x="215541" y="47886"/>
                          <a:pt x="243550" y="22934"/>
                          <a:pt x="273028" y="0"/>
                        </a:cubicBezTo>
                        <a:lnTo>
                          <a:pt x="273150" y="122"/>
                        </a:lnTo>
                        <a:cubicBezTo>
                          <a:pt x="157075" y="90329"/>
                          <a:pt x="69804" y="206588"/>
                          <a:pt x="27300" y="327434"/>
                        </a:cubicBezTo>
                        <a:cubicBezTo>
                          <a:pt x="-15204" y="448280"/>
                          <a:pt x="-7865" y="559341"/>
                          <a:pt x="47971" y="640068"/>
                        </a:cubicBezTo>
                        <a:lnTo>
                          <a:pt x="47849" y="64019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8" name="Graphique 1074">
                  <a:extLst>
                    <a:ext uri="{FF2B5EF4-FFF2-40B4-BE49-F238E27FC236}">
                      <a16:creationId xmlns:a16="http://schemas.microsoft.com/office/drawing/2014/main" id="{49D48BBA-0971-4F35-8205-7E4C5F287E50}"/>
                    </a:ext>
                  </a:extLst>
                </p:cNvPr>
                <p:cNvGrpSpPr/>
                <p:nvPr/>
              </p:nvGrpSpPr>
              <p:grpSpPr>
                <a:xfrm>
                  <a:off x="5547506" y="1890937"/>
                  <a:ext cx="423978" cy="773050"/>
                  <a:chOff x="5547506" y="1890937"/>
                  <a:chExt cx="423978" cy="773050"/>
                </a:xfrm>
                <a:noFill/>
              </p:grpSpPr>
              <p:sp>
                <p:nvSpPr>
                  <p:cNvPr id="291" name="Graphique 1074">
                    <a:extLst>
                      <a:ext uri="{FF2B5EF4-FFF2-40B4-BE49-F238E27FC236}">
                        <a16:creationId xmlns:a16="http://schemas.microsoft.com/office/drawing/2014/main" id="{6A257277-7D91-48AC-957A-137294AF6CF7}"/>
                      </a:ext>
                    </a:extLst>
                  </p:cNvPr>
                  <p:cNvSpPr/>
                  <p:nvPr/>
                </p:nvSpPr>
                <p:spPr>
                  <a:xfrm>
                    <a:off x="5559469" y="1890937"/>
                    <a:ext cx="412014" cy="773050"/>
                  </a:xfrm>
                  <a:custGeom>
                    <a:avLst/>
                    <a:gdLst>
                      <a:gd name="connsiteX0" fmla="*/ 102317 w 412014"/>
                      <a:gd name="connsiteY0" fmla="*/ 773050 h 773050"/>
                      <a:gd name="connsiteX1" fmla="*/ 90513 w 412014"/>
                      <a:gd name="connsiteY1" fmla="*/ 756661 h 773050"/>
                      <a:gd name="connsiteX2" fmla="*/ 47642 w 412014"/>
                      <a:gd name="connsiteY2" fmla="*/ 681743 h 773050"/>
                      <a:gd name="connsiteX3" fmla="*/ 13823 w 412014"/>
                      <a:gd name="connsiteY3" fmla="*/ 583403 h 773050"/>
                      <a:gd name="connsiteX4" fmla="*/ 307 w 412014"/>
                      <a:gd name="connsiteY4" fmla="*/ 481088 h 773050"/>
                      <a:gd name="connsiteX5" fmla="*/ 6667 w 412014"/>
                      <a:gd name="connsiteY5" fmla="*/ 377855 h 773050"/>
                      <a:gd name="connsiteX6" fmla="*/ 32475 w 412014"/>
                      <a:gd name="connsiteY6" fmla="*/ 276702 h 773050"/>
                      <a:gd name="connsiteX7" fmla="*/ 77181 w 412014"/>
                      <a:gd name="connsiteY7" fmla="*/ 180685 h 773050"/>
                      <a:gd name="connsiteX8" fmla="*/ 140356 w 412014"/>
                      <a:gd name="connsiteY8" fmla="*/ 92864 h 773050"/>
                      <a:gd name="connsiteX9" fmla="*/ 208118 w 412014"/>
                      <a:gd name="connsiteY9" fmla="*/ 26998 h 773050"/>
                      <a:gd name="connsiteX10" fmla="*/ 198211 w 412014"/>
                      <a:gd name="connsiteY10" fmla="*/ 395 h 773050"/>
                      <a:gd name="connsiteX11" fmla="*/ 221572 w 412014"/>
                      <a:gd name="connsiteY11" fmla="*/ 16296 h 773050"/>
                      <a:gd name="connsiteX12" fmla="*/ 221634 w 412014"/>
                      <a:gd name="connsiteY12" fmla="*/ 16357 h 773050"/>
                      <a:gd name="connsiteX13" fmla="*/ 221572 w 412014"/>
                      <a:gd name="connsiteY13" fmla="*/ 16418 h 773050"/>
                      <a:gd name="connsiteX14" fmla="*/ 208363 w 412014"/>
                      <a:gd name="connsiteY14" fmla="*/ 26998 h 773050"/>
                      <a:gd name="connsiteX15" fmla="*/ 249460 w 412014"/>
                      <a:gd name="connsiteY15" fmla="*/ 92191 h 773050"/>
                      <a:gd name="connsiteX16" fmla="*/ 411954 w 412014"/>
                      <a:gd name="connsiteY16" fmla="*/ 317554 h 773050"/>
                      <a:gd name="connsiteX17" fmla="*/ 412015 w 412014"/>
                      <a:gd name="connsiteY17" fmla="*/ 317615 h 773050"/>
                      <a:gd name="connsiteX18" fmla="*/ 411954 w 412014"/>
                      <a:gd name="connsiteY18" fmla="*/ 317677 h 773050"/>
                      <a:gd name="connsiteX19" fmla="*/ 177050 w 412014"/>
                      <a:gd name="connsiteY19" fmla="*/ 543040 h 773050"/>
                      <a:gd name="connsiteX20" fmla="*/ 110512 w 412014"/>
                      <a:gd name="connsiteY20" fmla="*/ 642542 h 773050"/>
                      <a:gd name="connsiteX21" fmla="*/ 85009 w 412014"/>
                      <a:gd name="connsiteY21" fmla="*/ 722718 h 773050"/>
                      <a:gd name="connsiteX22" fmla="*/ 90758 w 412014"/>
                      <a:gd name="connsiteY22" fmla="*/ 756599 h 773050"/>
                      <a:gd name="connsiteX23" fmla="*/ 102561 w 412014"/>
                      <a:gd name="connsiteY23" fmla="*/ 772928 h 773050"/>
                      <a:gd name="connsiteX24" fmla="*/ 102317 w 412014"/>
                      <a:gd name="connsiteY24" fmla="*/ 773050 h 773050"/>
                      <a:gd name="connsiteX25" fmla="*/ 91064 w 412014"/>
                      <a:gd name="connsiteY25" fmla="*/ 757456 h 773050"/>
                      <a:gd name="connsiteX26" fmla="*/ 101766 w 412014"/>
                      <a:gd name="connsiteY26" fmla="*/ 772256 h 773050"/>
                      <a:gd name="connsiteX27" fmla="*/ 91064 w 412014"/>
                      <a:gd name="connsiteY27" fmla="*/ 757456 h 773050"/>
                      <a:gd name="connsiteX28" fmla="*/ 208179 w 412014"/>
                      <a:gd name="connsiteY28" fmla="*/ 27120 h 773050"/>
                      <a:gd name="connsiteX29" fmla="*/ 90146 w 412014"/>
                      <a:gd name="connsiteY29" fmla="*/ 755865 h 773050"/>
                      <a:gd name="connsiteX30" fmla="*/ 84703 w 412014"/>
                      <a:gd name="connsiteY30" fmla="*/ 722718 h 773050"/>
                      <a:gd name="connsiteX31" fmla="*/ 110206 w 412014"/>
                      <a:gd name="connsiteY31" fmla="*/ 642481 h 773050"/>
                      <a:gd name="connsiteX32" fmla="*/ 176806 w 412014"/>
                      <a:gd name="connsiteY32" fmla="*/ 542978 h 773050"/>
                      <a:gd name="connsiteX33" fmla="*/ 279060 w 412014"/>
                      <a:gd name="connsiteY33" fmla="*/ 432101 h 773050"/>
                      <a:gd name="connsiteX34" fmla="*/ 411648 w 412014"/>
                      <a:gd name="connsiteY34" fmla="*/ 317677 h 773050"/>
                      <a:gd name="connsiteX35" fmla="*/ 208179 w 412014"/>
                      <a:gd name="connsiteY35" fmla="*/ 27120 h 773050"/>
                      <a:gd name="connsiteX36" fmla="*/ 199434 w 412014"/>
                      <a:gd name="connsiteY36" fmla="*/ 150 h 773050"/>
                      <a:gd name="connsiteX37" fmla="*/ 198272 w 412014"/>
                      <a:gd name="connsiteY37" fmla="*/ 517 h 773050"/>
                      <a:gd name="connsiteX38" fmla="*/ 208240 w 412014"/>
                      <a:gd name="connsiteY38" fmla="*/ 26876 h 773050"/>
                      <a:gd name="connsiteX39" fmla="*/ 221389 w 412014"/>
                      <a:gd name="connsiteY39" fmla="*/ 16357 h 773050"/>
                      <a:gd name="connsiteX40" fmla="*/ 199434 w 412014"/>
                      <a:gd name="connsiteY40" fmla="*/ 150 h 77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412014" h="773050">
                        <a:moveTo>
                          <a:pt x="102317" y="773050"/>
                        </a:moveTo>
                        <a:cubicBezTo>
                          <a:pt x="97302" y="768341"/>
                          <a:pt x="93388" y="762898"/>
                          <a:pt x="90513" y="756661"/>
                        </a:cubicBezTo>
                        <a:cubicBezTo>
                          <a:pt x="74123" y="732932"/>
                          <a:pt x="59751" y="707796"/>
                          <a:pt x="47642" y="681743"/>
                        </a:cubicBezTo>
                        <a:cubicBezTo>
                          <a:pt x="33087" y="650431"/>
                          <a:pt x="21712" y="617345"/>
                          <a:pt x="13823" y="583403"/>
                        </a:cubicBezTo>
                        <a:cubicBezTo>
                          <a:pt x="6056" y="550134"/>
                          <a:pt x="1469" y="515703"/>
                          <a:pt x="307" y="481088"/>
                        </a:cubicBezTo>
                        <a:cubicBezTo>
                          <a:pt x="-855" y="446840"/>
                          <a:pt x="1285" y="412103"/>
                          <a:pt x="6667" y="377855"/>
                        </a:cubicBezTo>
                        <a:cubicBezTo>
                          <a:pt x="12049" y="343607"/>
                          <a:pt x="20733" y="309604"/>
                          <a:pt x="32475" y="276702"/>
                        </a:cubicBezTo>
                        <a:cubicBezTo>
                          <a:pt x="44340" y="243493"/>
                          <a:pt x="59323" y="211203"/>
                          <a:pt x="77181" y="180685"/>
                        </a:cubicBezTo>
                        <a:cubicBezTo>
                          <a:pt x="95345" y="149618"/>
                          <a:pt x="116566" y="120079"/>
                          <a:pt x="140356" y="92864"/>
                        </a:cubicBezTo>
                        <a:cubicBezTo>
                          <a:pt x="160966" y="69196"/>
                          <a:pt x="183716" y="47119"/>
                          <a:pt x="208118" y="26998"/>
                        </a:cubicBezTo>
                        <a:cubicBezTo>
                          <a:pt x="199495" y="11525"/>
                          <a:pt x="196009" y="2352"/>
                          <a:pt x="198211" y="395"/>
                        </a:cubicBezTo>
                        <a:cubicBezTo>
                          <a:pt x="200412" y="-1562"/>
                          <a:pt x="208301" y="3758"/>
                          <a:pt x="221572" y="16296"/>
                        </a:cubicBezTo>
                        <a:lnTo>
                          <a:pt x="221634" y="16357"/>
                        </a:lnTo>
                        <a:lnTo>
                          <a:pt x="221572" y="16418"/>
                        </a:lnTo>
                        <a:cubicBezTo>
                          <a:pt x="217108" y="19904"/>
                          <a:pt x="212705" y="23451"/>
                          <a:pt x="208363" y="26998"/>
                        </a:cubicBezTo>
                        <a:cubicBezTo>
                          <a:pt x="217047" y="42532"/>
                          <a:pt x="230868" y="64548"/>
                          <a:pt x="249460" y="92191"/>
                        </a:cubicBezTo>
                        <a:cubicBezTo>
                          <a:pt x="287989" y="149556"/>
                          <a:pt x="344131" y="227470"/>
                          <a:pt x="411954" y="317554"/>
                        </a:cubicBezTo>
                        <a:lnTo>
                          <a:pt x="412015" y="317615"/>
                        </a:lnTo>
                        <a:lnTo>
                          <a:pt x="411954" y="317677"/>
                        </a:lnTo>
                        <a:cubicBezTo>
                          <a:pt x="317528" y="391126"/>
                          <a:pt x="236250" y="469040"/>
                          <a:pt x="177050" y="543040"/>
                        </a:cubicBezTo>
                        <a:cubicBezTo>
                          <a:pt x="148551" y="578633"/>
                          <a:pt x="126168" y="612086"/>
                          <a:pt x="110512" y="642542"/>
                        </a:cubicBezTo>
                        <a:cubicBezTo>
                          <a:pt x="94672" y="673365"/>
                          <a:pt x="86049" y="700335"/>
                          <a:pt x="85009" y="722718"/>
                        </a:cubicBezTo>
                        <a:cubicBezTo>
                          <a:pt x="84398" y="735684"/>
                          <a:pt x="86355" y="747059"/>
                          <a:pt x="90758" y="756599"/>
                        </a:cubicBezTo>
                        <a:cubicBezTo>
                          <a:pt x="94550" y="762103"/>
                          <a:pt x="98525" y="767546"/>
                          <a:pt x="102561" y="772928"/>
                        </a:cubicBezTo>
                        <a:lnTo>
                          <a:pt x="102317" y="773050"/>
                        </a:lnTo>
                        <a:close/>
                        <a:moveTo>
                          <a:pt x="91064" y="757456"/>
                        </a:moveTo>
                        <a:cubicBezTo>
                          <a:pt x="93755" y="763021"/>
                          <a:pt x="97302" y="767975"/>
                          <a:pt x="101766" y="772256"/>
                        </a:cubicBezTo>
                        <a:cubicBezTo>
                          <a:pt x="98097" y="767424"/>
                          <a:pt x="94489" y="762470"/>
                          <a:pt x="91064" y="757456"/>
                        </a:cubicBezTo>
                        <a:close/>
                        <a:moveTo>
                          <a:pt x="208179" y="27120"/>
                        </a:moveTo>
                        <a:cubicBezTo>
                          <a:pt x="-14126" y="210774"/>
                          <a:pt x="-65498" y="530013"/>
                          <a:pt x="90146" y="755865"/>
                        </a:cubicBezTo>
                        <a:cubicBezTo>
                          <a:pt x="85927" y="746447"/>
                          <a:pt x="84153" y="735378"/>
                          <a:pt x="84703" y="722718"/>
                        </a:cubicBezTo>
                        <a:cubicBezTo>
                          <a:pt x="85743" y="700274"/>
                          <a:pt x="94366" y="673304"/>
                          <a:pt x="110206" y="642481"/>
                        </a:cubicBezTo>
                        <a:cubicBezTo>
                          <a:pt x="125862" y="612025"/>
                          <a:pt x="148245" y="578572"/>
                          <a:pt x="176806" y="542978"/>
                        </a:cubicBezTo>
                        <a:cubicBezTo>
                          <a:pt x="205611" y="506957"/>
                          <a:pt x="240042" y="469651"/>
                          <a:pt x="279060" y="432101"/>
                        </a:cubicBezTo>
                        <a:cubicBezTo>
                          <a:pt x="319423" y="393205"/>
                          <a:pt x="364007" y="354738"/>
                          <a:pt x="411648" y="317677"/>
                        </a:cubicBezTo>
                        <a:cubicBezTo>
                          <a:pt x="308721" y="180746"/>
                          <a:pt x="234599" y="74578"/>
                          <a:pt x="208179" y="27120"/>
                        </a:cubicBezTo>
                        <a:close/>
                        <a:moveTo>
                          <a:pt x="199434" y="150"/>
                        </a:moveTo>
                        <a:cubicBezTo>
                          <a:pt x="198944" y="150"/>
                          <a:pt x="198577" y="273"/>
                          <a:pt x="198272" y="517"/>
                        </a:cubicBezTo>
                        <a:cubicBezTo>
                          <a:pt x="196192" y="2413"/>
                          <a:pt x="199617" y="11464"/>
                          <a:pt x="208240" y="26876"/>
                        </a:cubicBezTo>
                        <a:cubicBezTo>
                          <a:pt x="212582" y="23329"/>
                          <a:pt x="216925" y="19782"/>
                          <a:pt x="221389" y="16357"/>
                        </a:cubicBezTo>
                        <a:cubicBezTo>
                          <a:pt x="209891" y="5593"/>
                          <a:pt x="202553" y="150"/>
                          <a:pt x="199434" y="1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2" name="Graphique 1074">
                    <a:extLst>
                      <a:ext uri="{FF2B5EF4-FFF2-40B4-BE49-F238E27FC236}">
                        <a16:creationId xmlns:a16="http://schemas.microsoft.com/office/drawing/2014/main" id="{ECD27C49-3061-4A83-8DDB-EC489B404D57}"/>
                      </a:ext>
                    </a:extLst>
                  </p:cNvPr>
                  <p:cNvSpPr/>
                  <p:nvPr/>
                </p:nvSpPr>
                <p:spPr>
                  <a:xfrm>
                    <a:off x="5584110" y="2120813"/>
                    <a:ext cx="185066" cy="274328"/>
                  </a:xfrm>
                  <a:custGeom>
                    <a:avLst/>
                    <a:gdLst>
                      <a:gd name="connsiteX0" fmla="*/ 185006 w 185066"/>
                      <a:gd name="connsiteY0" fmla="*/ 274329 h 274328"/>
                      <a:gd name="connsiteX1" fmla="*/ 557 w 185066"/>
                      <a:gd name="connsiteY1" fmla="*/ 346 h 274328"/>
                      <a:gd name="connsiteX2" fmla="*/ 20738 w 185066"/>
                      <a:gd name="connsiteY2" fmla="*/ 14107 h 274328"/>
                      <a:gd name="connsiteX3" fmla="*/ 20616 w 185066"/>
                      <a:gd name="connsiteY3" fmla="*/ 14229 h 274328"/>
                      <a:gd name="connsiteX4" fmla="*/ 618 w 185066"/>
                      <a:gd name="connsiteY4" fmla="*/ 469 h 274328"/>
                      <a:gd name="connsiteX5" fmla="*/ 44773 w 185066"/>
                      <a:gd name="connsiteY5" fmla="*/ 79667 h 274328"/>
                      <a:gd name="connsiteX6" fmla="*/ 185067 w 185066"/>
                      <a:gd name="connsiteY6" fmla="*/ 274268 h 274328"/>
                      <a:gd name="connsiteX7" fmla="*/ 185006 w 185066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066" h="274328">
                        <a:moveTo>
                          <a:pt x="185006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2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180" y="3465"/>
                          <a:pt x="2452" y="-1183"/>
                          <a:pt x="618" y="469"/>
                        </a:cubicBezTo>
                        <a:cubicBezTo>
                          <a:pt x="-3052" y="3710"/>
                          <a:pt x="12666" y="31842"/>
                          <a:pt x="44773" y="79667"/>
                        </a:cubicBezTo>
                        <a:cubicBezTo>
                          <a:pt x="78042" y="129204"/>
                          <a:pt x="126540" y="196476"/>
                          <a:pt x="185067" y="274268"/>
                        </a:cubicBezTo>
                        <a:lnTo>
                          <a:pt x="185006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3" name="Graphique 1074">
                    <a:extLst>
                      <a:ext uri="{FF2B5EF4-FFF2-40B4-BE49-F238E27FC236}">
                        <a16:creationId xmlns:a16="http://schemas.microsoft.com/office/drawing/2014/main" id="{7C2D4118-3D12-491C-853B-609E9D1B6979}"/>
                      </a:ext>
                    </a:extLst>
                  </p:cNvPr>
                  <p:cNvSpPr/>
                  <p:nvPr/>
                </p:nvSpPr>
                <p:spPr>
                  <a:xfrm>
                    <a:off x="5549912" y="2398102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4" name="Graphique 1074">
                    <a:extLst>
                      <a:ext uri="{FF2B5EF4-FFF2-40B4-BE49-F238E27FC236}">
                        <a16:creationId xmlns:a16="http://schemas.microsoft.com/office/drawing/2014/main" id="{2A717697-1478-4A8B-8481-B5DA75F6653F}"/>
                      </a:ext>
                    </a:extLst>
                  </p:cNvPr>
                  <p:cNvSpPr/>
                  <p:nvPr/>
                </p:nvSpPr>
                <p:spPr>
                  <a:xfrm>
                    <a:off x="5547506" y="1905092"/>
                    <a:ext cx="213598" cy="758895"/>
                  </a:xfrm>
                  <a:custGeom>
                    <a:avLst/>
                    <a:gdLst>
                      <a:gd name="connsiteX0" fmla="*/ 114280 w 213598"/>
                      <a:gd name="connsiteY0" fmla="*/ 758895 h 758895"/>
                      <a:gd name="connsiteX1" fmla="*/ 56242 w 213598"/>
                      <a:gd name="connsiteY1" fmla="*/ 668567 h 758895"/>
                      <a:gd name="connsiteX2" fmla="*/ 18753 w 213598"/>
                      <a:gd name="connsiteY2" fmla="*/ 571388 h 758895"/>
                      <a:gd name="connsiteX3" fmla="*/ 1385 w 213598"/>
                      <a:gd name="connsiteY3" fmla="*/ 470235 h 758895"/>
                      <a:gd name="connsiteX4" fmla="*/ 3770 w 213598"/>
                      <a:gd name="connsiteY4" fmla="*/ 368103 h 758895"/>
                      <a:gd name="connsiteX5" fmla="*/ 26459 w 213598"/>
                      <a:gd name="connsiteY5" fmla="*/ 265054 h 758895"/>
                      <a:gd name="connsiteX6" fmla="*/ 29823 w 213598"/>
                      <a:gd name="connsiteY6" fmla="*/ 255024 h 758895"/>
                      <a:gd name="connsiteX7" fmla="*/ 3953 w 213598"/>
                      <a:gd name="connsiteY7" fmla="*/ 368103 h 758895"/>
                      <a:gd name="connsiteX8" fmla="*/ 114403 w 213598"/>
                      <a:gd name="connsiteY8" fmla="*/ 758712 h 758895"/>
                      <a:gd name="connsiteX9" fmla="*/ 114280 w 213598"/>
                      <a:gd name="connsiteY9" fmla="*/ 758895 h 758895"/>
                      <a:gd name="connsiteX10" fmla="*/ 107186 w 213598"/>
                      <a:gd name="connsiteY10" fmla="*/ 108615 h 758895"/>
                      <a:gd name="connsiteX11" fmla="*/ 131710 w 213598"/>
                      <a:gd name="connsiteY11" fmla="*/ 77853 h 758895"/>
                      <a:gd name="connsiteX12" fmla="*/ 213477 w 213598"/>
                      <a:gd name="connsiteY12" fmla="*/ 0 h 758895"/>
                      <a:gd name="connsiteX13" fmla="*/ 213599 w 213598"/>
                      <a:gd name="connsiteY13" fmla="*/ 122 h 758895"/>
                      <a:gd name="connsiteX14" fmla="*/ 107186 w 213598"/>
                      <a:gd name="connsiteY14" fmla="*/ 108615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98" h="758895">
                        <a:moveTo>
                          <a:pt x="114280" y="758895"/>
                        </a:moveTo>
                        <a:cubicBezTo>
                          <a:pt x="91897" y="730763"/>
                          <a:pt x="72327" y="700307"/>
                          <a:pt x="56242" y="668567"/>
                        </a:cubicBezTo>
                        <a:cubicBezTo>
                          <a:pt x="40586" y="637560"/>
                          <a:pt x="27988" y="604841"/>
                          <a:pt x="18753" y="571388"/>
                        </a:cubicBezTo>
                        <a:cubicBezTo>
                          <a:pt x="9702" y="538486"/>
                          <a:pt x="3892" y="504483"/>
                          <a:pt x="1385" y="470235"/>
                        </a:cubicBezTo>
                        <a:cubicBezTo>
                          <a:pt x="-1062" y="436354"/>
                          <a:pt x="-267" y="402045"/>
                          <a:pt x="3770" y="368103"/>
                        </a:cubicBezTo>
                        <a:cubicBezTo>
                          <a:pt x="7928" y="333244"/>
                          <a:pt x="15573" y="298568"/>
                          <a:pt x="26459" y="265054"/>
                        </a:cubicBezTo>
                        <a:cubicBezTo>
                          <a:pt x="27560" y="261690"/>
                          <a:pt x="28661" y="258388"/>
                          <a:pt x="29823" y="255024"/>
                        </a:cubicBezTo>
                        <a:cubicBezTo>
                          <a:pt x="17285" y="291351"/>
                          <a:pt x="8601" y="329207"/>
                          <a:pt x="3953" y="368103"/>
                        </a:cubicBezTo>
                        <a:cubicBezTo>
                          <a:pt x="-12926" y="509314"/>
                          <a:pt x="26337" y="648018"/>
                          <a:pt x="114403" y="758712"/>
                        </a:cubicBezTo>
                        <a:lnTo>
                          <a:pt x="114280" y="758895"/>
                        </a:lnTo>
                        <a:close/>
                        <a:moveTo>
                          <a:pt x="107186" y="108615"/>
                        </a:moveTo>
                        <a:cubicBezTo>
                          <a:pt x="115014" y="98096"/>
                          <a:pt x="123209" y="87821"/>
                          <a:pt x="131710" y="77853"/>
                        </a:cubicBezTo>
                        <a:cubicBezTo>
                          <a:pt x="156050" y="49476"/>
                          <a:pt x="183571" y="23240"/>
                          <a:pt x="213477" y="0"/>
                        </a:cubicBezTo>
                        <a:lnTo>
                          <a:pt x="213599" y="122"/>
                        </a:lnTo>
                        <a:cubicBezTo>
                          <a:pt x="172685" y="31924"/>
                          <a:pt x="137031" y="68373"/>
                          <a:pt x="107186" y="10861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5" name="Graphique 1074">
                    <a:extLst>
                      <a:ext uri="{FF2B5EF4-FFF2-40B4-BE49-F238E27FC236}">
                        <a16:creationId xmlns:a16="http://schemas.microsoft.com/office/drawing/2014/main" id="{CD5DD45F-7916-4B4C-94C7-52AFA9A18541}"/>
                      </a:ext>
                    </a:extLst>
                  </p:cNvPr>
                  <p:cNvSpPr/>
                  <p:nvPr/>
                </p:nvSpPr>
                <p:spPr>
                  <a:xfrm>
                    <a:off x="5586281" y="2013156"/>
                    <a:ext cx="243074" cy="650831"/>
                  </a:xfrm>
                  <a:custGeom>
                    <a:avLst/>
                    <a:gdLst>
                      <a:gd name="connsiteX0" fmla="*/ 75505 w 243074"/>
                      <a:gd name="connsiteY0" fmla="*/ 650831 h 650831"/>
                      <a:gd name="connsiteX1" fmla="*/ 12758 w 243074"/>
                      <a:gd name="connsiteY1" fmla="*/ 532737 h 650831"/>
                      <a:gd name="connsiteX2" fmla="*/ 2116 w 243074"/>
                      <a:gd name="connsiteY2" fmla="*/ 396541 h 650831"/>
                      <a:gd name="connsiteX3" fmla="*/ 16916 w 243074"/>
                      <a:gd name="connsiteY3" fmla="*/ 319912 h 650831"/>
                      <a:gd name="connsiteX4" fmla="*/ 2300 w 243074"/>
                      <a:gd name="connsiteY4" fmla="*/ 396541 h 650831"/>
                      <a:gd name="connsiteX5" fmla="*/ 75627 w 243074"/>
                      <a:gd name="connsiteY5" fmla="*/ 650709 h 650831"/>
                      <a:gd name="connsiteX6" fmla="*/ 75505 w 243074"/>
                      <a:gd name="connsiteY6" fmla="*/ 650831 h 650831"/>
                      <a:gd name="connsiteX7" fmla="*/ 144000 w 243074"/>
                      <a:gd name="connsiteY7" fmla="*/ 92958 h 650831"/>
                      <a:gd name="connsiteX8" fmla="*/ 147241 w 243074"/>
                      <a:gd name="connsiteY8" fmla="*/ 89289 h 650831"/>
                      <a:gd name="connsiteX9" fmla="*/ 242952 w 243074"/>
                      <a:gd name="connsiteY9" fmla="*/ 0 h 650831"/>
                      <a:gd name="connsiteX10" fmla="*/ 243074 w 243074"/>
                      <a:gd name="connsiteY10" fmla="*/ 122 h 650831"/>
                      <a:gd name="connsiteX11" fmla="*/ 144000 w 243074"/>
                      <a:gd name="connsiteY11" fmla="*/ 92958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75505" y="650831"/>
                        </a:moveTo>
                        <a:cubicBezTo>
                          <a:pt x="46210" y="616461"/>
                          <a:pt x="25111" y="576709"/>
                          <a:pt x="12758" y="532737"/>
                        </a:cubicBezTo>
                        <a:cubicBezTo>
                          <a:pt x="832" y="490172"/>
                          <a:pt x="-2776" y="444366"/>
                          <a:pt x="2116" y="396541"/>
                        </a:cubicBezTo>
                        <a:cubicBezTo>
                          <a:pt x="4685" y="371283"/>
                          <a:pt x="9639" y="345597"/>
                          <a:pt x="16916" y="319912"/>
                        </a:cubicBezTo>
                        <a:cubicBezTo>
                          <a:pt x="9822" y="345292"/>
                          <a:pt x="4868" y="370916"/>
                          <a:pt x="2300" y="396541"/>
                        </a:cubicBezTo>
                        <a:cubicBezTo>
                          <a:pt x="-7730" y="494759"/>
                          <a:pt x="17589" y="582641"/>
                          <a:pt x="75627" y="650709"/>
                        </a:cubicBezTo>
                        <a:lnTo>
                          <a:pt x="75505" y="650831"/>
                        </a:lnTo>
                        <a:close/>
                        <a:moveTo>
                          <a:pt x="144000" y="92958"/>
                        </a:moveTo>
                        <a:cubicBezTo>
                          <a:pt x="145040" y="91735"/>
                          <a:pt x="146141" y="90512"/>
                          <a:pt x="147241" y="89289"/>
                        </a:cubicBezTo>
                        <a:cubicBezTo>
                          <a:pt x="175802" y="57243"/>
                          <a:pt x="208031" y="27154"/>
                          <a:pt x="242952" y="0"/>
                        </a:cubicBezTo>
                        <a:lnTo>
                          <a:pt x="243074" y="122"/>
                        </a:lnTo>
                        <a:cubicBezTo>
                          <a:pt x="206319" y="28683"/>
                          <a:pt x="173172" y="59873"/>
                          <a:pt x="144000" y="9295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9" name="Graphique 1074">
                  <a:extLst>
                    <a:ext uri="{FF2B5EF4-FFF2-40B4-BE49-F238E27FC236}">
                      <a16:creationId xmlns:a16="http://schemas.microsoft.com/office/drawing/2014/main" id="{18E2DE5D-688E-4E0A-B02D-4C078C696AAD}"/>
                    </a:ext>
                  </a:extLst>
                </p:cNvPr>
                <p:cNvGrpSpPr/>
                <p:nvPr/>
              </p:nvGrpSpPr>
              <p:grpSpPr>
                <a:xfrm>
                  <a:off x="5644069" y="2208430"/>
                  <a:ext cx="767133" cy="655968"/>
                  <a:chOff x="5644069" y="2208430"/>
                  <a:chExt cx="767133" cy="655968"/>
                </a:xfrm>
                <a:noFill/>
              </p:grpSpPr>
              <p:sp>
                <p:nvSpPr>
                  <p:cNvPr id="286" name="Graphique 1074">
                    <a:extLst>
                      <a:ext uri="{FF2B5EF4-FFF2-40B4-BE49-F238E27FC236}">
                        <a16:creationId xmlns:a16="http://schemas.microsoft.com/office/drawing/2014/main" id="{3FE2167D-3676-42F5-8CE9-E1B93EA29B3B}"/>
                      </a:ext>
                    </a:extLst>
                  </p:cNvPr>
                  <p:cNvSpPr/>
                  <p:nvPr/>
                </p:nvSpPr>
                <p:spPr>
                  <a:xfrm>
                    <a:off x="5644069" y="2208430"/>
                    <a:ext cx="767133" cy="655968"/>
                  </a:xfrm>
                  <a:custGeom>
                    <a:avLst/>
                    <a:gdLst>
                      <a:gd name="connsiteX0" fmla="*/ 425083 w 767133"/>
                      <a:gd name="connsiteY0" fmla="*/ 655968 h 655968"/>
                      <a:gd name="connsiteX1" fmla="*/ 354875 w 767133"/>
                      <a:gd name="connsiteY1" fmla="*/ 651320 h 655968"/>
                      <a:gd name="connsiteX2" fmla="*/ 258859 w 767133"/>
                      <a:gd name="connsiteY2" fmla="*/ 629121 h 655968"/>
                      <a:gd name="connsiteX3" fmla="*/ 168836 w 767133"/>
                      <a:gd name="connsiteY3" fmla="*/ 588879 h 655968"/>
                      <a:gd name="connsiteX4" fmla="*/ 87558 w 767133"/>
                      <a:gd name="connsiteY4" fmla="*/ 530903 h 655968"/>
                      <a:gd name="connsiteX5" fmla="*/ 17717 w 767133"/>
                      <a:gd name="connsiteY5" fmla="*/ 455496 h 655968"/>
                      <a:gd name="connsiteX6" fmla="*/ 104 w 767133"/>
                      <a:gd name="connsiteY6" fmla="*/ 405164 h 655968"/>
                      <a:gd name="connsiteX7" fmla="*/ 25606 w 767133"/>
                      <a:gd name="connsiteY7" fmla="*/ 324926 h 655968"/>
                      <a:gd name="connsiteX8" fmla="*/ 92206 w 767133"/>
                      <a:gd name="connsiteY8" fmla="*/ 225424 h 655968"/>
                      <a:gd name="connsiteX9" fmla="*/ 194460 w 767133"/>
                      <a:gd name="connsiteY9" fmla="*/ 114547 h 655968"/>
                      <a:gd name="connsiteX10" fmla="*/ 327110 w 767133"/>
                      <a:gd name="connsiteY10" fmla="*/ 61 h 655968"/>
                      <a:gd name="connsiteX11" fmla="*/ 327171 w 767133"/>
                      <a:gd name="connsiteY11" fmla="*/ 0 h 655968"/>
                      <a:gd name="connsiteX12" fmla="*/ 327232 w 767133"/>
                      <a:gd name="connsiteY12" fmla="*/ 61 h 655968"/>
                      <a:gd name="connsiteX13" fmla="*/ 767072 w 767133"/>
                      <a:gd name="connsiteY13" fmla="*/ 536529 h 655968"/>
                      <a:gd name="connsiteX14" fmla="*/ 767133 w 767133"/>
                      <a:gd name="connsiteY14" fmla="*/ 536590 h 655968"/>
                      <a:gd name="connsiteX15" fmla="*/ 767072 w 767133"/>
                      <a:gd name="connsiteY15" fmla="*/ 536651 h 655968"/>
                      <a:gd name="connsiteX16" fmla="*/ 670077 w 767133"/>
                      <a:gd name="connsiteY16" fmla="*/ 597747 h 655968"/>
                      <a:gd name="connsiteX17" fmla="*/ 660109 w 767133"/>
                      <a:gd name="connsiteY17" fmla="*/ 602578 h 655968"/>
                      <a:gd name="connsiteX18" fmla="*/ 766950 w 767133"/>
                      <a:gd name="connsiteY18" fmla="*/ 536529 h 655968"/>
                      <a:gd name="connsiteX19" fmla="*/ 327232 w 767133"/>
                      <a:gd name="connsiteY19" fmla="*/ 183 h 655968"/>
                      <a:gd name="connsiteX20" fmla="*/ 92390 w 767133"/>
                      <a:gd name="connsiteY20" fmla="*/ 225485 h 655968"/>
                      <a:gd name="connsiteX21" fmla="*/ 25851 w 767133"/>
                      <a:gd name="connsiteY21" fmla="*/ 324987 h 655968"/>
                      <a:gd name="connsiteX22" fmla="*/ 349 w 767133"/>
                      <a:gd name="connsiteY22" fmla="*/ 405164 h 655968"/>
                      <a:gd name="connsiteX23" fmla="*/ 17901 w 767133"/>
                      <a:gd name="connsiteY23" fmla="*/ 455374 h 655968"/>
                      <a:gd name="connsiteX24" fmla="*/ 354997 w 767133"/>
                      <a:gd name="connsiteY24" fmla="*/ 651076 h 655968"/>
                      <a:gd name="connsiteX25" fmla="*/ 426306 w 767133"/>
                      <a:gd name="connsiteY25" fmla="*/ 655785 h 655968"/>
                      <a:gd name="connsiteX26" fmla="*/ 450035 w 767133"/>
                      <a:gd name="connsiteY26" fmla="*/ 655234 h 655968"/>
                      <a:gd name="connsiteX27" fmla="*/ 425083 w 767133"/>
                      <a:gd name="connsiteY27" fmla="*/ 655968 h 655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67133" h="655968">
                        <a:moveTo>
                          <a:pt x="425083" y="655968"/>
                        </a:moveTo>
                        <a:cubicBezTo>
                          <a:pt x="401538" y="655968"/>
                          <a:pt x="378053" y="654440"/>
                          <a:pt x="354875" y="651320"/>
                        </a:cubicBezTo>
                        <a:cubicBezTo>
                          <a:pt x="322156" y="646978"/>
                          <a:pt x="289865" y="639517"/>
                          <a:pt x="258859" y="629121"/>
                        </a:cubicBezTo>
                        <a:cubicBezTo>
                          <a:pt x="227546" y="618663"/>
                          <a:pt x="197274" y="605147"/>
                          <a:pt x="168836" y="588879"/>
                        </a:cubicBezTo>
                        <a:cubicBezTo>
                          <a:pt x="139909" y="572367"/>
                          <a:pt x="112510" y="552858"/>
                          <a:pt x="87558" y="530903"/>
                        </a:cubicBezTo>
                        <a:cubicBezTo>
                          <a:pt x="61934" y="508397"/>
                          <a:pt x="38449" y="483017"/>
                          <a:pt x="17717" y="455496"/>
                        </a:cubicBezTo>
                        <a:cubicBezTo>
                          <a:pt x="5058" y="443571"/>
                          <a:pt x="-875" y="426630"/>
                          <a:pt x="104" y="405164"/>
                        </a:cubicBezTo>
                        <a:cubicBezTo>
                          <a:pt x="1144" y="382720"/>
                          <a:pt x="9767" y="355749"/>
                          <a:pt x="25606" y="324926"/>
                        </a:cubicBezTo>
                        <a:cubicBezTo>
                          <a:pt x="41263" y="294470"/>
                          <a:pt x="63646" y="261017"/>
                          <a:pt x="92206" y="225424"/>
                        </a:cubicBezTo>
                        <a:cubicBezTo>
                          <a:pt x="121011" y="189403"/>
                          <a:pt x="155442" y="152097"/>
                          <a:pt x="194460" y="114547"/>
                        </a:cubicBezTo>
                        <a:cubicBezTo>
                          <a:pt x="234824" y="75651"/>
                          <a:pt x="279468" y="37183"/>
                          <a:pt x="327110" y="61"/>
                        </a:cubicBezTo>
                        <a:lnTo>
                          <a:pt x="327171" y="0"/>
                        </a:lnTo>
                        <a:lnTo>
                          <a:pt x="327232" y="61"/>
                        </a:lnTo>
                        <a:cubicBezTo>
                          <a:pt x="500979" y="231051"/>
                          <a:pt x="698271" y="471703"/>
                          <a:pt x="767072" y="536529"/>
                        </a:cubicBezTo>
                        <a:lnTo>
                          <a:pt x="767133" y="536590"/>
                        </a:lnTo>
                        <a:lnTo>
                          <a:pt x="767072" y="536651"/>
                        </a:lnTo>
                        <a:cubicBezTo>
                          <a:pt x="736677" y="560319"/>
                          <a:pt x="704019" y="580868"/>
                          <a:pt x="670077" y="597747"/>
                        </a:cubicBezTo>
                        <a:cubicBezTo>
                          <a:pt x="666775" y="599398"/>
                          <a:pt x="663411" y="600988"/>
                          <a:pt x="660109" y="602578"/>
                        </a:cubicBezTo>
                        <a:cubicBezTo>
                          <a:pt x="697414" y="584843"/>
                          <a:pt x="733191" y="562765"/>
                          <a:pt x="766950" y="536529"/>
                        </a:cubicBezTo>
                        <a:cubicBezTo>
                          <a:pt x="698087" y="471581"/>
                          <a:pt x="500917" y="231051"/>
                          <a:pt x="327232" y="183"/>
                        </a:cubicBezTo>
                        <a:cubicBezTo>
                          <a:pt x="232806" y="73633"/>
                          <a:pt x="151589" y="151547"/>
                          <a:pt x="92390" y="225485"/>
                        </a:cubicBezTo>
                        <a:cubicBezTo>
                          <a:pt x="63891" y="261079"/>
                          <a:pt x="41507" y="294531"/>
                          <a:pt x="25851" y="324987"/>
                        </a:cubicBezTo>
                        <a:cubicBezTo>
                          <a:pt x="10011" y="355811"/>
                          <a:pt x="1388" y="382781"/>
                          <a:pt x="349" y="405164"/>
                        </a:cubicBezTo>
                        <a:cubicBezTo>
                          <a:pt x="-691" y="426569"/>
                          <a:pt x="5241" y="443448"/>
                          <a:pt x="17901" y="455374"/>
                        </a:cubicBezTo>
                        <a:cubicBezTo>
                          <a:pt x="99178" y="563438"/>
                          <a:pt x="218923" y="632973"/>
                          <a:pt x="354997" y="651076"/>
                        </a:cubicBezTo>
                        <a:cubicBezTo>
                          <a:pt x="378787" y="654256"/>
                          <a:pt x="402577" y="655785"/>
                          <a:pt x="426306" y="655785"/>
                        </a:cubicBezTo>
                        <a:cubicBezTo>
                          <a:pt x="434256" y="655785"/>
                          <a:pt x="442146" y="655601"/>
                          <a:pt x="450035" y="655234"/>
                        </a:cubicBezTo>
                        <a:cubicBezTo>
                          <a:pt x="441656" y="655724"/>
                          <a:pt x="433400" y="655968"/>
                          <a:pt x="425083" y="65596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7" name="Graphique 1074">
                    <a:extLst>
                      <a:ext uri="{FF2B5EF4-FFF2-40B4-BE49-F238E27FC236}">
                        <a16:creationId xmlns:a16="http://schemas.microsoft.com/office/drawing/2014/main" id="{4644D98B-090A-4517-8570-373FBE99F6C6}"/>
                      </a:ext>
                    </a:extLst>
                  </p:cNvPr>
                  <p:cNvSpPr/>
                  <p:nvPr/>
                </p:nvSpPr>
                <p:spPr>
                  <a:xfrm>
                    <a:off x="5769116" y="239502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366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8" name="Graphique 1074">
                    <a:extLst>
                      <a:ext uri="{FF2B5EF4-FFF2-40B4-BE49-F238E27FC236}">
                        <a16:creationId xmlns:a16="http://schemas.microsoft.com/office/drawing/2014/main" id="{EA13FED6-AE9D-4AF6-8FF7-D084DCF4EC09}"/>
                      </a:ext>
                    </a:extLst>
                  </p:cNvPr>
                  <p:cNvSpPr/>
                  <p:nvPr/>
                </p:nvSpPr>
                <p:spPr>
                  <a:xfrm>
                    <a:off x="5658116" y="2558370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9" name="Graphique 1074">
                    <a:extLst>
                      <a:ext uri="{FF2B5EF4-FFF2-40B4-BE49-F238E27FC236}">
                        <a16:creationId xmlns:a16="http://schemas.microsoft.com/office/drawing/2014/main" id="{277581A7-DF7E-41C2-AC0A-9AD1ABA5BC53}"/>
                      </a:ext>
                    </a:extLst>
                  </p:cNvPr>
                  <p:cNvSpPr/>
                  <p:nvPr/>
                </p:nvSpPr>
                <p:spPr>
                  <a:xfrm>
                    <a:off x="5661725" y="2435934"/>
                    <a:ext cx="485646" cy="245605"/>
                  </a:xfrm>
                  <a:custGeom>
                    <a:avLst/>
                    <a:gdLst>
                      <a:gd name="connsiteX0" fmla="*/ 37245 w 485646"/>
                      <a:gd name="connsiteY0" fmla="*/ 245606 h 245605"/>
                      <a:gd name="connsiteX1" fmla="*/ 21344 w 485646"/>
                      <a:gd name="connsiteY1" fmla="*/ 243894 h 245605"/>
                      <a:gd name="connsiteX2" fmla="*/ 0 w 485646"/>
                      <a:gd name="connsiteY2" fmla="*/ 227993 h 245605"/>
                      <a:gd name="connsiteX3" fmla="*/ 122 w 485646"/>
                      <a:gd name="connsiteY3" fmla="*/ 227932 h 245605"/>
                      <a:gd name="connsiteX4" fmla="*/ 21344 w 485646"/>
                      <a:gd name="connsiteY4" fmla="*/ 243710 h 245605"/>
                      <a:gd name="connsiteX5" fmla="*/ 92469 w 485646"/>
                      <a:gd name="connsiteY5" fmla="*/ 235026 h 245605"/>
                      <a:gd name="connsiteX6" fmla="*/ 200289 w 485646"/>
                      <a:gd name="connsiteY6" fmla="*/ 188363 h 245605"/>
                      <a:gd name="connsiteX7" fmla="*/ 485524 w 485646"/>
                      <a:gd name="connsiteY7" fmla="*/ 0 h 245605"/>
                      <a:gd name="connsiteX8" fmla="*/ 485647 w 485646"/>
                      <a:gd name="connsiteY8" fmla="*/ 122 h 245605"/>
                      <a:gd name="connsiteX9" fmla="*/ 334834 w 485646"/>
                      <a:gd name="connsiteY9" fmla="*/ 108553 h 245605"/>
                      <a:gd name="connsiteX10" fmla="*/ 200411 w 485646"/>
                      <a:gd name="connsiteY10" fmla="*/ 188485 h 245605"/>
                      <a:gd name="connsiteX11" fmla="*/ 92530 w 485646"/>
                      <a:gd name="connsiteY11" fmla="*/ 235148 h 245605"/>
                      <a:gd name="connsiteX12" fmla="*/ 37245 w 485646"/>
                      <a:gd name="connsiteY12" fmla="*/ 245606 h 245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85646" h="245605">
                        <a:moveTo>
                          <a:pt x="37245" y="245606"/>
                        </a:moveTo>
                        <a:cubicBezTo>
                          <a:pt x="31312" y="245606"/>
                          <a:pt x="26053" y="245056"/>
                          <a:pt x="21344" y="243894"/>
                        </a:cubicBezTo>
                        <a:cubicBezTo>
                          <a:pt x="10947" y="241386"/>
                          <a:pt x="3792" y="236065"/>
                          <a:pt x="0" y="227993"/>
                        </a:cubicBezTo>
                        <a:lnTo>
                          <a:pt x="122" y="227932"/>
                        </a:lnTo>
                        <a:cubicBezTo>
                          <a:pt x="3853" y="235943"/>
                          <a:pt x="11008" y="241264"/>
                          <a:pt x="21344" y="243710"/>
                        </a:cubicBezTo>
                        <a:cubicBezTo>
                          <a:pt x="37550" y="247624"/>
                          <a:pt x="61524" y="244689"/>
                          <a:pt x="92469" y="235026"/>
                        </a:cubicBezTo>
                        <a:cubicBezTo>
                          <a:pt x="122864" y="225546"/>
                          <a:pt x="159130" y="209829"/>
                          <a:pt x="200289" y="188363"/>
                        </a:cubicBezTo>
                        <a:cubicBezTo>
                          <a:pt x="284746" y="144269"/>
                          <a:pt x="386022" y="77425"/>
                          <a:pt x="485524" y="0"/>
                        </a:cubicBezTo>
                        <a:lnTo>
                          <a:pt x="485647" y="122"/>
                        </a:lnTo>
                        <a:cubicBezTo>
                          <a:pt x="434886" y="39630"/>
                          <a:pt x="384126" y="76079"/>
                          <a:pt x="334834" y="108553"/>
                        </a:cubicBezTo>
                        <a:cubicBezTo>
                          <a:pt x="287193" y="139927"/>
                          <a:pt x="241937" y="166836"/>
                          <a:pt x="200411" y="188485"/>
                        </a:cubicBezTo>
                        <a:cubicBezTo>
                          <a:pt x="159252" y="209952"/>
                          <a:pt x="122925" y="225669"/>
                          <a:pt x="92530" y="235148"/>
                        </a:cubicBezTo>
                        <a:cubicBezTo>
                          <a:pt x="70453" y="242120"/>
                          <a:pt x="51922" y="245606"/>
                          <a:pt x="37245" y="24560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0" name="Graphique 1074">
                    <a:extLst>
                      <a:ext uri="{FF2B5EF4-FFF2-40B4-BE49-F238E27FC236}">
                        <a16:creationId xmlns:a16="http://schemas.microsoft.com/office/drawing/2014/main" id="{4DC0825E-CE35-494C-AAA9-B45442732EB9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28516"/>
                    <a:ext cx="643431" cy="151057"/>
                  </a:xfrm>
                  <a:custGeom>
                    <a:avLst/>
                    <a:gdLst>
                      <a:gd name="connsiteX0" fmla="*/ 250070 w 643431"/>
                      <a:gd name="connsiteY0" fmla="*/ 151057 h 151057"/>
                      <a:gd name="connsiteX1" fmla="*/ 189036 w 643431"/>
                      <a:gd name="connsiteY1" fmla="*/ 146532 h 151057"/>
                      <a:gd name="connsiteX2" fmla="*/ 0 w 643431"/>
                      <a:gd name="connsiteY2" fmla="*/ 35471 h 151057"/>
                      <a:gd name="connsiteX3" fmla="*/ 122 w 643431"/>
                      <a:gd name="connsiteY3" fmla="*/ 35410 h 151057"/>
                      <a:gd name="connsiteX4" fmla="*/ 189036 w 643431"/>
                      <a:gd name="connsiteY4" fmla="*/ 146410 h 151057"/>
                      <a:gd name="connsiteX5" fmla="*/ 643309 w 643431"/>
                      <a:gd name="connsiteY5" fmla="*/ 0 h 151057"/>
                      <a:gd name="connsiteX6" fmla="*/ 643431 w 643431"/>
                      <a:gd name="connsiteY6" fmla="*/ 122 h 151057"/>
                      <a:gd name="connsiteX7" fmla="*/ 527723 w 643431"/>
                      <a:gd name="connsiteY7" fmla="*/ 75345 h 151057"/>
                      <a:gd name="connsiteX8" fmla="*/ 409996 w 643431"/>
                      <a:gd name="connsiteY8" fmla="*/ 125005 h 151057"/>
                      <a:gd name="connsiteX9" fmla="*/ 295388 w 643431"/>
                      <a:gd name="connsiteY9" fmla="*/ 148856 h 151057"/>
                      <a:gd name="connsiteX10" fmla="*/ 250070 w 643431"/>
                      <a:gd name="connsiteY10" fmla="*/ 151057 h 151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3431" h="151057">
                        <a:moveTo>
                          <a:pt x="250070" y="151057"/>
                        </a:moveTo>
                        <a:cubicBezTo>
                          <a:pt x="229032" y="151057"/>
                          <a:pt x="208606" y="149529"/>
                          <a:pt x="189036" y="146532"/>
                        </a:cubicBezTo>
                        <a:cubicBezTo>
                          <a:pt x="106902" y="133934"/>
                          <a:pt x="41587" y="95527"/>
                          <a:pt x="0" y="35471"/>
                        </a:cubicBezTo>
                        <a:lnTo>
                          <a:pt x="122" y="35410"/>
                        </a:lnTo>
                        <a:cubicBezTo>
                          <a:pt x="41648" y="95466"/>
                          <a:pt x="106963" y="133811"/>
                          <a:pt x="189036" y="146410"/>
                        </a:cubicBezTo>
                        <a:cubicBezTo>
                          <a:pt x="328168" y="167753"/>
                          <a:pt x="498000" y="113018"/>
                          <a:pt x="643309" y="0"/>
                        </a:cubicBezTo>
                        <a:lnTo>
                          <a:pt x="643431" y="122"/>
                        </a:lnTo>
                        <a:cubicBezTo>
                          <a:pt x="606492" y="28866"/>
                          <a:pt x="567536" y="54185"/>
                          <a:pt x="527723" y="75345"/>
                        </a:cubicBezTo>
                        <a:cubicBezTo>
                          <a:pt x="489071" y="95894"/>
                          <a:pt x="449442" y="112590"/>
                          <a:pt x="409996" y="125005"/>
                        </a:cubicBezTo>
                        <a:cubicBezTo>
                          <a:pt x="371222" y="137175"/>
                          <a:pt x="332693" y="145248"/>
                          <a:pt x="295388" y="148856"/>
                        </a:cubicBezTo>
                        <a:cubicBezTo>
                          <a:pt x="279976" y="150324"/>
                          <a:pt x="264870" y="151057"/>
                          <a:pt x="250070" y="151057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80" name="Graphique 1074">
                  <a:extLst>
                    <a:ext uri="{FF2B5EF4-FFF2-40B4-BE49-F238E27FC236}">
                      <a16:creationId xmlns:a16="http://schemas.microsoft.com/office/drawing/2014/main" id="{EFC4DBEC-639E-4772-B733-1A0B62AE8FF1}"/>
                    </a:ext>
                  </a:extLst>
                </p:cNvPr>
                <p:cNvGrpSpPr/>
                <p:nvPr/>
              </p:nvGrpSpPr>
              <p:grpSpPr>
                <a:xfrm>
                  <a:off x="5661725" y="2443578"/>
                  <a:ext cx="773422" cy="428893"/>
                  <a:chOff x="5661725" y="2443578"/>
                  <a:chExt cx="773422" cy="428893"/>
                </a:xfrm>
                <a:noFill/>
              </p:grpSpPr>
              <p:sp>
                <p:nvSpPr>
                  <p:cNvPr id="281" name="Graphique 1074">
                    <a:extLst>
                      <a:ext uri="{FF2B5EF4-FFF2-40B4-BE49-F238E27FC236}">
                        <a16:creationId xmlns:a16="http://schemas.microsoft.com/office/drawing/2014/main" id="{39F0B1E2-8E9B-4E12-A689-96634FF73CC1}"/>
                      </a:ext>
                    </a:extLst>
                  </p:cNvPr>
                  <p:cNvSpPr/>
                  <p:nvPr/>
                </p:nvSpPr>
                <p:spPr>
                  <a:xfrm>
                    <a:off x="5661786" y="2443578"/>
                    <a:ext cx="773361" cy="420820"/>
                  </a:xfrm>
                  <a:custGeom>
                    <a:avLst/>
                    <a:gdLst>
                      <a:gd name="connsiteX0" fmla="*/ 407366 w 773361"/>
                      <a:gd name="connsiteY0" fmla="*/ 420820 h 420820"/>
                      <a:gd name="connsiteX1" fmla="*/ 337158 w 773361"/>
                      <a:gd name="connsiteY1" fmla="*/ 416172 h 420820"/>
                      <a:gd name="connsiteX2" fmla="*/ 241141 w 773361"/>
                      <a:gd name="connsiteY2" fmla="*/ 393972 h 420820"/>
                      <a:gd name="connsiteX3" fmla="*/ 151119 w 773361"/>
                      <a:gd name="connsiteY3" fmla="*/ 353731 h 420820"/>
                      <a:gd name="connsiteX4" fmla="*/ 69841 w 773361"/>
                      <a:gd name="connsiteY4" fmla="*/ 295755 h 420820"/>
                      <a:gd name="connsiteX5" fmla="*/ 0 w 773361"/>
                      <a:gd name="connsiteY5" fmla="*/ 220348 h 420820"/>
                      <a:gd name="connsiteX6" fmla="*/ 122 w 773361"/>
                      <a:gd name="connsiteY6" fmla="*/ 220226 h 420820"/>
                      <a:gd name="connsiteX7" fmla="*/ 82745 w 773361"/>
                      <a:gd name="connsiteY7" fmla="*/ 239429 h 420820"/>
                      <a:gd name="connsiteX8" fmla="*/ 215456 w 773361"/>
                      <a:gd name="connsiteY8" fmla="*/ 204447 h 420820"/>
                      <a:gd name="connsiteX9" fmla="*/ 559035 w 773361"/>
                      <a:gd name="connsiteY9" fmla="*/ 61 h 420820"/>
                      <a:gd name="connsiteX10" fmla="*/ 559096 w 773361"/>
                      <a:gd name="connsiteY10" fmla="*/ 0 h 420820"/>
                      <a:gd name="connsiteX11" fmla="*/ 559157 w 773361"/>
                      <a:gd name="connsiteY11" fmla="*/ 61 h 420820"/>
                      <a:gd name="connsiteX12" fmla="*/ 772717 w 773361"/>
                      <a:gd name="connsiteY12" fmla="*/ 317404 h 420820"/>
                      <a:gd name="connsiteX13" fmla="*/ 771494 w 773361"/>
                      <a:gd name="connsiteY13" fmla="*/ 317832 h 420820"/>
                      <a:gd name="connsiteX14" fmla="*/ 749355 w 773361"/>
                      <a:gd name="connsiteY14" fmla="*/ 301565 h 420820"/>
                      <a:gd name="connsiteX15" fmla="*/ 652421 w 773361"/>
                      <a:gd name="connsiteY15" fmla="*/ 362660 h 420820"/>
                      <a:gd name="connsiteX16" fmla="*/ 642453 w 773361"/>
                      <a:gd name="connsiteY16" fmla="*/ 367492 h 420820"/>
                      <a:gd name="connsiteX17" fmla="*/ 749355 w 773361"/>
                      <a:gd name="connsiteY17" fmla="*/ 301381 h 420820"/>
                      <a:gd name="connsiteX18" fmla="*/ 749416 w 773361"/>
                      <a:gd name="connsiteY18" fmla="*/ 301320 h 420820"/>
                      <a:gd name="connsiteX19" fmla="*/ 749477 w 773361"/>
                      <a:gd name="connsiteY19" fmla="*/ 301381 h 420820"/>
                      <a:gd name="connsiteX20" fmla="*/ 771494 w 773361"/>
                      <a:gd name="connsiteY20" fmla="*/ 317649 h 420820"/>
                      <a:gd name="connsiteX21" fmla="*/ 772656 w 773361"/>
                      <a:gd name="connsiteY21" fmla="*/ 317282 h 420820"/>
                      <a:gd name="connsiteX22" fmla="*/ 721529 w 773361"/>
                      <a:gd name="connsiteY22" fmla="*/ 225546 h 420820"/>
                      <a:gd name="connsiteX23" fmla="*/ 559096 w 773361"/>
                      <a:gd name="connsiteY23" fmla="*/ 245 h 420820"/>
                      <a:gd name="connsiteX24" fmla="*/ 380334 w 773361"/>
                      <a:gd name="connsiteY24" fmla="*/ 122436 h 420820"/>
                      <a:gd name="connsiteX25" fmla="*/ 215578 w 773361"/>
                      <a:gd name="connsiteY25" fmla="*/ 204570 h 420820"/>
                      <a:gd name="connsiteX26" fmla="*/ 144086 w 773361"/>
                      <a:gd name="connsiteY26" fmla="*/ 228421 h 420820"/>
                      <a:gd name="connsiteX27" fmla="*/ 82868 w 773361"/>
                      <a:gd name="connsiteY27" fmla="*/ 239613 h 420820"/>
                      <a:gd name="connsiteX28" fmla="*/ 34126 w 773361"/>
                      <a:gd name="connsiteY28" fmla="*/ 237227 h 420820"/>
                      <a:gd name="connsiteX29" fmla="*/ 795 w 773361"/>
                      <a:gd name="connsiteY29" fmla="*/ 220960 h 420820"/>
                      <a:gd name="connsiteX30" fmla="*/ 337341 w 773361"/>
                      <a:gd name="connsiteY30" fmla="*/ 415928 h 420820"/>
                      <a:gd name="connsiteX31" fmla="*/ 408650 w 773361"/>
                      <a:gd name="connsiteY31" fmla="*/ 420637 h 420820"/>
                      <a:gd name="connsiteX32" fmla="*/ 432379 w 773361"/>
                      <a:gd name="connsiteY32" fmla="*/ 420086 h 420820"/>
                      <a:gd name="connsiteX33" fmla="*/ 407366 w 773361"/>
                      <a:gd name="connsiteY33" fmla="*/ 420820 h 420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73361" h="420820">
                        <a:moveTo>
                          <a:pt x="407366" y="420820"/>
                        </a:moveTo>
                        <a:cubicBezTo>
                          <a:pt x="383820" y="420820"/>
                          <a:pt x="360336" y="419291"/>
                          <a:pt x="337158" y="416172"/>
                        </a:cubicBezTo>
                        <a:cubicBezTo>
                          <a:pt x="304439" y="411830"/>
                          <a:pt x="272148" y="404369"/>
                          <a:pt x="241141" y="393972"/>
                        </a:cubicBezTo>
                        <a:cubicBezTo>
                          <a:pt x="209829" y="383515"/>
                          <a:pt x="179557" y="369999"/>
                          <a:pt x="151119" y="353731"/>
                        </a:cubicBezTo>
                        <a:cubicBezTo>
                          <a:pt x="122191" y="337219"/>
                          <a:pt x="94793" y="317710"/>
                          <a:pt x="69841" y="295755"/>
                        </a:cubicBezTo>
                        <a:cubicBezTo>
                          <a:pt x="44216" y="273249"/>
                          <a:pt x="20732" y="247869"/>
                          <a:pt x="0" y="220348"/>
                        </a:cubicBezTo>
                        <a:lnTo>
                          <a:pt x="122" y="220226"/>
                        </a:lnTo>
                        <a:cubicBezTo>
                          <a:pt x="16940" y="236065"/>
                          <a:pt x="44767" y="242548"/>
                          <a:pt x="82745" y="239429"/>
                        </a:cubicBezTo>
                        <a:cubicBezTo>
                          <a:pt x="119439" y="236432"/>
                          <a:pt x="164084" y="224629"/>
                          <a:pt x="215456" y="204447"/>
                        </a:cubicBezTo>
                        <a:cubicBezTo>
                          <a:pt x="321012" y="162861"/>
                          <a:pt x="443020" y="90268"/>
                          <a:pt x="559035" y="61"/>
                        </a:cubicBezTo>
                        <a:lnTo>
                          <a:pt x="559096" y="0"/>
                        </a:lnTo>
                        <a:lnTo>
                          <a:pt x="559157" y="61"/>
                        </a:lnTo>
                        <a:cubicBezTo>
                          <a:pt x="695904" y="181819"/>
                          <a:pt x="781707" y="309331"/>
                          <a:pt x="772717" y="317404"/>
                        </a:cubicBezTo>
                        <a:cubicBezTo>
                          <a:pt x="772411" y="317649"/>
                          <a:pt x="772044" y="317832"/>
                          <a:pt x="771494" y="317832"/>
                        </a:cubicBezTo>
                        <a:cubicBezTo>
                          <a:pt x="768252" y="317832"/>
                          <a:pt x="760852" y="312389"/>
                          <a:pt x="749355" y="301565"/>
                        </a:cubicBezTo>
                        <a:cubicBezTo>
                          <a:pt x="718960" y="325171"/>
                          <a:pt x="686363" y="345720"/>
                          <a:pt x="652421" y="362660"/>
                        </a:cubicBezTo>
                        <a:cubicBezTo>
                          <a:pt x="649119" y="364311"/>
                          <a:pt x="645755" y="365901"/>
                          <a:pt x="642453" y="367492"/>
                        </a:cubicBezTo>
                        <a:cubicBezTo>
                          <a:pt x="679758" y="349756"/>
                          <a:pt x="715596" y="327678"/>
                          <a:pt x="749355" y="301381"/>
                        </a:cubicBezTo>
                        <a:lnTo>
                          <a:pt x="749416" y="301320"/>
                        </a:lnTo>
                        <a:lnTo>
                          <a:pt x="749477" y="301381"/>
                        </a:lnTo>
                        <a:cubicBezTo>
                          <a:pt x="760975" y="312206"/>
                          <a:pt x="768375" y="317649"/>
                          <a:pt x="771494" y="317649"/>
                        </a:cubicBezTo>
                        <a:cubicBezTo>
                          <a:pt x="771983" y="317649"/>
                          <a:pt x="772350" y="317526"/>
                          <a:pt x="772656" y="317282"/>
                        </a:cubicBezTo>
                        <a:cubicBezTo>
                          <a:pt x="776876" y="313490"/>
                          <a:pt x="758712" y="280955"/>
                          <a:pt x="721529" y="225546"/>
                        </a:cubicBezTo>
                        <a:cubicBezTo>
                          <a:pt x="683000" y="168181"/>
                          <a:pt x="626858" y="90268"/>
                          <a:pt x="559096" y="245"/>
                        </a:cubicBezTo>
                        <a:cubicBezTo>
                          <a:pt x="500508" y="45806"/>
                          <a:pt x="440329" y="86904"/>
                          <a:pt x="380334" y="122436"/>
                        </a:cubicBezTo>
                        <a:cubicBezTo>
                          <a:pt x="322358" y="156745"/>
                          <a:pt x="266889" y="184388"/>
                          <a:pt x="215578" y="204570"/>
                        </a:cubicBezTo>
                        <a:cubicBezTo>
                          <a:pt x="190259" y="214538"/>
                          <a:pt x="166224" y="222550"/>
                          <a:pt x="144086" y="228421"/>
                        </a:cubicBezTo>
                        <a:cubicBezTo>
                          <a:pt x="121702" y="234353"/>
                          <a:pt x="101153" y="238084"/>
                          <a:pt x="82868" y="239613"/>
                        </a:cubicBezTo>
                        <a:cubicBezTo>
                          <a:pt x="64276" y="241141"/>
                          <a:pt x="47825" y="240346"/>
                          <a:pt x="34126" y="237227"/>
                        </a:cubicBezTo>
                        <a:cubicBezTo>
                          <a:pt x="20365" y="234108"/>
                          <a:pt x="9174" y="228665"/>
                          <a:pt x="795" y="220960"/>
                        </a:cubicBezTo>
                        <a:cubicBezTo>
                          <a:pt x="82073" y="328657"/>
                          <a:pt x="201573" y="397887"/>
                          <a:pt x="337341" y="415928"/>
                        </a:cubicBezTo>
                        <a:cubicBezTo>
                          <a:pt x="361131" y="419108"/>
                          <a:pt x="384921" y="420637"/>
                          <a:pt x="408650" y="420637"/>
                        </a:cubicBezTo>
                        <a:cubicBezTo>
                          <a:pt x="416539" y="420637"/>
                          <a:pt x="424490" y="420453"/>
                          <a:pt x="432379" y="420086"/>
                        </a:cubicBezTo>
                        <a:cubicBezTo>
                          <a:pt x="423939" y="420576"/>
                          <a:pt x="415683" y="420820"/>
                          <a:pt x="407366" y="4208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2" name="Graphique 1074">
                    <a:extLst>
                      <a:ext uri="{FF2B5EF4-FFF2-40B4-BE49-F238E27FC236}">
                        <a16:creationId xmlns:a16="http://schemas.microsoft.com/office/drawing/2014/main" id="{F772C15D-37D2-4A9C-8130-F812ABBDB013}"/>
                      </a:ext>
                    </a:extLst>
                  </p:cNvPr>
                  <p:cNvSpPr/>
                  <p:nvPr/>
                </p:nvSpPr>
                <p:spPr>
                  <a:xfrm>
                    <a:off x="5984572" y="2598122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88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3" name="Graphique 1074">
                    <a:extLst>
                      <a:ext uri="{FF2B5EF4-FFF2-40B4-BE49-F238E27FC236}">
                        <a16:creationId xmlns:a16="http://schemas.microsoft.com/office/drawing/2014/main" id="{53C568D7-579F-4692-AB29-2D8ADE52990C}"/>
                      </a:ext>
                    </a:extLst>
                  </p:cNvPr>
                  <p:cNvSpPr/>
                  <p:nvPr/>
                </p:nvSpPr>
                <p:spPr>
                  <a:xfrm>
                    <a:off x="5784038" y="2677075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414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4" name="Graphique 1074">
                    <a:extLst>
                      <a:ext uri="{FF2B5EF4-FFF2-40B4-BE49-F238E27FC236}">
                        <a16:creationId xmlns:a16="http://schemas.microsoft.com/office/drawing/2014/main" id="{9403CC9D-4CC2-436B-AE2A-B3494AB1C9AB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63865"/>
                    <a:ext cx="769353" cy="202184"/>
                  </a:xfrm>
                  <a:custGeom>
                    <a:avLst/>
                    <a:gdLst>
                      <a:gd name="connsiteX0" fmla="*/ 424245 w 769353"/>
                      <a:gd name="connsiteY0" fmla="*/ 202185 h 202184"/>
                      <a:gd name="connsiteX1" fmla="*/ 364067 w 769353"/>
                      <a:gd name="connsiteY1" fmla="*/ 198943 h 202184"/>
                      <a:gd name="connsiteX2" fmla="*/ 261446 w 769353"/>
                      <a:gd name="connsiteY2" fmla="*/ 177844 h 202184"/>
                      <a:gd name="connsiteX3" fmla="*/ 164512 w 769353"/>
                      <a:gd name="connsiteY3" fmla="*/ 137481 h 202184"/>
                      <a:gd name="connsiteX4" fmla="*/ 76324 w 769353"/>
                      <a:gd name="connsiteY4" fmla="*/ 78097 h 202184"/>
                      <a:gd name="connsiteX5" fmla="*/ 0 w 769353"/>
                      <a:gd name="connsiteY5" fmla="*/ 122 h 202184"/>
                      <a:gd name="connsiteX6" fmla="*/ 122 w 769353"/>
                      <a:gd name="connsiteY6" fmla="*/ 0 h 202184"/>
                      <a:gd name="connsiteX7" fmla="*/ 424429 w 769353"/>
                      <a:gd name="connsiteY7" fmla="*/ 201756 h 202184"/>
                      <a:gd name="connsiteX8" fmla="*/ 769231 w 769353"/>
                      <a:gd name="connsiteY8" fmla="*/ 83296 h 202184"/>
                      <a:gd name="connsiteX9" fmla="*/ 769353 w 769353"/>
                      <a:gd name="connsiteY9" fmla="*/ 83418 h 202184"/>
                      <a:gd name="connsiteX10" fmla="*/ 675049 w 769353"/>
                      <a:gd name="connsiteY10" fmla="*/ 142924 h 202184"/>
                      <a:gd name="connsiteX11" fmla="*/ 574018 w 769353"/>
                      <a:gd name="connsiteY11" fmla="*/ 181819 h 202184"/>
                      <a:gd name="connsiteX12" fmla="*/ 469379 w 769353"/>
                      <a:gd name="connsiteY12" fmla="*/ 200350 h 202184"/>
                      <a:gd name="connsiteX13" fmla="*/ 424245 w 769353"/>
                      <a:gd name="connsiteY13" fmla="*/ 202185 h 202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69353" h="202184">
                        <a:moveTo>
                          <a:pt x="424245" y="202185"/>
                        </a:moveTo>
                        <a:cubicBezTo>
                          <a:pt x="404124" y="202185"/>
                          <a:pt x="384004" y="201084"/>
                          <a:pt x="364067" y="198943"/>
                        </a:cubicBezTo>
                        <a:cubicBezTo>
                          <a:pt x="329269" y="195152"/>
                          <a:pt x="294715" y="188057"/>
                          <a:pt x="261446" y="177844"/>
                        </a:cubicBezTo>
                        <a:cubicBezTo>
                          <a:pt x="227870" y="167509"/>
                          <a:pt x="195213" y="153932"/>
                          <a:pt x="164512" y="137481"/>
                        </a:cubicBezTo>
                        <a:cubicBezTo>
                          <a:pt x="133200" y="120662"/>
                          <a:pt x="103539" y="100725"/>
                          <a:pt x="76324" y="78097"/>
                        </a:cubicBezTo>
                        <a:cubicBezTo>
                          <a:pt x="48375" y="54919"/>
                          <a:pt x="22689" y="2868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05740" y="132710"/>
                          <a:pt x="263770" y="201756"/>
                          <a:pt x="424429" y="201756"/>
                        </a:cubicBezTo>
                        <a:cubicBezTo>
                          <a:pt x="544785" y="201756"/>
                          <a:pt x="666671" y="163044"/>
                          <a:pt x="769231" y="83296"/>
                        </a:cubicBezTo>
                        <a:lnTo>
                          <a:pt x="769353" y="83418"/>
                        </a:lnTo>
                        <a:cubicBezTo>
                          <a:pt x="739876" y="106352"/>
                          <a:pt x="708135" y="126350"/>
                          <a:pt x="675049" y="142924"/>
                        </a:cubicBezTo>
                        <a:cubicBezTo>
                          <a:pt x="642759" y="159069"/>
                          <a:pt x="608755" y="172157"/>
                          <a:pt x="574018" y="181819"/>
                        </a:cubicBezTo>
                        <a:cubicBezTo>
                          <a:pt x="539893" y="191299"/>
                          <a:pt x="504666" y="197537"/>
                          <a:pt x="469379" y="200350"/>
                        </a:cubicBezTo>
                        <a:cubicBezTo>
                          <a:pt x="454334" y="201573"/>
                          <a:pt x="439290" y="202185"/>
                          <a:pt x="424245" y="20218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5" name="Graphique 1074">
                    <a:extLst>
                      <a:ext uri="{FF2B5EF4-FFF2-40B4-BE49-F238E27FC236}">
                        <a16:creationId xmlns:a16="http://schemas.microsoft.com/office/drawing/2014/main" id="{486E189A-C5FE-4243-881C-D989DFDA7339}"/>
                      </a:ext>
                    </a:extLst>
                  </p:cNvPr>
                  <p:cNvSpPr/>
                  <p:nvPr/>
                </p:nvSpPr>
                <p:spPr>
                  <a:xfrm>
                    <a:off x="5661725" y="2639097"/>
                    <a:ext cx="701102" cy="147632"/>
                  </a:xfrm>
                  <a:custGeom>
                    <a:avLst/>
                    <a:gdLst>
                      <a:gd name="connsiteX0" fmla="*/ 297100 w 701102"/>
                      <a:gd name="connsiteY0" fmla="*/ 147633 h 147632"/>
                      <a:gd name="connsiteX1" fmla="*/ 223406 w 701102"/>
                      <a:gd name="connsiteY1" fmla="*/ 142251 h 147632"/>
                      <a:gd name="connsiteX2" fmla="*/ 138031 w 701102"/>
                      <a:gd name="connsiteY2" fmla="*/ 120234 h 147632"/>
                      <a:gd name="connsiteX3" fmla="*/ 62625 w 701102"/>
                      <a:gd name="connsiteY3" fmla="*/ 81155 h 147632"/>
                      <a:gd name="connsiteX4" fmla="*/ 0 w 701102"/>
                      <a:gd name="connsiteY4" fmla="*/ 24952 h 147632"/>
                      <a:gd name="connsiteX5" fmla="*/ 122 w 701102"/>
                      <a:gd name="connsiteY5" fmla="*/ 24830 h 147632"/>
                      <a:gd name="connsiteX6" fmla="*/ 296611 w 701102"/>
                      <a:gd name="connsiteY6" fmla="*/ 147510 h 147632"/>
                      <a:gd name="connsiteX7" fmla="*/ 315875 w 701102"/>
                      <a:gd name="connsiteY7" fmla="*/ 147143 h 147632"/>
                      <a:gd name="connsiteX8" fmla="*/ 700980 w 701102"/>
                      <a:gd name="connsiteY8" fmla="*/ 0 h 147632"/>
                      <a:gd name="connsiteX9" fmla="*/ 701102 w 701102"/>
                      <a:gd name="connsiteY9" fmla="*/ 122 h 147632"/>
                      <a:gd name="connsiteX10" fmla="*/ 608144 w 701102"/>
                      <a:gd name="connsiteY10" fmla="*/ 61830 h 147632"/>
                      <a:gd name="connsiteX11" fmla="*/ 511088 w 701102"/>
                      <a:gd name="connsiteY11" fmla="*/ 107024 h 147632"/>
                      <a:gd name="connsiteX12" fmla="*/ 412748 w 701102"/>
                      <a:gd name="connsiteY12" fmla="*/ 135524 h 147632"/>
                      <a:gd name="connsiteX13" fmla="*/ 315875 w 701102"/>
                      <a:gd name="connsiteY13" fmla="*/ 147327 h 147632"/>
                      <a:gd name="connsiteX14" fmla="*/ 297100 w 701102"/>
                      <a:gd name="connsiteY14" fmla="*/ 147633 h 147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01102" h="147632">
                        <a:moveTo>
                          <a:pt x="297100" y="147633"/>
                        </a:moveTo>
                        <a:cubicBezTo>
                          <a:pt x="271903" y="147633"/>
                          <a:pt x="247196" y="145798"/>
                          <a:pt x="223406" y="142251"/>
                        </a:cubicBezTo>
                        <a:cubicBezTo>
                          <a:pt x="193439" y="137725"/>
                          <a:pt x="164757" y="130325"/>
                          <a:pt x="138031" y="120234"/>
                        </a:cubicBezTo>
                        <a:cubicBezTo>
                          <a:pt x="110816" y="109960"/>
                          <a:pt x="85497" y="96811"/>
                          <a:pt x="62625" y="81155"/>
                        </a:cubicBezTo>
                        <a:cubicBezTo>
                          <a:pt x="39202" y="65071"/>
                          <a:pt x="18102" y="46173"/>
                          <a:pt x="0" y="24952"/>
                        </a:cubicBezTo>
                        <a:lnTo>
                          <a:pt x="122" y="24830"/>
                        </a:lnTo>
                        <a:cubicBezTo>
                          <a:pt x="67884" y="104334"/>
                          <a:pt x="172646" y="147510"/>
                          <a:pt x="296611" y="147510"/>
                        </a:cubicBezTo>
                        <a:cubicBezTo>
                          <a:pt x="302971" y="147510"/>
                          <a:pt x="309393" y="147388"/>
                          <a:pt x="315875" y="147143"/>
                        </a:cubicBezTo>
                        <a:cubicBezTo>
                          <a:pt x="448280" y="142434"/>
                          <a:pt x="585026" y="90206"/>
                          <a:pt x="700980" y="0"/>
                        </a:cubicBezTo>
                        <a:lnTo>
                          <a:pt x="701102" y="122"/>
                        </a:lnTo>
                        <a:cubicBezTo>
                          <a:pt x="671625" y="23056"/>
                          <a:pt x="640373" y="43788"/>
                          <a:pt x="608144" y="61830"/>
                        </a:cubicBezTo>
                        <a:cubicBezTo>
                          <a:pt x="576770" y="79382"/>
                          <a:pt x="544113" y="94610"/>
                          <a:pt x="511088" y="107024"/>
                        </a:cubicBezTo>
                        <a:cubicBezTo>
                          <a:pt x="478675" y="119195"/>
                          <a:pt x="445589" y="128796"/>
                          <a:pt x="412748" y="135524"/>
                        </a:cubicBezTo>
                        <a:cubicBezTo>
                          <a:pt x="380212" y="142190"/>
                          <a:pt x="347616" y="146165"/>
                          <a:pt x="315875" y="147327"/>
                        </a:cubicBezTo>
                        <a:cubicBezTo>
                          <a:pt x="309576" y="147510"/>
                          <a:pt x="303338" y="147633"/>
                          <a:pt x="297100" y="14763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5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71" name="Graphique 1074">
                <a:extLst>
                  <a:ext uri="{FF2B5EF4-FFF2-40B4-BE49-F238E27FC236}">
                    <a16:creationId xmlns:a16="http://schemas.microsoft.com/office/drawing/2014/main" id="{2D29BD13-91B9-4D1B-A6C2-7CB8564F6EB0}"/>
                  </a:ext>
                </a:extLst>
              </p:cNvPr>
              <p:cNvSpPr/>
              <p:nvPr/>
            </p:nvSpPr>
            <p:spPr>
              <a:xfrm>
                <a:off x="5544860" y="1775501"/>
                <a:ext cx="1102198" cy="1101434"/>
              </a:xfrm>
              <a:custGeom>
                <a:avLst/>
                <a:gdLst>
                  <a:gd name="connsiteX0" fmla="*/ 568141 w 1102198"/>
                  <a:gd name="connsiteY0" fmla="*/ 1101435 h 1101434"/>
                  <a:gd name="connsiteX1" fmla="*/ 566918 w 1102198"/>
                  <a:gd name="connsiteY1" fmla="*/ 1101435 h 1101434"/>
                  <a:gd name="connsiteX2" fmla="*/ 482583 w 1102198"/>
                  <a:gd name="connsiteY2" fmla="*/ 1097337 h 1101434"/>
                  <a:gd name="connsiteX3" fmla="*/ 440690 w 1102198"/>
                  <a:gd name="connsiteY3" fmla="*/ 1090427 h 1101434"/>
                  <a:gd name="connsiteX4" fmla="*/ 412497 w 1102198"/>
                  <a:gd name="connsiteY4" fmla="*/ 1083638 h 1101434"/>
                  <a:gd name="connsiteX5" fmla="*/ 399715 w 1102198"/>
                  <a:gd name="connsiteY5" fmla="*/ 1080397 h 1101434"/>
                  <a:gd name="connsiteX6" fmla="*/ 365529 w 1102198"/>
                  <a:gd name="connsiteY6" fmla="*/ 1069389 h 1101434"/>
                  <a:gd name="connsiteX7" fmla="*/ 359229 w 1102198"/>
                  <a:gd name="connsiteY7" fmla="*/ 1067187 h 1101434"/>
                  <a:gd name="connsiteX8" fmla="*/ 319111 w 1102198"/>
                  <a:gd name="connsiteY8" fmla="*/ 1050491 h 1101434"/>
                  <a:gd name="connsiteX9" fmla="*/ 247496 w 1102198"/>
                  <a:gd name="connsiteY9" fmla="*/ 1010556 h 1101434"/>
                  <a:gd name="connsiteX10" fmla="*/ 217774 w 1102198"/>
                  <a:gd name="connsiteY10" fmla="*/ 989457 h 1101434"/>
                  <a:gd name="connsiteX11" fmla="*/ 199365 w 1102198"/>
                  <a:gd name="connsiteY11" fmla="*/ 974718 h 1101434"/>
                  <a:gd name="connsiteX12" fmla="*/ 193005 w 1102198"/>
                  <a:gd name="connsiteY12" fmla="*/ 969520 h 1101434"/>
                  <a:gd name="connsiteX13" fmla="*/ 162855 w 1102198"/>
                  <a:gd name="connsiteY13" fmla="*/ 941693 h 1101434"/>
                  <a:gd name="connsiteX14" fmla="*/ 137169 w 1102198"/>
                  <a:gd name="connsiteY14" fmla="*/ 914295 h 1101434"/>
                  <a:gd name="connsiteX15" fmla="*/ 125243 w 1102198"/>
                  <a:gd name="connsiteY15" fmla="*/ 900229 h 1101434"/>
                  <a:gd name="connsiteX16" fmla="*/ 113685 w 1102198"/>
                  <a:gd name="connsiteY16" fmla="*/ 885674 h 1101434"/>
                  <a:gd name="connsiteX17" fmla="*/ 112584 w 1102198"/>
                  <a:gd name="connsiteY17" fmla="*/ 884267 h 1101434"/>
                  <a:gd name="connsiteX18" fmla="*/ 110749 w 1102198"/>
                  <a:gd name="connsiteY18" fmla="*/ 881821 h 1101434"/>
                  <a:gd name="connsiteX19" fmla="*/ 105429 w 1102198"/>
                  <a:gd name="connsiteY19" fmla="*/ 874604 h 1101434"/>
                  <a:gd name="connsiteX20" fmla="*/ 105429 w 1102198"/>
                  <a:gd name="connsiteY20" fmla="*/ 874604 h 1101434"/>
                  <a:gd name="connsiteX21" fmla="*/ 95521 w 1102198"/>
                  <a:gd name="connsiteY21" fmla="*/ 860293 h 1101434"/>
                  <a:gd name="connsiteX22" fmla="*/ 80538 w 1102198"/>
                  <a:gd name="connsiteY22" fmla="*/ 837115 h 1101434"/>
                  <a:gd name="connsiteX23" fmla="*/ 80538 w 1102198"/>
                  <a:gd name="connsiteY23" fmla="*/ 837115 h 1101434"/>
                  <a:gd name="connsiteX24" fmla="*/ 69224 w 1102198"/>
                  <a:gd name="connsiteY24" fmla="*/ 817912 h 1101434"/>
                  <a:gd name="connsiteX25" fmla="*/ 66472 w 1102198"/>
                  <a:gd name="connsiteY25" fmla="*/ 812836 h 1101434"/>
                  <a:gd name="connsiteX26" fmla="*/ 55035 w 1102198"/>
                  <a:gd name="connsiteY26" fmla="*/ 790575 h 1101434"/>
                  <a:gd name="connsiteX27" fmla="*/ 32224 w 1102198"/>
                  <a:gd name="connsiteY27" fmla="*/ 736329 h 1101434"/>
                  <a:gd name="connsiteX28" fmla="*/ 10513 w 1102198"/>
                  <a:gd name="connsiteY28" fmla="*/ 657497 h 1101434"/>
                  <a:gd name="connsiteX29" fmla="*/ 3419 w 1102198"/>
                  <a:gd name="connsiteY29" fmla="*/ 611140 h 1101434"/>
                  <a:gd name="connsiteX30" fmla="*/ 2502 w 1102198"/>
                  <a:gd name="connsiteY30" fmla="*/ 599704 h 1101434"/>
                  <a:gd name="connsiteX31" fmla="*/ 361 w 1102198"/>
                  <a:gd name="connsiteY31" fmla="*/ 567903 h 1101434"/>
                  <a:gd name="connsiteX32" fmla="*/ 667 w 1102198"/>
                  <a:gd name="connsiteY32" fmla="*/ 525704 h 1101434"/>
                  <a:gd name="connsiteX33" fmla="*/ 1523 w 1102198"/>
                  <a:gd name="connsiteY33" fmla="*/ 514696 h 1101434"/>
                  <a:gd name="connsiteX34" fmla="*/ 4275 w 1102198"/>
                  <a:gd name="connsiteY34" fmla="*/ 483139 h 1101434"/>
                  <a:gd name="connsiteX35" fmla="*/ 11064 w 1102198"/>
                  <a:gd name="connsiteY35" fmla="*/ 441430 h 1101434"/>
                  <a:gd name="connsiteX36" fmla="*/ 21093 w 1102198"/>
                  <a:gd name="connsiteY36" fmla="*/ 400027 h 1101434"/>
                  <a:gd name="connsiteX37" fmla="*/ 34242 w 1102198"/>
                  <a:gd name="connsiteY37" fmla="*/ 359725 h 1101434"/>
                  <a:gd name="connsiteX38" fmla="*/ 35098 w 1102198"/>
                  <a:gd name="connsiteY38" fmla="*/ 357645 h 1101434"/>
                  <a:gd name="connsiteX39" fmla="*/ 50571 w 1102198"/>
                  <a:gd name="connsiteY39" fmla="*/ 320217 h 1101434"/>
                  <a:gd name="connsiteX40" fmla="*/ 69958 w 1102198"/>
                  <a:gd name="connsiteY40" fmla="*/ 282055 h 1101434"/>
                  <a:gd name="connsiteX41" fmla="*/ 92463 w 1102198"/>
                  <a:gd name="connsiteY41" fmla="*/ 245178 h 1101434"/>
                  <a:gd name="connsiteX42" fmla="*/ 111116 w 1102198"/>
                  <a:gd name="connsiteY42" fmla="*/ 219308 h 1101434"/>
                  <a:gd name="connsiteX43" fmla="*/ 117966 w 1102198"/>
                  <a:gd name="connsiteY43" fmla="*/ 210013 h 1101434"/>
                  <a:gd name="connsiteX44" fmla="*/ 146587 w 1102198"/>
                  <a:gd name="connsiteY44" fmla="*/ 176560 h 1101434"/>
                  <a:gd name="connsiteX45" fmla="*/ 168420 w 1102198"/>
                  <a:gd name="connsiteY45" fmla="*/ 154666 h 1101434"/>
                  <a:gd name="connsiteX46" fmla="*/ 178144 w 1102198"/>
                  <a:gd name="connsiteY46" fmla="*/ 145186 h 1101434"/>
                  <a:gd name="connsiteX47" fmla="*/ 212759 w 1102198"/>
                  <a:gd name="connsiteY47" fmla="*/ 115953 h 1101434"/>
                  <a:gd name="connsiteX48" fmla="*/ 287676 w 1102198"/>
                  <a:gd name="connsiteY48" fmla="*/ 66783 h 1101434"/>
                  <a:gd name="connsiteX49" fmla="*/ 367486 w 1102198"/>
                  <a:gd name="connsiteY49" fmla="*/ 31190 h 1101434"/>
                  <a:gd name="connsiteX50" fmla="*/ 450476 w 1102198"/>
                  <a:gd name="connsiteY50" fmla="*/ 9051 h 1101434"/>
                  <a:gd name="connsiteX51" fmla="*/ 492735 w 1102198"/>
                  <a:gd name="connsiteY51" fmla="*/ 2936 h 1101434"/>
                  <a:gd name="connsiteX52" fmla="*/ 535239 w 1102198"/>
                  <a:gd name="connsiteY52" fmla="*/ 122 h 1101434"/>
                  <a:gd name="connsiteX53" fmla="*/ 577498 w 1102198"/>
                  <a:gd name="connsiteY53" fmla="*/ 550 h 1101434"/>
                  <a:gd name="connsiteX54" fmla="*/ 619880 w 1102198"/>
                  <a:gd name="connsiteY54" fmla="*/ 4281 h 1101434"/>
                  <a:gd name="connsiteX55" fmla="*/ 702442 w 1102198"/>
                  <a:gd name="connsiteY55" fmla="*/ 21160 h 1101434"/>
                  <a:gd name="connsiteX56" fmla="*/ 742866 w 1102198"/>
                  <a:gd name="connsiteY56" fmla="*/ 34431 h 1101434"/>
                  <a:gd name="connsiteX57" fmla="*/ 743356 w 1102198"/>
                  <a:gd name="connsiteY57" fmla="*/ 34615 h 1101434"/>
                  <a:gd name="connsiteX58" fmla="*/ 782924 w 1102198"/>
                  <a:gd name="connsiteY58" fmla="*/ 51127 h 1101434"/>
                  <a:gd name="connsiteX59" fmla="*/ 854539 w 1102198"/>
                  <a:gd name="connsiteY59" fmla="*/ 91063 h 1101434"/>
                  <a:gd name="connsiteX60" fmla="*/ 884261 w 1102198"/>
                  <a:gd name="connsiteY60" fmla="*/ 112162 h 1101434"/>
                  <a:gd name="connsiteX61" fmla="*/ 928355 w 1102198"/>
                  <a:gd name="connsiteY61" fmla="*/ 149529 h 1101434"/>
                  <a:gd name="connsiteX62" fmla="*/ 949393 w 1102198"/>
                  <a:gd name="connsiteY62" fmla="*/ 170505 h 1101434"/>
                  <a:gd name="connsiteX63" fmla="*/ 961258 w 1102198"/>
                  <a:gd name="connsiteY63" fmla="*/ 183348 h 1101434"/>
                  <a:gd name="connsiteX64" fmla="*/ 991224 w 1102198"/>
                  <a:gd name="connsiteY64" fmla="*/ 219859 h 1101434"/>
                  <a:gd name="connsiteX65" fmla="*/ 992570 w 1102198"/>
                  <a:gd name="connsiteY65" fmla="*/ 221755 h 1101434"/>
                  <a:gd name="connsiteX66" fmla="*/ 993181 w 1102198"/>
                  <a:gd name="connsiteY66" fmla="*/ 222550 h 1101434"/>
                  <a:gd name="connsiteX67" fmla="*/ 994099 w 1102198"/>
                  <a:gd name="connsiteY67" fmla="*/ 223773 h 1101434"/>
                  <a:gd name="connsiteX68" fmla="*/ 1005168 w 1102198"/>
                  <a:gd name="connsiteY68" fmla="*/ 239735 h 1101434"/>
                  <a:gd name="connsiteX69" fmla="*/ 1013975 w 1102198"/>
                  <a:gd name="connsiteY69" fmla="*/ 253189 h 1101434"/>
                  <a:gd name="connsiteX70" fmla="*/ 1023332 w 1102198"/>
                  <a:gd name="connsiteY70" fmla="*/ 268234 h 1101434"/>
                  <a:gd name="connsiteX71" fmla="*/ 1032689 w 1102198"/>
                  <a:gd name="connsiteY71" fmla="*/ 284135 h 1101434"/>
                  <a:gd name="connsiteX72" fmla="*/ 1036052 w 1102198"/>
                  <a:gd name="connsiteY72" fmla="*/ 290128 h 1101434"/>
                  <a:gd name="connsiteX73" fmla="*/ 1037214 w 1102198"/>
                  <a:gd name="connsiteY73" fmla="*/ 292207 h 1101434"/>
                  <a:gd name="connsiteX74" fmla="*/ 1045532 w 1102198"/>
                  <a:gd name="connsiteY74" fmla="*/ 308047 h 1101434"/>
                  <a:gd name="connsiteX75" fmla="*/ 1056968 w 1102198"/>
                  <a:gd name="connsiteY75" fmla="*/ 333183 h 1101434"/>
                  <a:gd name="connsiteX76" fmla="*/ 1061494 w 1102198"/>
                  <a:gd name="connsiteY76" fmla="*/ 343640 h 1101434"/>
                  <a:gd name="connsiteX77" fmla="*/ 1078679 w 1102198"/>
                  <a:gd name="connsiteY77" fmla="*/ 392382 h 1101434"/>
                  <a:gd name="connsiteX78" fmla="*/ 1096475 w 1102198"/>
                  <a:gd name="connsiteY78" fmla="*/ 473476 h 1101434"/>
                  <a:gd name="connsiteX79" fmla="*/ 1100940 w 1102198"/>
                  <a:gd name="connsiteY79" fmla="*/ 518427 h 1101434"/>
                  <a:gd name="connsiteX80" fmla="*/ 1100940 w 1102198"/>
                  <a:gd name="connsiteY80" fmla="*/ 582336 h 1101434"/>
                  <a:gd name="connsiteX81" fmla="*/ 1093601 w 1102198"/>
                  <a:gd name="connsiteY81" fmla="*/ 645816 h 1101434"/>
                  <a:gd name="connsiteX82" fmla="*/ 1072747 w 1102198"/>
                  <a:gd name="connsiteY82" fmla="*/ 727767 h 1101434"/>
                  <a:gd name="connsiteX83" fmla="*/ 1057518 w 1102198"/>
                  <a:gd name="connsiteY83" fmla="*/ 767702 h 1101434"/>
                  <a:gd name="connsiteX84" fmla="*/ 1039171 w 1102198"/>
                  <a:gd name="connsiteY84" fmla="*/ 806475 h 1101434"/>
                  <a:gd name="connsiteX85" fmla="*/ 1024494 w 1102198"/>
                  <a:gd name="connsiteY85" fmla="*/ 832222 h 1101434"/>
                  <a:gd name="connsiteX86" fmla="*/ 1017766 w 1102198"/>
                  <a:gd name="connsiteY86" fmla="*/ 843720 h 1101434"/>
                  <a:gd name="connsiteX87" fmla="*/ 997890 w 1102198"/>
                  <a:gd name="connsiteY87" fmla="*/ 873136 h 1101434"/>
                  <a:gd name="connsiteX88" fmla="*/ 993304 w 1102198"/>
                  <a:gd name="connsiteY88" fmla="*/ 879497 h 1101434"/>
                  <a:gd name="connsiteX89" fmla="*/ 965722 w 1102198"/>
                  <a:gd name="connsiteY89" fmla="*/ 913622 h 1101434"/>
                  <a:gd name="connsiteX90" fmla="*/ 944623 w 1102198"/>
                  <a:gd name="connsiteY90" fmla="*/ 936006 h 1101434"/>
                  <a:gd name="connsiteX91" fmla="*/ 935205 w 1102198"/>
                  <a:gd name="connsiteY91" fmla="*/ 945730 h 1101434"/>
                  <a:gd name="connsiteX92" fmla="*/ 909274 w 1102198"/>
                  <a:gd name="connsiteY92" fmla="*/ 969275 h 1101434"/>
                  <a:gd name="connsiteX93" fmla="*/ 901630 w 1102198"/>
                  <a:gd name="connsiteY93" fmla="*/ 975819 h 1101434"/>
                  <a:gd name="connsiteX94" fmla="*/ 852398 w 1102198"/>
                  <a:gd name="connsiteY94" fmla="*/ 1012085 h 1101434"/>
                  <a:gd name="connsiteX95" fmla="*/ 816560 w 1102198"/>
                  <a:gd name="connsiteY95" fmla="*/ 1033612 h 1101434"/>
                  <a:gd name="connsiteX96" fmla="*/ 814236 w 1102198"/>
                  <a:gd name="connsiteY96" fmla="*/ 1034957 h 1101434"/>
                  <a:gd name="connsiteX97" fmla="*/ 774790 w 1102198"/>
                  <a:gd name="connsiteY97" fmla="*/ 1054466 h 1101434"/>
                  <a:gd name="connsiteX98" fmla="*/ 734304 w 1102198"/>
                  <a:gd name="connsiteY98" fmla="*/ 1070612 h 1101434"/>
                  <a:gd name="connsiteX99" fmla="*/ 721890 w 1102198"/>
                  <a:gd name="connsiteY99" fmla="*/ 1074709 h 1101434"/>
                  <a:gd name="connsiteX100" fmla="*/ 693207 w 1102198"/>
                  <a:gd name="connsiteY100" fmla="*/ 1083332 h 1101434"/>
                  <a:gd name="connsiteX101" fmla="*/ 680303 w 1102198"/>
                  <a:gd name="connsiteY101" fmla="*/ 1086329 h 1101434"/>
                  <a:gd name="connsiteX102" fmla="*/ 651498 w 1102198"/>
                  <a:gd name="connsiteY102" fmla="*/ 1092689 h 1101434"/>
                  <a:gd name="connsiteX103" fmla="*/ 609239 w 1102198"/>
                  <a:gd name="connsiteY103" fmla="*/ 1098805 h 1101434"/>
                  <a:gd name="connsiteX104" fmla="*/ 597986 w 1102198"/>
                  <a:gd name="connsiteY104" fmla="*/ 1099784 h 1101434"/>
                  <a:gd name="connsiteX105" fmla="*/ 568141 w 1102198"/>
                  <a:gd name="connsiteY105" fmla="*/ 1101435 h 1101434"/>
                  <a:gd name="connsiteX106" fmla="*/ 549733 w 1102198"/>
                  <a:gd name="connsiteY106" fmla="*/ 0 h 1101434"/>
                  <a:gd name="connsiteX107" fmla="*/ 535361 w 1102198"/>
                  <a:gd name="connsiteY107" fmla="*/ 61 h 1101434"/>
                  <a:gd name="connsiteX108" fmla="*/ 492857 w 1102198"/>
                  <a:gd name="connsiteY108" fmla="*/ 2874 h 1101434"/>
                  <a:gd name="connsiteX109" fmla="*/ 450598 w 1102198"/>
                  <a:gd name="connsiteY109" fmla="*/ 8990 h 1101434"/>
                  <a:gd name="connsiteX110" fmla="*/ 367608 w 1102198"/>
                  <a:gd name="connsiteY110" fmla="*/ 31129 h 1101434"/>
                  <a:gd name="connsiteX111" fmla="*/ 287859 w 1102198"/>
                  <a:gd name="connsiteY111" fmla="*/ 66722 h 1101434"/>
                  <a:gd name="connsiteX112" fmla="*/ 212942 w 1102198"/>
                  <a:gd name="connsiteY112" fmla="*/ 115892 h 1101434"/>
                  <a:gd name="connsiteX113" fmla="*/ 178328 w 1102198"/>
                  <a:gd name="connsiteY113" fmla="*/ 145125 h 1101434"/>
                  <a:gd name="connsiteX114" fmla="*/ 168604 w 1102198"/>
                  <a:gd name="connsiteY114" fmla="*/ 154605 h 1101434"/>
                  <a:gd name="connsiteX115" fmla="*/ 146771 w 1102198"/>
                  <a:gd name="connsiteY115" fmla="*/ 176499 h 1101434"/>
                  <a:gd name="connsiteX116" fmla="*/ 118149 w 1102198"/>
                  <a:gd name="connsiteY116" fmla="*/ 209951 h 1101434"/>
                  <a:gd name="connsiteX117" fmla="*/ 111300 w 1102198"/>
                  <a:gd name="connsiteY117" fmla="*/ 219247 h 1101434"/>
                  <a:gd name="connsiteX118" fmla="*/ 92647 w 1102198"/>
                  <a:gd name="connsiteY118" fmla="*/ 245117 h 1101434"/>
                  <a:gd name="connsiteX119" fmla="*/ 70141 w 1102198"/>
                  <a:gd name="connsiteY119" fmla="*/ 281994 h 1101434"/>
                  <a:gd name="connsiteX120" fmla="*/ 50754 w 1102198"/>
                  <a:gd name="connsiteY120" fmla="*/ 320156 h 1101434"/>
                  <a:gd name="connsiteX121" fmla="*/ 35282 w 1102198"/>
                  <a:gd name="connsiteY121" fmla="*/ 357584 h 1101434"/>
                  <a:gd name="connsiteX122" fmla="*/ 34425 w 1102198"/>
                  <a:gd name="connsiteY122" fmla="*/ 359663 h 1101434"/>
                  <a:gd name="connsiteX123" fmla="*/ 21338 w 1102198"/>
                  <a:gd name="connsiteY123" fmla="*/ 399966 h 1101434"/>
                  <a:gd name="connsiteX124" fmla="*/ 11308 w 1102198"/>
                  <a:gd name="connsiteY124" fmla="*/ 441369 h 1101434"/>
                  <a:gd name="connsiteX125" fmla="*/ 4520 w 1102198"/>
                  <a:gd name="connsiteY125" fmla="*/ 483017 h 1101434"/>
                  <a:gd name="connsiteX126" fmla="*/ 1768 w 1102198"/>
                  <a:gd name="connsiteY126" fmla="*/ 514513 h 1101434"/>
                  <a:gd name="connsiteX127" fmla="*/ 911 w 1102198"/>
                  <a:gd name="connsiteY127" fmla="*/ 525521 h 1101434"/>
                  <a:gd name="connsiteX128" fmla="*/ 606 w 1102198"/>
                  <a:gd name="connsiteY128" fmla="*/ 567658 h 1101434"/>
                  <a:gd name="connsiteX129" fmla="*/ 2746 w 1102198"/>
                  <a:gd name="connsiteY129" fmla="*/ 599459 h 1101434"/>
                  <a:gd name="connsiteX130" fmla="*/ 3664 w 1102198"/>
                  <a:gd name="connsiteY130" fmla="*/ 610896 h 1101434"/>
                  <a:gd name="connsiteX131" fmla="*/ 10758 w 1102198"/>
                  <a:gd name="connsiteY131" fmla="*/ 657192 h 1101434"/>
                  <a:gd name="connsiteX132" fmla="*/ 32468 w 1102198"/>
                  <a:gd name="connsiteY132" fmla="*/ 736023 h 1101434"/>
                  <a:gd name="connsiteX133" fmla="*/ 55280 w 1102198"/>
                  <a:gd name="connsiteY133" fmla="*/ 790269 h 1101434"/>
                  <a:gd name="connsiteX134" fmla="*/ 66716 w 1102198"/>
                  <a:gd name="connsiteY134" fmla="*/ 812530 h 1101434"/>
                  <a:gd name="connsiteX135" fmla="*/ 69468 w 1102198"/>
                  <a:gd name="connsiteY135" fmla="*/ 817606 h 1101434"/>
                  <a:gd name="connsiteX136" fmla="*/ 80782 w 1102198"/>
                  <a:gd name="connsiteY136" fmla="*/ 836809 h 1101434"/>
                  <a:gd name="connsiteX137" fmla="*/ 80782 w 1102198"/>
                  <a:gd name="connsiteY137" fmla="*/ 836809 h 1101434"/>
                  <a:gd name="connsiteX138" fmla="*/ 95766 w 1102198"/>
                  <a:gd name="connsiteY138" fmla="*/ 859927 h 1101434"/>
                  <a:gd name="connsiteX139" fmla="*/ 105673 w 1102198"/>
                  <a:gd name="connsiteY139" fmla="*/ 874176 h 1101434"/>
                  <a:gd name="connsiteX140" fmla="*/ 105673 w 1102198"/>
                  <a:gd name="connsiteY140" fmla="*/ 874176 h 1101434"/>
                  <a:gd name="connsiteX141" fmla="*/ 110994 w 1102198"/>
                  <a:gd name="connsiteY141" fmla="*/ 881393 h 1101434"/>
                  <a:gd name="connsiteX142" fmla="*/ 112829 w 1102198"/>
                  <a:gd name="connsiteY142" fmla="*/ 883839 h 1101434"/>
                  <a:gd name="connsiteX143" fmla="*/ 113929 w 1102198"/>
                  <a:gd name="connsiteY143" fmla="*/ 885245 h 1101434"/>
                  <a:gd name="connsiteX144" fmla="*/ 125488 w 1102198"/>
                  <a:gd name="connsiteY144" fmla="*/ 899801 h 1101434"/>
                  <a:gd name="connsiteX145" fmla="*/ 137414 w 1102198"/>
                  <a:gd name="connsiteY145" fmla="*/ 913867 h 1101434"/>
                  <a:gd name="connsiteX146" fmla="*/ 163099 w 1102198"/>
                  <a:gd name="connsiteY146" fmla="*/ 941265 h 1101434"/>
                  <a:gd name="connsiteX147" fmla="*/ 193250 w 1102198"/>
                  <a:gd name="connsiteY147" fmla="*/ 969091 h 1101434"/>
                  <a:gd name="connsiteX148" fmla="*/ 199610 w 1102198"/>
                  <a:gd name="connsiteY148" fmla="*/ 974290 h 1101434"/>
                  <a:gd name="connsiteX149" fmla="*/ 218018 w 1102198"/>
                  <a:gd name="connsiteY149" fmla="*/ 989029 h 1101434"/>
                  <a:gd name="connsiteX150" fmla="*/ 247741 w 1102198"/>
                  <a:gd name="connsiteY150" fmla="*/ 1010128 h 1101434"/>
                  <a:gd name="connsiteX151" fmla="*/ 319355 w 1102198"/>
                  <a:gd name="connsiteY151" fmla="*/ 1050063 h 1101434"/>
                  <a:gd name="connsiteX152" fmla="*/ 359413 w 1102198"/>
                  <a:gd name="connsiteY152" fmla="*/ 1066759 h 1101434"/>
                  <a:gd name="connsiteX153" fmla="*/ 365712 w 1102198"/>
                  <a:gd name="connsiteY153" fmla="*/ 1068961 h 1101434"/>
                  <a:gd name="connsiteX154" fmla="*/ 399838 w 1102198"/>
                  <a:gd name="connsiteY154" fmla="*/ 1079969 h 1101434"/>
                  <a:gd name="connsiteX155" fmla="*/ 412619 w 1102198"/>
                  <a:gd name="connsiteY155" fmla="*/ 1083210 h 1101434"/>
                  <a:gd name="connsiteX156" fmla="*/ 440813 w 1102198"/>
                  <a:gd name="connsiteY156" fmla="*/ 1089999 h 1101434"/>
                  <a:gd name="connsiteX157" fmla="*/ 482705 w 1102198"/>
                  <a:gd name="connsiteY157" fmla="*/ 1096909 h 1101434"/>
                  <a:gd name="connsiteX158" fmla="*/ 567040 w 1102198"/>
                  <a:gd name="connsiteY158" fmla="*/ 1101007 h 1101434"/>
                  <a:gd name="connsiteX159" fmla="*/ 598292 w 1102198"/>
                  <a:gd name="connsiteY159" fmla="*/ 1099172 h 1101434"/>
                  <a:gd name="connsiteX160" fmla="*/ 609544 w 1102198"/>
                  <a:gd name="connsiteY160" fmla="*/ 1098194 h 1101434"/>
                  <a:gd name="connsiteX161" fmla="*/ 651804 w 1102198"/>
                  <a:gd name="connsiteY161" fmla="*/ 1092078 h 1101434"/>
                  <a:gd name="connsiteX162" fmla="*/ 680609 w 1102198"/>
                  <a:gd name="connsiteY162" fmla="*/ 1085718 h 1101434"/>
                  <a:gd name="connsiteX163" fmla="*/ 693513 w 1102198"/>
                  <a:gd name="connsiteY163" fmla="*/ 1082721 h 1101434"/>
                  <a:gd name="connsiteX164" fmla="*/ 722195 w 1102198"/>
                  <a:gd name="connsiteY164" fmla="*/ 1074098 h 1101434"/>
                  <a:gd name="connsiteX165" fmla="*/ 734671 w 1102198"/>
                  <a:gd name="connsiteY165" fmla="*/ 1070000 h 1101434"/>
                  <a:gd name="connsiteX166" fmla="*/ 775157 w 1102198"/>
                  <a:gd name="connsiteY166" fmla="*/ 1053855 h 1101434"/>
                  <a:gd name="connsiteX167" fmla="*/ 814603 w 1102198"/>
                  <a:gd name="connsiteY167" fmla="*/ 1034346 h 1101434"/>
                  <a:gd name="connsiteX168" fmla="*/ 816927 w 1102198"/>
                  <a:gd name="connsiteY168" fmla="*/ 1033000 h 1101434"/>
                  <a:gd name="connsiteX169" fmla="*/ 852765 w 1102198"/>
                  <a:gd name="connsiteY169" fmla="*/ 1011473 h 1101434"/>
                  <a:gd name="connsiteX170" fmla="*/ 901997 w 1102198"/>
                  <a:gd name="connsiteY170" fmla="*/ 975207 h 1101434"/>
                  <a:gd name="connsiteX171" fmla="*/ 909641 w 1102198"/>
                  <a:gd name="connsiteY171" fmla="*/ 968663 h 1101434"/>
                  <a:gd name="connsiteX172" fmla="*/ 935572 w 1102198"/>
                  <a:gd name="connsiteY172" fmla="*/ 945118 h 1101434"/>
                  <a:gd name="connsiteX173" fmla="*/ 944990 w 1102198"/>
                  <a:gd name="connsiteY173" fmla="*/ 935394 h 1101434"/>
                  <a:gd name="connsiteX174" fmla="*/ 966089 w 1102198"/>
                  <a:gd name="connsiteY174" fmla="*/ 913011 h 1101434"/>
                  <a:gd name="connsiteX175" fmla="*/ 993671 w 1102198"/>
                  <a:gd name="connsiteY175" fmla="*/ 878885 h 1101434"/>
                  <a:gd name="connsiteX176" fmla="*/ 998257 w 1102198"/>
                  <a:gd name="connsiteY176" fmla="*/ 872525 h 1101434"/>
                  <a:gd name="connsiteX177" fmla="*/ 1018133 w 1102198"/>
                  <a:gd name="connsiteY177" fmla="*/ 843108 h 1101434"/>
                  <a:gd name="connsiteX178" fmla="*/ 1024861 w 1102198"/>
                  <a:gd name="connsiteY178" fmla="*/ 831611 h 1101434"/>
                  <a:gd name="connsiteX179" fmla="*/ 1039538 w 1102198"/>
                  <a:gd name="connsiteY179" fmla="*/ 805864 h 1101434"/>
                  <a:gd name="connsiteX180" fmla="*/ 1057885 w 1102198"/>
                  <a:gd name="connsiteY180" fmla="*/ 767152 h 1101434"/>
                  <a:gd name="connsiteX181" fmla="*/ 1073113 w 1102198"/>
                  <a:gd name="connsiteY181" fmla="*/ 727216 h 1101434"/>
                  <a:gd name="connsiteX182" fmla="*/ 1093968 w 1102198"/>
                  <a:gd name="connsiteY182" fmla="*/ 645266 h 1101434"/>
                  <a:gd name="connsiteX183" fmla="*/ 1101246 w 1102198"/>
                  <a:gd name="connsiteY183" fmla="*/ 517876 h 1101434"/>
                  <a:gd name="connsiteX184" fmla="*/ 1096781 w 1102198"/>
                  <a:gd name="connsiteY184" fmla="*/ 472926 h 1101434"/>
                  <a:gd name="connsiteX185" fmla="*/ 1078984 w 1102198"/>
                  <a:gd name="connsiteY185" fmla="*/ 391832 h 1101434"/>
                  <a:gd name="connsiteX186" fmla="*/ 1061799 w 1102198"/>
                  <a:gd name="connsiteY186" fmla="*/ 343090 h 1101434"/>
                  <a:gd name="connsiteX187" fmla="*/ 1057274 w 1102198"/>
                  <a:gd name="connsiteY187" fmla="*/ 332632 h 1101434"/>
                  <a:gd name="connsiteX188" fmla="*/ 1045837 w 1102198"/>
                  <a:gd name="connsiteY188" fmla="*/ 307497 h 1101434"/>
                  <a:gd name="connsiteX189" fmla="*/ 1037520 w 1102198"/>
                  <a:gd name="connsiteY189" fmla="*/ 291657 h 1101434"/>
                  <a:gd name="connsiteX190" fmla="*/ 1036358 w 1102198"/>
                  <a:gd name="connsiteY190" fmla="*/ 289578 h 1101434"/>
                  <a:gd name="connsiteX191" fmla="*/ 1032995 w 1102198"/>
                  <a:gd name="connsiteY191" fmla="*/ 283584 h 1101434"/>
                  <a:gd name="connsiteX192" fmla="*/ 1023637 w 1102198"/>
                  <a:gd name="connsiteY192" fmla="*/ 267684 h 1101434"/>
                  <a:gd name="connsiteX193" fmla="*/ 1014281 w 1102198"/>
                  <a:gd name="connsiteY193" fmla="*/ 252639 h 1101434"/>
                  <a:gd name="connsiteX194" fmla="*/ 1005474 w 1102198"/>
                  <a:gd name="connsiteY194" fmla="*/ 239184 h 1101434"/>
                  <a:gd name="connsiteX195" fmla="*/ 994405 w 1102198"/>
                  <a:gd name="connsiteY195" fmla="*/ 223223 h 1101434"/>
                  <a:gd name="connsiteX196" fmla="*/ 994221 w 1102198"/>
                  <a:gd name="connsiteY196" fmla="*/ 222978 h 1101434"/>
                  <a:gd name="connsiteX197" fmla="*/ 1003028 w 1102198"/>
                  <a:gd name="connsiteY197" fmla="*/ 251599 h 1101434"/>
                  <a:gd name="connsiteX198" fmla="*/ 1003272 w 1102198"/>
                  <a:gd name="connsiteY198" fmla="*/ 258021 h 1101434"/>
                  <a:gd name="connsiteX199" fmla="*/ 997646 w 1102198"/>
                  <a:gd name="connsiteY199" fmla="*/ 294103 h 1101434"/>
                  <a:gd name="connsiteX200" fmla="*/ 997279 w 1102198"/>
                  <a:gd name="connsiteY200" fmla="*/ 295449 h 1101434"/>
                  <a:gd name="connsiteX201" fmla="*/ 976608 w 1102198"/>
                  <a:gd name="connsiteY201" fmla="*/ 344986 h 1101434"/>
                  <a:gd name="connsiteX202" fmla="*/ 941015 w 1102198"/>
                  <a:gd name="connsiteY202" fmla="*/ 402657 h 1101434"/>
                  <a:gd name="connsiteX203" fmla="*/ 676083 w 1102198"/>
                  <a:gd name="connsiteY203" fmla="*/ 667833 h 1101434"/>
                  <a:gd name="connsiteX204" fmla="*/ 497261 w 1102198"/>
                  <a:gd name="connsiteY204" fmla="*/ 790085 h 1101434"/>
                  <a:gd name="connsiteX205" fmla="*/ 332504 w 1102198"/>
                  <a:gd name="connsiteY205" fmla="*/ 872219 h 1101434"/>
                  <a:gd name="connsiteX206" fmla="*/ 261012 w 1102198"/>
                  <a:gd name="connsiteY206" fmla="*/ 896070 h 1101434"/>
                  <a:gd name="connsiteX207" fmla="*/ 199794 w 1102198"/>
                  <a:gd name="connsiteY207" fmla="*/ 907262 h 1101434"/>
                  <a:gd name="connsiteX208" fmla="*/ 173007 w 1102198"/>
                  <a:gd name="connsiteY208" fmla="*/ 907751 h 1101434"/>
                  <a:gd name="connsiteX209" fmla="*/ 173007 w 1102198"/>
                  <a:gd name="connsiteY209" fmla="*/ 907751 h 1101434"/>
                  <a:gd name="connsiteX210" fmla="*/ 172885 w 1102198"/>
                  <a:gd name="connsiteY210" fmla="*/ 907751 h 1101434"/>
                  <a:gd name="connsiteX211" fmla="*/ 151052 w 1102198"/>
                  <a:gd name="connsiteY211" fmla="*/ 904877 h 1101434"/>
                  <a:gd name="connsiteX212" fmla="*/ 147566 w 1102198"/>
                  <a:gd name="connsiteY212" fmla="*/ 904021 h 1101434"/>
                  <a:gd name="connsiteX213" fmla="*/ 117721 w 1102198"/>
                  <a:gd name="connsiteY213" fmla="*/ 888609 h 1101434"/>
                  <a:gd name="connsiteX214" fmla="*/ 117048 w 1102198"/>
                  <a:gd name="connsiteY214" fmla="*/ 887998 h 1101434"/>
                  <a:gd name="connsiteX215" fmla="*/ 117171 w 1102198"/>
                  <a:gd name="connsiteY215" fmla="*/ 887875 h 1101434"/>
                  <a:gd name="connsiteX216" fmla="*/ 127934 w 1102198"/>
                  <a:gd name="connsiteY216" fmla="*/ 895887 h 1101434"/>
                  <a:gd name="connsiteX217" fmla="*/ 199794 w 1102198"/>
                  <a:gd name="connsiteY217" fmla="*/ 907078 h 1101434"/>
                  <a:gd name="connsiteX218" fmla="*/ 332504 w 1102198"/>
                  <a:gd name="connsiteY218" fmla="*/ 872097 h 1101434"/>
                  <a:gd name="connsiteX219" fmla="*/ 676083 w 1102198"/>
                  <a:gd name="connsiteY219" fmla="*/ 667711 h 1101434"/>
                  <a:gd name="connsiteX220" fmla="*/ 940953 w 1102198"/>
                  <a:gd name="connsiteY220" fmla="*/ 402534 h 1101434"/>
                  <a:gd name="connsiteX221" fmla="*/ 997524 w 1102198"/>
                  <a:gd name="connsiteY221" fmla="*/ 293981 h 1101434"/>
                  <a:gd name="connsiteX222" fmla="*/ 1003150 w 1102198"/>
                  <a:gd name="connsiteY222" fmla="*/ 258021 h 1101434"/>
                  <a:gd name="connsiteX223" fmla="*/ 992876 w 1102198"/>
                  <a:gd name="connsiteY223" fmla="*/ 221143 h 1101434"/>
                  <a:gd name="connsiteX224" fmla="*/ 991530 w 1102198"/>
                  <a:gd name="connsiteY224" fmla="*/ 219247 h 1101434"/>
                  <a:gd name="connsiteX225" fmla="*/ 961563 w 1102198"/>
                  <a:gd name="connsiteY225" fmla="*/ 182737 h 1101434"/>
                  <a:gd name="connsiteX226" fmla="*/ 949699 w 1102198"/>
                  <a:gd name="connsiteY226" fmla="*/ 169894 h 1101434"/>
                  <a:gd name="connsiteX227" fmla="*/ 928661 w 1102198"/>
                  <a:gd name="connsiteY227" fmla="*/ 148917 h 1101434"/>
                  <a:gd name="connsiteX228" fmla="*/ 884567 w 1102198"/>
                  <a:gd name="connsiteY228" fmla="*/ 111550 h 1101434"/>
                  <a:gd name="connsiteX229" fmla="*/ 854845 w 1102198"/>
                  <a:gd name="connsiteY229" fmla="*/ 90451 h 1101434"/>
                  <a:gd name="connsiteX230" fmla="*/ 783230 w 1102198"/>
                  <a:gd name="connsiteY230" fmla="*/ 50516 h 1101434"/>
                  <a:gd name="connsiteX231" fmla="*/ 743661 w 1102198"/>
                  <a:gd name="connsiteY231" fmla="*/ 34003 h 1101434"/>
                  <a:gd name="connsiteX232" fmla="*/ 743172 w 1102198"/>
                  <a:gd name="connsiteY232" fmla="*/ 33820 h 1101434"/>
                  <a:gd name="connsiteX233" fmla="*/ 702748 w 1102198"/>
                  <a:gd name="connsiteY233" fmla="*/ 20610 h 1101434"/>
                  <a:gd name="connsiteX234" fmla="*/ 620186 w 1102198"/>
                  <a:gd name="connsiteY234" fmla="*/ 3731 h 1101434"/>
                  <a:gd name="connsiteX235" fmla="*/ 577804 w 1102198"/>
                  <a:gd name="connsiteY235" fmla="*/ 0 h 1101434"/>
                  <a:gd name="connsiteX236" fmla="*/ 549733 w 1102198"/>
                  <a:gd name="connsiteY236" fmla="*/ 0 h 110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1102198" h="1101434">
                    <a:moveTo>
                      <a:pt x="568141" y="1101435"/>
                    </a:moveTo>
                    <a:cubicBezTo>
                      <a:pt x="567713" y="1101435"/>
                      <a:pt x="567346" y="1101435"/>
                      <a:pt x="566918" y="1101435"/>
                    </a:cubicBezTo>
                    <a:cubicBezTo>
                      <a:pt x="540743" y="1101190"/>
                      <a:pt x="507535" y="1100456"/>
                      <a:pt x="482583" y="1097337"/>
                    </a:cubicBezTo>
                    <a:cubicBezTo>
                      <a:pt x="469985" y="1095747"/>
                      <a:pt x="453105" y="1092995"/>
                      <a:pt x="440690" y="1090427"/>
                    </a:cubicBezTo>
                    <a:cubicBezTo>
                      <a:pt x="432251" y="1088714"/>
                      <a:pt x="422221" y="1086146"/>
                      <a:pt x="412497" y="1083638"/>
                    </a:cubicBezTo>
                    <a:cubicBezTo>
                      <a:pt x="407972" y="1082476"/>
                      <a:pt x="403629" y="1081375"/>
                      <a:pt x="399715" y="1080397"/>
                    </a:cubicBezTo>
                    <a:cubicBezTo>
                      <a:pt x="389380" y="1077890"/>
                      <a:pt x="376720" y="1073364"/>
                      <a:pt x="365529" y="1069389"/>
                    </a:cubicBezTo>
                    <a:cubicBezTo>
                      <a:pt x="363327" y="1068594"/>
                      <a:pt x="361248" y="1067860"/>
                      <a:pt x="359229" y="1067187"/>
                    </a:cubicBezTo>
                    <a:cubicBezTo>
                      <a:pt x="347915" y="1063212"/>
                      <a:pt x="331403" y="1056729"/>
                      <a:pt x="319111" y="1050491"/>
                    </a:cubicBezTo>
                    <a:cubicBezTo>
                      <a:pt x="305840" y="1043764"/>
                      <a:pt x="272264" y="1026395"/>
                      <a:pt x="247496" y="1010556"/>
                    </a:cubicBezTo>
                    <a:cubicBezTo>
                      <a:pt x="237466" y="1004134"/>
                      <a:pt x="224562" y="994594"/>
                      <a:pt x="217774" y="989457"/>
                    </a:cubicBezTo>
                    <a:cubicBezTo>
                      <a:pt x="212208" y="985237"/>
                      <a:pt x="205359" y="979610"/>
                      <a:pt x="199365" y="974718"/>
                    </a:cubicBezTo>
                    <a:cubicBezTo>
                      <a:pt x="197103" y="972883"/>
                      <a:pt x="194962" y="971110"/>
                      <a:pt x="193005" y="969520"/>
                    </a:cubicBezTo>
                    <a:cubicBezTo>
                      <a:pt x="182608" y="961080"/>
                      <a:pt x="169643" y="948420"/>
                      <a:pt x="162855" y="941693"/>
                    </a:cubicBezTo>
                    <a:cubicBezTo>
                      <a:pt x="159614" y="938452"/>
                      <a:pt x="149706" y="928606"/>
                      <a:pt x="137169" y="914295"/>
                    </a:cubicBezTo>
                    <a:cubicBezTo>
                      <a:pt x="134417" y="911176"/>
                      <a:pt x="130136" y="906222"/>
                      <a:pt x="125243" y="900229"/>
                    </a:cubicBezTo>
                    <a:cubicBezTo>
                      <a:pt x="118455" y="891973"/>
                      <a:pt x="113746" y="885735"/>
                      <a:pt x="113685" y="885674"/>
                    </a:cubicBezTo>
                    <a:cubicBezTo>
                      <a:pt x="113318" y="885184"/>
                      <a:pt x="112951" y="884695"/>
                      <a:pt x="112584" y="884267"/>
                    </a:cubicBezTo>
                    <a:cubicBezTo>
                      <a:pt x="111972" y="883472"/>
                      <a:pt x="111361" y="882677"/>
                      <a:pt x="110749" y="881821"/>
                    </a:cubicBezTo>
                    <a:cubicBezTo>
                      <a:pt x="107447" y="877417"/>
                      <a:pt x="107263" y="877112"/>
                      <a:pt x="105429" y="874604"/>
                    </a:cubicBezTo>
                    <a:lnTo>
                      <a:pt x="105429" y="874604"/>
                    </a:lnTo>
                    <a:cubicBezTo>
                      <a:pt x="104083" y="872708"/>
                      <a:pt x="100475" y="867693"/>
                      <a:pt x="95521" y="860293"/>
                    </a:cubicBezTo>
                    <a:cubicBezTo>
                      <a:pt x="87938" y="849102"/>
                      <a:pt x="82739" y="840723"/>
                      <a:pt x="80538" y="837115"/>
                    </a:cubicBezTo>
                    <a:lnTo>
                      <a:pt x="80538" y="837115"/>
                    </a:lnTo>
                    <a:cubicBezTo>
                      <a:pt x="73872" y="826413"/>
                      <a:pt x="69224" y="817973"/>
                      <a:pt x="69224" y="817912"/>
                    </a:cubicBezTo>
                    <a:cubicBezTo>
                      <a:pt x="68367" y="816322"/>
                      <a:pt x="67450" y="814609"/>
                      <a:pt x="66472" y="812836"/>
                    </a:cubicBezTo>
                    <a:cubicBezTo>
                      <a:pt x="62558" y="805558"/>
                      <a:pt x="58093" y="797363"/>
                      <a:pt x="55035" y="790575"/>
                    </a:cubicBezTo>
                    <a:cubicBezTo>
                      <a:pt x="48063" y="775224"/>
                      <a:pt x="38523" y="753391"/>
                      <a:pt x="32224" y="736329"/>
                    </a:cubicBezTo>
                    <a:cubicBezTo>
                      <a:pt x="22439" y="709542"/>
                      <a:pt x="13754" y="672297"/>
                      <a:pt x="10513" y="657497"/>
                    </a:cubicBezTo>
                    <a:cubicBezTo>
                      <a:pt x="7211" y="642453"/>
                      <a:pt x="4397" y="624228"/>
                      <a:pt x="3419" y="611140"/>
                    </a:cubicBezTo>
                    <a:cubicBezTo>
                      <a:pt x="3174" y="607593"/>
                      <a:pt x="2869" y="603740"/>
                      <a:pt x="2502" y="599704"/>
                    </a:cubicBezTo>
                    <a:cubicBezTo>
                      <a:pt x="1645" y="589246"/>
                      <a:pt x="667" y="577321"/>
                      <a:pt x="361" y="567903"/>
                    </a:cubicBezTo>
                    <a:cubicBezTo>
                      <a:pt x="-189" y="549555"/>
                      <a:pt x="-128" y="535734"/>
                      <a:pt x="667" y="525704"/>
                    </a:cubicBezTo>
                    <a:cubicBezTo>
                      <a:pt x="911" y="522280"/>
                      <a:pt x="1217" y="518610"/>
                      <a:pt x="1523" y="514696"/>
                    </a:cubicBezTo>
                    <a:cubicBezTo>
                      <a:pt x="2257" y="504299"/>
                      <a:pt x="3174" y="492496"/>
                      <a:pt x="4275" y="483139"/>
                    </a:cubicBezTo>
                    <a:cubicBezTo>
                      <a:pt x="5804" y="470663"/>
                      <a:pt x="8556" y="453906"/>
                      <a:pt x="11064" y="441430"/>
                    </a:cubicBezTo>
                    <a:cubicBezTo>
                      <a:pt x="13571" y="428954"/>
                      <a:pt x="17607" y="412319"/>
                      <a:pt x="21093" y="400027"/>
                    </a:cubicBezTo>
                    <a:cubicBezTo>
                      <a:pt x="23784" y="390609"/>
                      <a:pt x="28982" y="372873"/>
                      <a:pt x="34242" y="359725"/>
                    </a:cubicBezTo>
                    <a:lnTo>
                      <a:pt x="35098" y="357645"/>
                    </a:lnTo>
                    <a:cubicBezTo>
                      <a:pt x="39746" y="345842"/>
                      <a:pt x="45556" y="331226"/>
                      <a:pt x="50571" y="320217"/>
                    </a:cubicBezTo>
                    <a:cubicBezTo>
                      <a:pt x="56014" y="308414"/>
                      <a:pt x="63781" y="293064"/>
                      <a:pt x="69958" y="282055"/>
                    </a:cubicBezTo>
                    <a:cubicBezTo>
                      <a:pt x="76379" y="270558"/>
                      <a:pt x="85430" y="255758"/>
                      <a:pt x="92463" y="245178"/>
                    </a:cubicBezTo>
                    <a:cubicBezTo>
                      <a:pt x="97723" y="237289"/>
                      <a:pt x="104817" y="227748"/>
                      <a:pt x="111116" y="219308"/>
                    </a:cubicBezTo>
                    <a:cubicBezTo>
                      <a:pt x="113562" y="216006"/>
                      <a:pt x="115886" y="212887"/>
                      <a:pt x="117966" y="210013"/>
                    </a:cubicBezTo>
                    <a:cubicBezTo>
                      <a:pt x="124081" y="201634"/>
                      <a:pt x="133438" y="190687"/>
                      <a:pt x="146587" y="176560"/>
                    </a:cubicBezTo>
                    <a:cubicBezTo>
                      <a:pt x="152825" y="169833"/>
                      <a:pt x="160776" y="162127"/>
                      <a:pt x="168420" y="154666"/>
                    </a:cubicBezTo>
                    <a:cubicBezTo>
                      <a:pt x="171906" y="151302"/>
                      <a:pt x="175147" y="148122"/>
                      <a:pt x="178144" y="145186"/>
                    </a:cubicBezTo>
                    <a:cubicBezTo>
                      <a:pt x="187746" y="135646"/>
                      <a:pt x="201628" y="123904"/>
                      <a:pt x="212759" y="115953"/>
                    </a:cubicBezTo>
                    <a:cubicBezTo>
                      <a:pt x="244866" y="92897"/>
                      <a:pt x="269390" y="76813"/>
                      <a:pt x="287676" y="66783"/>
                    </a:cubicBezTo>
                    <a:cubicBezTo>
                      <a:pt x="312750" y="53023"/>
                      <a:pt x="338069" y="41770"/>
                      <a:pt x="367486" y="31190"/>
                    </a:cubicBezTo>
                    <a:cubicBezTo>
                      <a:pt x="392621" y="22139"/>
                      <a:pt x="422099" y="14311"/>
                      <a:pt x="450476" y="9051"/>
                    </a:cubicBezTo>
                    <a:cubicBezTo>
                      <a:pt x="462890" y="6727"/>
                      <a:pt x="479892" y="4281"/>
                      <a:pt x="492735" y="2936"/>
                    </a:cubicBezTo>
                    <a:cubicBezTo>
                      <a:pt x="508636" y="1284"/>
                      <a:pt x="524475" y="183"/>
                      <a:pt x="535239" y="122"/>
                    </a:cubicBezTo>
                    <a:cubicBezTo>
                      <a:pt x="548388" y="0"/>
                      <a:pt x="565022" y="-61"/>
                      <a:pt x="577498" y="550"/>
                    </a:cubicBezTo>
                    <a:cubicBezTo>
                      <a:pt x="590708" y="1223"/>
                      <a:pt x="607465" y="2202"/>
                      <a:pt x="619880" y="4281"/>
                    </a:cubicBezTo>
                    <a:cubicBezTo>
                      <a:pt x="644893" y="8378"/>
                      <a:pt x="678040" y="15167"/>
                      <a:pt x="702442" y="21160"/>
                    </a:cubicBezTo>
                    <a:cubicBezTo>
                      <a:pt x="716141" y="24524"/>
                      <a:pt x="733632" y="30884"/>
                      <a:pt x="742866" y="34431"/>
                    </a:cubicBezTo>
                    <a:lnTo>
                      <a:pt x="743356" y="34615"/>
                    </a:lnTo>
                    <a:cubicBezTo>
                      <a:pt x="755220" y="39140"/>
                      <a:pt x="771488" y="45317"/>
                      <a:pt x="782924" y="51127"/>
                    </a:cubicBezTo>
                    <a:cubicBezTo>
                      <a:pt x="806959" y="63297"/>
                      <a:pt x="835091" y="79015"/>
                      <a:pt x="854539" y="91063"/>
                    </a:cubicBezTo>
                    <a:cubicBezTo>
                      <a:pt x="863162" y="96444"/>
                      <a:pt x="874843" y="104701"/>
                      <a:pt x="884261" y="112162"/>
                    </a:cubicBezTo>
                    <a:cubicBezTo>
                      <a:pt x="890560" y="117115"/>
                      <a:pt x="912271" y="134545"/>
                      <a:pt x="928355" y="149529"/>
                    </a:cubicBezTo>
                    <a:cubicBezTo>
                      <a:pt x="934715" y="155461"/>
                      <a:pt x="942972" y="163839"/>
                      <a:pt x="949393" y="170505"/>
                    </a:cubicBezTo>
                    <a:cubicBezTo>
                      <a:pt x="949454" y="170566"/>
                      <a:pt x="954775" y="176132"/>
                      <a:pt x="961258" y="183348"/>
                    </a:cubicBezTo>
                    <a:cubicBezTo>
                      <a:pt x="971654" y="195029"/>
                      <a:pt x="981745" y="207322"/>
                      <a:pt x="991224" y="219859"/>
                    </a:cubicBezTo>
                    <a:cubicBezTo>
                      <a:pt x="991714" y="220470"/>
                      <a:pt x="992142" y="221082"/>
                      <a:pt x="992570" y="221755"/>
                    </a:cubicBezTo>
                    <a:cubicBezTo>
                      <a:pt x="992753" y="221999"/>
                      <a:pt x="992998" y="222305"/>
                      <a:pt x="993181" y="222550"/>
                    </a:cubicBezTo>
                    <a:cubicBezTo>
                      <a:pt x="993487" y="222978"/>
                      <a:pt x="993793" y="223406"/>
                      <a:pt x="994099" y="223773"/>
                    </a:cubicBezTo>
                    <a:cubicBezTo>
                      <a:pt x="996239" y="226647"/>
                      <a:pt x="1001743" y="234598"/>
                      <a:pt x="1005168" y="239735"/>
                    </a:cubicBezTo>
                    <a:cubicBezTo>
                      <a:pt x="1006819" y="242181"/>
                      <a:pt x="1010917" y="248419"/>
                      <a:pt x="1013975" y="253189"/>
                    </a:cubicBezTo>
                    <a:cubicBezTo>
                      <a:pt x="1016971" y="257898"/>
                      <a:pt x="1020763" y="263953"/>
                      <a:pt x="1023332" y="268234"/>
                    </a:cubicBezTo>
                    <a:cubicBezTo>
                      <a:pt x="1025656" y="272026"/>
                      <a:pt x="1028775" y="277407"/>
                      <a:pt x="1032689" y="284135"/>
                    </a:cubicBezTo>
                    <a:cubicBezTo>
                      <a:pt x="1033728" y="285908"/>
                      <a:pt x="1034952" y="288171"/>
                      <a:pt x="1036052" y="290128"/>
                    </a:cubicBezTo>
                    <a:cubicBezTo>
                      <a:pt x="1036480" y="290862"/>
                      <a:pt x="1036847" y="291535"/>
                      <a:pt x="1037214" y="292207"/>
                    </a:cubicBezTo>
                    <a:cubicBezTo>
                      <a:pt x="1039294" y="295877"/>
                      <a:pt x="1042046" y="301259"/>
                      <a:pt x="1045532" y="308047"/>
                    </a:cubicBezTo>
                    <a:cubicBezTo>
                      <a:pt x="1049201" y="315325"/>
                      <a:pt x="1053176" y="324437"/>
                      <a:pt x="1056968" y="333183"/>
                    </a:cubicBezTo>
                    <a:cubicBezTo>
                      <a:pt x="1058558" y="336913"/>
                      <a:pt x="1060087" y="340399"/>
                      <a:pt x="1061494" y="343640"/>
                    </a:cubicBezTo>
                    <a:cubicBezTo>
                      <a:pt x="1068099" y="358501"/>
                      <a:pt x="1074703" y="378561"/>
                      <a:pt x="1078679" y="392382"/>
                    </a:cubicBezTo>
                    <a:cubicBezTo>
                      <a:pt x="1086813" y="420698"/>
                      <a:pt x="1093846" y="458554"/>
                      <a:pt x="1096475" y="473476"/>
                    </a:cubicBezTo>
                    <a:cubicBezTo>
                      <a:pt x="1098310" y="483873"/>
                      <a:pt x="1099778" y="498612"/>
                      <a:pt x="1100940" y="518427"/>
                    </a:cubicBezTo>
                    <a:cubicBezTo>
                      <a:pt x="1102163" y="539465"/>
                      <a:pt x="1102163" y="560992"/>
                      <a:pt x="1100940" y="582336"/>
                    </a:cubicBezTo>
                    <a:cubicBezTo>
                      <a:pt x="1099717" y="603679"/>
                      <a:pt x="1097270" y="625084"/>
                      <a:pt x="1093601" y="645816"/>
                    </a:cubicBezTo>
                    <a:cubicBezTo>
                      <a:pt x="1089198" y="671135"/>
                      <a:pt x="1079596" y="704710"/>
                      <a:pt x="1072747" y="727767"/>
                    </a:cubicBezTo>
                    <a:cubicBezTo>
                      <a:pt x="1069872" y="737368"/>
                      <a:pt x="1064918" y="750456"/>
                      <a:pt x="1057518" y="767702"/>
                    </a:cubicBezTo>
                    <a:cubicBezTo>
                      <a:pt x="1052320" y="779811"/>
                      <a:pt x="1044920" y="795406"/>
                      <a:pt x="1039171" y="806475"/>
                    </a:cubicBezTo>
                    <a:cubicBezTo>
                      <a:pt x="1035074" y="814242"/>
                      <a:pt x="1029692" y="823416"/>
                      <a:pt x="1024494" y="832222"/>
                    </a:cubicBezTo>
                    <a:cubicBezTo>
                      <a:pt x="1022109" y="836320"/>
                      <a:pt x="1019846" y="840173"/>
                      <a:pt x="1017766" y="843720"/>
                    </a:cubicBezTo>
                    <a:cubicBezTo>
                      <a:pt x="1012507" y="852832"/>
                      <a:pt x="1004740" y="863596"/>
                      <a:pt x="997890" y="873136"/>
                    </a:cubicBezTo>
                    <a:cubicBezTo>
                      <a:pt x="996300" y="875338"/>
                      <a:pt x="994771" y="877478"/>
                      <a:pt x="993304" y="879497"/>
                    </a:cubicBezTo>
                    <a:cubicBezTo>
                      <a:pt x="986882" y="888487"/>
                      <a:pt x="976547" y="901269"/>
                      <a:pt x="965722" y="913622"/>
                    </a:cubicBezTo>
                    <a:cubicBezTo>
                      <a:pt x="959729" y="920472"/>
                      <a:pt x="952023" y="928361"/>
                      <a:pt x="944623" y="936006"/>
                    </a:cubicBezTo>
                    <a:cubicBezTo>
                      <a:pt x="941259" y="939430"/>
                      <a:pt x="938079" y="942733"/>
                      <a:pt x="935205" y="945730"/>
                    </a:cubicBezTo>
                    <a:cubicBezTo>
                      <a:pt x="928049" y="953252"/>
                      <a:pt x="918081" y="961753"/>
                      <a:pt x="909274" y="969275"/>
                    </a:cubicBezTo>
                    <a:cubicBezTo>
                      <a:pt x="906583" y="971599"/>
                      <a:pt x="904015" y="973739"/>
                      <a:pt x="901630" y="975819"/>
                    </a:cubicBezTo>
                    <a:cubicBezTo>
                      <a:pt x="887930" y="987744"/>
                      <a:pt x="868116" y="1001443"/>
                      <a:pt x="852398" y="1012085"/>
                    </a:cubicBezTo>
                    <a:cubicBezTo>
                      <a:pt x="842063" y="1019057"/>
                      <a:pt x="827936" y="1027129"/>
                      <a:pt x="816560" y="1033612"/>
                    </a:cubicBezTo>
                    <a:lnTo>
                      <a:pt x="814236" y="1034957"/>
                    </a:lnTo>
                    <a:cubicBezTo>
                      <a:pt x="804635" y="1040462"/>
                      <a:pt x="789835" y="1047739"/>
                      <a:pt x="774790" y="1054466"/>
                    </a:cubicBezTo>
                    <a:cubicBezTo>
                      <a:pt x="763537" y="1059481"/>
                      <a:pt x="747086" y="1066637"/>
                      <a:pt x="734304" y="1070612"/>
                    </a:cubicBezTo>
                    <a:cubicBezTo>
                      <a:pt x="730452" y="1071835"/>
                      <a:pt x="726293" y="1073180"/>
                      <a:pt x="721890" y="1074709"/>
                    </a:cubicBezTo>
                    <a:cubicBezTo>
                      <a:pt x="712043" y="1078012"/>
                      <a:pt x="701830" y="1081375"/>
                      <a:pt x="693207" y="1083332"/>
                    </a:cubicBezTo>
                    <a:cubicBezTo>
                      <a:pt x="689232" y="1084250"/>
                      <a:pt x="684890" y="1085290"/>
                      <a:pt x="680303" y="1086329"/>
                    </a:cubicBezTo>
                    <a:cubicBezTo>
                      <a:pt x="670396" y="1088714"/>
                      <a:pt x="660121" y="1091099"/>
                      <a:pt x="651498" y="1092689"/>
                    </a:cubicBezTo>
                    <a:cubicBezTo>
                      <a:pt x="633701" y="1095992"/>
                      <a:pt x="619452" y="1098010"/>
                      <a:pt x="609239" y="1098805"/>
                    </a:cubicBezTo>
                    <a:cubicBezTo>
                      <a:pt x="605753" y="1099050"/>
                      <a:pt x="602022" y="1099417"/>
                      <a:pt x="597986" y="1099784"/>
                    </a:cubicBezTo>
                    <a:cubicBezTo>
                      <a:pt x="588323" y="1100456"/>
                      <a:pt x="577192" y="1101435"/>
                      <a:pt x="568141" y="1101435"/>
                    </a:cubicBezTo>
                    <a:close/>
                    <a:moveTo>
                      <a:pt x="549733" y="0"/>
                    </a:moveTo>
                    <a:cubicBezTo>
                      <a:pt x="544718" y="0"/>
                      <a:pt x="539826" y="61"/>
                      <a:pt x="535361" y="61"/>
                    </a:cubicBezTo>
                    <a:cubicBezTo>
                      <a:pt x="524598" y="183"/>
                      <a:pt x="508758" y="1223"/>
                      <a:pt x="492857" y="2874"/>
                    </a:cubicBezTo>
                    <a:cubicBezTo>
                      <a:pt x="480014" y="4220"/>
                      <a:pt x="463013" y="6666"/>
                      <a:pt x="450598" y="8990"/>
                    </a:cubicBezTo>
                    <a:cubicBezTo>
                      <a:pt x="422221" y="14250"/>
                      <a:pt x="392743" y="22139"/>
                      <a:pt x="367608" y="31129"/>
                    </a:cubicBezTo>
                    <a:cubicBezTo>
                      <a:pt x="338314" y="41709"/>
                      <a:pt x="312934" y="53023"/>
                      <a:pt x="287859" y="66722"/>
                    </a:cubicBezTo>
                    <a:cubicBezTo>
                      <a:pt x="269512" y="76752"/>
                      <a:pt x="245050" y="92836"/>
                      <a:pt x="212942" y="115892"/>
                    </a:cubicBezTo>
                    <a:cubicBezTo>
                      <a:pt x="201812" y="123843"/>
                      <a:pt x="187929" y="135646"/>
                      <a:pt x="178328" y="145125"/>
                    </a:cubicBezTo>
                    <a:cubicBezTo>
                      <a:pt x="175392" y="148061"/>
                      <a:pt x="172090" y="151241"/>
                      <a:pt x="168604" y="154605"/>
                    </a:cubicBezTo>
                    <a:cubicBezTo>
                      <a:pt x="160959" y="162066"/>
                      <a:pt x="153009" y="169771"/>
                      <a:pt x="146771" y="176499"/>
                    </a:cubicBezTo>
                    <a:cubicBezTo>
                      <a:pt x="133622" y="190626"/>
                      <a:pt x="124265" y="201573"/>
                      <a:pt x="118149" y="209951"/>
                    </a:cubicBezTo>
                    <a:cubicBezTo>
                      <a:pt x="116009" y="212826"/>
                      <a:pt x="113746" y="215945"/>
                      <a:pt x="111300" y="219247"/>
                    </a:cubicBezTo>
                    <a:cubicBezTo>
                      <a:pt x="105000" y="227687"/>
                      <a:pt x="97906" y="237289"/>
                      <a:pt x="92647" y="245117"/>
                    </a:cubicBezTo>
                    <a:cubicBezTo>
                      <a:pt x="85614" y="255697"/>
                      <a:pt x="76563" y="270497"/>
                      <a:pt x="70141" y="281994"/>
                    </a:cubicBezTo>
                    <a:cubicBezTo>
                      <a:pt x="63964" y="293002"/>
                      <a:pt x="56197" y="308292"/>
                      <a:pt x="50754" y="320156"/>
                    </a:cubicBezTo>
                    <a:cubicBezTo>
                      <a:pt x="45678" y="331164"/>
                      <a:pt x="39930" y="345781"/>
                      <a:pt x="35282" y="357584"/>
                    </a:cubicBezTo>
                    <a:lnTo>
                      <a:pt x="34425" y="359663"/>
                    </a:lnTo>
                    <a:cubicBezTo>
                      <a:pt x="29227" y="372812"/>
                      <a:pt x="23968" y="390548"/>
                      <a:pt x="21338" y="399966"/>
                    </a:cubicBezTo>
                    <a:cubicBezTo>
                      <a:pt x="17852" y="412197"/>
                      <a:pt x="13816" y="428832"/>
                      <a:pt x="11308" y="441369"/>
                    </a:cubicBezTo>
                    <a:cubicBezTo>
                      <a:pt x="8801" y="453784"/>
                      <a:pt x="6049" y="470541"/>
                      <a:pt x="4520" y="483017"/>
                    </a:cubicBezTo>
                    <a:cubicBezTo>
                      <a:pt x="3358" y="492313"/>
                      <a:pt x="2502" y="504116"/>
                      <a:pt x="1768" y="514513"/>
                    </a:cubicBezTo>
                    <a:cubicBezTo>
                      <a:pt x="1462" y="518427"/>
                      <a:pt x="1217" y="522096"/>
                      <a:pt x="911" y="525521"/>
                    </a:cubicBezTo>
                    <a:cubicBezTo>
                      <a:pt x="116" y="535551"/>
                      <a:pt x="-6" y="549311"/>
                      <a:pt x="606" y="567658"/>
                    </a:cubicBezTo>
                    <a:cubicBezTo>
                      <a:pt x="911" y="577076"/>
                      <a:pt x="1890" y="589002"/>
                      <a:pt x="2746" y="599459"/>
                    </a:cubicBezTo>
                    <a:cubicBezTo>
                      <a:pt x="3052" y="603496"/>
                      <a:pt x="3358" y="607349"/>
                      <a:pt x="3664" y="610896"/>
                    </a:cubicBezTo>
                    <a:cubicBezTo>
                      <a:pt x="4642" y="623983"/>
                      <a:pt x="7394" y="642147"/>
                      <a:pt x="10758" y="657192"/>
                    </a:cubicBezTo>
                    <a:cubicBezTo>
                      <a:pt x="13999" y="671991"/>
                      <a:pt x="22683" y="709236"/>
                      <a:pt x="32468" y="736023"/>
                    </a:cubicBezTo>
                    <a:cubicBezTo>
                      <a:pt x="38706" y="753147"/>
                      <a:pt x="48308" y="774980"/>
                      <a:pt x="55280" y="790269"/>
                    </a:cubicBezTo>
                    <a:cubicBezTo>
                      <a:pt x="58338" y="796996"/>
                      <a:pt x="62802" y="805252"/>
                      <a:pt x="66716" y="812530"/>
                    </a:cubicBezTo>
                    <a:cubicBezTo>
                      <a:pt x="67695" y="814304"/>
                      <a:pt x="68612" y="816016"/>
                      <a:pt x="69468" y="817606"/>
                    </a:cubicBezTo>
                    <a:cubicBezTo>
                      <a:pt x="69529" y="817667"/>
                      <a:pt x="74177" y="826168"/>
                      <a:pt x="80782" y="836809"/>
                    </a:cubicBezTo>
                    <a:lnTo>
                      <a:pt x="80782" y="836809"/>
                    </a:lnTo>
                    <a:cubicBezTo>
                      <a:pt x="82984" y="840356"/>
                      <a:pt x="88182" y="848735"/>
                      <a:pt x="95766" y="859927"/>
                    </a:cubicBezTo>
                    <a:cubicBezTo>
                      <a:pt x="100719" y="867326"/>
                      <a:pt x="104328" y="872341"/>
                      <a:pt x="105673" y="874176"/>
                    </a:cubicBezTo>
                    <a:lnTo>
                      <a:pt x="105673" y="874176"/>
                    </a:lnTo>
                    <a:cubicBezTo>
                      <a:pt x="107508" y="876745"/>
                      <a:pt x="107691" y="876989"/>
                      <a:pt x="110994" y="881393"/>
                    </a:cubicBezTo>
                    <a:cubicBezTo>
                      <a:pt x="111605" y="882188"/>
                      <a:pt x="112217" y="883044"/>
                      <a:pt x="112829" y="883839"/>
                    </a:cubicBezTo>
                    <a:cubicBezTo>
                      <a:pt x="113195" y="884328"/>
                      <a:pt x="113562" y="884817"/>
                      <a:pt x="113929" y="885245"/>
                    </a:cubicBezTo>
                    <a:cubicBezTo>
                      <a:pt x="113991" y="885307"/>
                      <a:pt x="118822" y="891667"/>
                      <a:pt x="125488" y="899801"/>
                    </a:cubicBezTo>
                    <a:cubicBezTo>
                      <a:pt x="130381" y="905794"/>
                      <a:pt x="134662" y="910748"/>
                      <a:pt x="137414" y="913867"/>
                    </a:cubicBezTo>
                    <a:cubicBezTo>
                      <a:pt x="149951" y="928178"/>
                      <a:pt x="159858" y="938024"/>
                      <a:pt x="163099" y="941265"/>
                    </a:cubicBezTo>
                    <a:cubicBezTo>
                      <a:pt x="169888" y="948054"/>
                      <a:pt x="182853" y="960652"/>
                      <a:pt x="193250" y="969091"/>
                    </a:cubicBezTo>
                    <a:cubicBezTo>
                      <a:pt x="195207" y="970682"/>
                      <a:pt x="197347" y="972455"/>
                      <a:pt x="199610" y="974290"/>
                    </a:cubicBezTo>
                    <a:cubicBezTo>
                      <a:pt x="205603" y="979244"/>
                      <a:pt x="212392" y="984870"/>
                      <a:pt x="218018" y="989029"/>
                    </a:cubicBezTo>
                    <a:cubicBezTo>
                      <a:pt x="224807" y="994166"/>
                      <a:pt x="237711" y="1003706"/>
                      <a:pt x="247741" y="1010128"/>
                    </a:cubicBezTo>
                    <a:cubicBezTo>
                      <a:pt x="272509" y="1025967"/>
                      <a:pt x="306023" y="1043336"/>
                      <a:pt x="319355" y="1050063"/>
                    </a:cubicBezTo>
                    <a:cubicBezTo>
                      <a:pt x="331648" y="1056301"/>
                      <a:pt x="348099" y="1062784"/>
                      <a:pt x="359413" y="1066759"/>
                    </a:cubicBezTo>
                    <a:cubicBezTo>
                      <a:pt x="361431" y="1067432"/>
                      <a:pt x="363510" y="1068227"/>
                      <a:pt x="365712" y="1068961"/>
                    </a:cubicBezTo>
                    <a:cubicBezTo>
                      <a:pt x="376843" y="1072936"/>
                      <a:pt x="389502" y="1077461"/>
                      <a:pt x="399838" y="1079969"/>
                    </a:cubicBezTo>
                    <a:cubicBezTo>
                      <a:pt x="403752" y="1080947"/>
                      <a:pt x="408094" y="1082048"/>
                      <a:pt x="412619" y="1083210"/>
                    </a:cubicBezTo>
                    <a:cubicBezTo>
                      <a:pt x="422343" y="1085718"/>
                      <a:pt x="432373" y="1088286"/>
                      <a:pt x="440813" y="1089999"/>
                    </a:cubicBezTo>
                    <a:cubicBezTo>
                      <a:pt x="453228" y="1092567"/>
                      <a:pt x="470046" y="1095319"/>
                      <a:pt x="482705" y="1096909"/>
                    </a:cubicBezTo>
                    <a:cubicBezTo>
                      <a:pt x="507657" y="1100028"/>
                      <a:pt x="540865" y="1100762"/>
                      <a:pt x="567040" y="1101007"/>
                    </a:cubicBezTo>
                    <a:cubicBezTo>
                      <a:pt x="576336" y="1101129"/>
                      <a:pt x="588017" y="1100089"/>
                      <a:pt x="598292" y="1099172"/>
                    </a:cubicBezTo>
                    <a:cubicBezTo>
                      <a:pt x="602267" y="1098805"/>
                      <a:pt x="606059" y="1098499"/>
                      <a:pt x="609544" y="1098194"/>
                    </a:cubicBezTo>
                    <a:cubicBezTo>
                      <a:pt x="619758" y="1097399"/>
                      <a:pt x="634007" y="1095380"/>
                      <a:pt x="651804" y="1092078"/>
                    </a:cubicBezTo>
                    <a:cubicBezTo>
                      <a:pt x="660427" y="1090488"/>
                      <a:pt x="670701" y="1088042"/>
                      <a:pt x="680609" y="1085718"/>
                    </a:cubicBezTo>
                    <a:cubicBezTo>
                      <a:pt x="685195" y="1084617"/>
                      <a:pt x="689538" y="1083577"/>
                      <a:pt x="693513" y="1082721"/>
                    </a:cubicBezTo>
                    <a:cubicBezTo>
                      <a:pt x="702197" y="1080764"/>
                      <a:pt x="712349" y="1077339"/>
                      <a:pt x="722195" y="1074098"/>
                    </a:cubicBezTo>
                    <a:cubicBezTo>
                      <a:pt x="726599" y="1072630"/>
                      <a:pt x="730819" y="1071223"/>
                      <a:pt x="734671" y="1070000"/>
                    </a:cubicBezTo>
                    <a:cubicBezTo>
                      <a:pt x="747453" y="1066025"/>
                      <a:pt x="763904" y="1058870"/>
                      <a:pt x="775157" y="1053855"/>
                    </a:cubicBezTo>
                    <a:cubicBezTo>
                      <a:pt x="790263" y="1047128"/>
                      <a:pt x="805002" y="1039850"/>
                      <a:pt x="814603" y="1034346"/>
                    </a:cubicBezTo>
                    <a:lnTo>
                      <a:pt x="816927" y="1033000"/>
                    </a:lnTo>
                    <a:cubicBezTo>
                      <a:pt x="828303" y="1026518"/>
                      <a:pt x="842430" y="1018445"/>
                      <a:pt x="852765" y="1011473"/>
                    </a:cubicBezTo>
                    <a:cubicBezTo>
                      <a:pt x="868483" y="1000832"/>
                      <a:pt x="888297" y="987072"/>
                      <a:pt x="901997" y="975207"/>
                    </a:cubicBezTo>
                    <a:cubicBezTo>
                      <a:pt x="904382" y="973128"/>
                      <a:pt x="906889" y="970987"/>
                      <a:pt x="909641" y="968663"/>
                    </a:cubicBezTo>
                    <a:cubicBezTo>
                      <a:pt x="918448" y="961141"/>
                      <a:pt x="928416" y="952640"/>
                      <a:pt x="935572" y="945118"/>
                    </a:cubicBezTo>
                    <a:cubicBezTo>
                      <a:pt x="938446" y="942121"/>
                      <a:pt x="941626" y="938819"/>
                      <a:pt x="944990" y="935394"/>
                    </a:cubicBezTo>
                    <a:cubicBezTo>
                      <a:pt x="952390" y="927749"/>
                      <a:pt x="960096" y="919860"/>
                      <a:pt x="966089" y="913011"/>
                    </a:cubicBezTo>
                    <a:cubicBezTo>
                      <a:pt x="976914" y="900657"/>
                      <a:pt x="987249" y="887875"/>
                      <a:pt x="993671" y="878885"/>
                    </a:cubicBezTo>
                    <a:cubicBezTo>
                      <a:pt x="995077" y="876867"/>
                      <a:pt x="996606" y="874788"/>
                      <a:pt x="998257" y="872525"/>
                    </a:cubicBezTo>
                    <a:cubicBezTo>
                      <a:pt x="1005107" y="863045"/>
                      <a:pt x="1012874" y="852282"/>
                      <a:pt x="1018133" y="843108"/>
                    </a:cubicBezTo>
                    <a:cubicBezTo>
                      <a:pt x="1020152" y="839561"/>
                      <a:pt x="1022414" y="835708"/>
                      <a:pt x="1024861" y="831611"/>
                    </a:cubicBezTo>
                    <a:cubicBezTo>
                      <a:pt x="1030059" y="822804"/>
                      <a:pt x="1035441" y="813631"/>
                      <a:pt x="1039538" y="805864"/>
                    </a:cubicBezTo>
                    <a:cubicBezTo>
                      <a:pt x="1045287" y="794794"/>
                      <a:pt x="1052687" y="779261"/>
                      <a:pt x="1057885" y="767152"/>
                    </a:cubicBezTo>
                    <a:cubicBezTo>
                      <a:pt x="1065285" y="749905"/>
                      <a:pt x="1070300" y="736818"/>
                      <a:pt x="1073113" y="727216"/>
                    </a:cubicBezTo>
                    <a:cubicBezTo>
                      <a:pt x="1079963" y="704160"/>
                      <a:pt x="1089504" y="670585"/>
                      <a:pt x="1093968" y="645266"/>
                    </a:cubicBezTo>
                    <a:cubicBezTo>
                      <a:pt x="1101307" y="603251"/>
                      <a:pt x="1103753" y="560380"/>
                      <a:pt x="1101246" y="517876"/>
                    </a:cubicBezTo>
                    <a:cubicBezTo>
                      <a:pt x="1100084" y="498061"/>
                      <a:pt x="1098616" y="483384"/>
                      <a:pt x="1096781" y="472926"/>
                    </a:cubicBezTo>
                    <a:cubicBezTo>
                      <a:pt x="1094151" y="457942"/>
                      <a:pt x="1087118" y="420086"/>
                      <a:pt x="1078984" y="391832"/>
                    </a:cubicBezTo>
                    <a:cubicBezTo>
                      <a:pt x="1075009" y="378011"/>
                      <a:pt x="1068404" y="357951"/>
                      <a:pt x="1061799" y="343090"/>
                    </a:cubicBezTo>
                    <a:cubicBezTo>
                      <a:pt x="1060393" y="339910"/>
                      <a:pt x="1058864" y="336363"/>
                      <a:pt x="1057274" y="332632"/>
                    </a:cubicBezTo>
                    <a:cubicBezTo>
                      <a:pt x="1053482" y="323887"/>
                      <a:pt x="1049568" y="314774"/>
                      <a:pt x="1045837" y="307497"/>
                    </a:cubicBezTo>
                    <a:cubicBezTo>
                      <a:pt x="1042351" y="300647"/>
                      <a:pt x="1039599" y="295326"/>
                      <a:pt x="1037520" y="291657"/>
                    </a:cubicBezTo>
                    <a:cubicBezTo>
                      <a:pt x="1037153" y="291045"/>
                      <a:pt x="1036786" y="290312"/>
                      <a:pt x="1036358" y="289578"/>
                    </a:cubicBezTo>
                    <a:cubicBezTo>
                      <a:pt x="1035257" y="287621"/>
                      <a:pt x="1034034" y="285358"/>
                      <a:pt x="1032995" y="283584"/>
                    </a:cubicBezTo>
                    <a:cubicBezTo>
                      <a:pt x="1029080" y="276857"/>
                      <a:pt x="1025961" y="271475"/>
                      <a:pt x="1023637" y="267684"/>
                    </a:cubicBezTo>
                    <a:cubicBezTo>
                      <a:pt x="1021069" y="263403"/>
                      <a:pt x="1017277" y="257409"/>
                      <a:pt x="1014281" y="252639"/>
                    </a:cubicBezTo>
                    <a:cubicBezTo>
                      <a:pt x="1011223" y="247869"/>
                      <a:pt x="1007125" y="241631"/>
                      <a:pt x="1005474" y="239184"/>
                    </a:cubicBezTo>
                    <a:cubicBezTo>
                      <a:pt x="1002049" y="234047"/>
                      <a:pt x="996545" y="226097"/>
                      <a:pt x="994405" y="223223"/>
                    </a:cubicBezTo>
                    <a:cubicBezTo>
                      <a:pt x="994343" y="223161"/>
                      <a:pt x="994282" y="223100"/>
                      <a:pt x="994221" y="222978"/>
                    </a:cubicBezTo>
                    <a:cubicBezTo>
                      <a:pt x="999236" y="231051"/>
                      <a:pt x="1002233" y="240652"/>
                      <a:pt x="1003028" y="251599"/>
                    </a:cubicBezTo>
                    <a:cubicBezTo>
                      <a:pt x="1003211" y="253679"/>
                      <a:pt x="1003272" y="255819"/>
                      <a:pt x="1003272" y="258021"/>
                    </a:cubicBezTo>
                    <a:cubicBezTo>
                      <a:pt x="1003272" y="268846"/>
                      <a:pt x="1001376" y="280955"/>
                      <a:pt x="997646" y="294103"/>
                    </a:cubicBezTo>
                    <a:cubicBezTo>
                      <a:pt x="997524" y="294531"/>
                      <a:pt x="997401" y="295021"/>
                      <a:pt x="997279" y="295449"/>
                    </a:cubicBezTo>
                    <a:cubicBezTo>
                      <a:pt x="992814" y="310616"/>
                      <a:pt x="985904" y="327250"/>
                      <a:pt x="976608" y="344986"/>
                    </a:cubicBezTo>
                    <a:cubicBezTo>
                      <a:pt x="967129" y="363088"/>
                      <a:pt x="955203" y="382475"/>
                      <a:pt x="941015" y="402657"/>
                    </a:cubicBezTo>
                    <a:cubicBezTo>
                      <a:pt x="882121" y="486625"/>
                      <a:pt x="788061" y="580807"/>
                      <a:pt x="676083" y="667833"/>
                    </a:cubicBezTo>
                    <a:cubicBezTo>
                      <a:pt x="617434" y="713456"/>
                      <a:pt x="557317" y="754553"/>
                      <a:pt x="497261" y="790085"/>
                    </a:cubicBezTo>
                    <a:cubicBezTo>
                      <a:pt x="439284" y="824394"/>
                      <a:pt x="383815" y="852037"/>
                      <a:pt x="332504" y="872219"/>
                    </a:cubicBezTo>
                    <a:cubicBezTo>
                      <a:pt x="307185" y="882188"/>
                      <a:pt x="283150" y="890199"/>
                      <a:pt x="261012" y="896070"/>
                    </a:cubicBezTo>
                    <a:cubicBezTo>
                      <a:pt x="238628" y="902002"/>
                      <a:pt x="218079" y="905733"/>
                      <a:pt x="199794" y="907262"/>
                    </a:cubicBezTo>
                    <a:cubicBezTo>
                      <a:pt x="190253" y="908057"/>
                      <a:pt x="181324" y="908240"/>
                      <a:pt x="173007" y="907751"/>
                    </a:cubicBezTo>
                    <a:cubicBezTo>
                      <a:pt x="173007" y="907751"/>
                      <a:pt x="173007" y="907751"/>
                      <a:pt x="173007" y="907751"/>
                    </a:cubicBezTo>
                    <a:cubicBezTo>
                      <a:pt x="172946" y="907751"/>
                      <a:pt x="172946" y="907751"/>
                      <a:pt x="172885" y="907751"/>
                    </a:cubicBezTo>
                    <a:cubicBezTo>
                      <a:pt x="164995" y="907323"/>
                      <a:pt x="157718" y="906345"/>
                      <a:pt x="151052" y="904877"/>
                    </a:cubicBezTo>
                    <a:cubicBezTo>
                      <a:pt x="149890" y="904632"/>
                      <a:pt x="148728" y="904326"/>
                      <a:pt x="147566" y="904021"/>
                    </a:cubicBezTo>
                    <a:cubicBezTo>
                      <a:pt x="135395" y="900779"/>
                      <a:pt x="125427" y="895642"/>
                      <a:pt x="117721" y="888609"/>
                    </a:cubicBezTo>
                    <a:cubicBezTo>
                      <a:pt x="117476" y="888426"/>
                      <a:pt x="117293" y="888181"/>
                      <a:pt x="117048" y="887998"/>
                    </a:cubicBezTo>
                    <a:lnTo>
                      <a:pt x="117171" y="887875"/>
                    </a:lnTo>
                    <a:cubicBezTo>
                      <a:pt x="120351" y="890872"/>
                      <a:pt x="123959" y="893563"/>
                      <a:pt x="127934" y="895887"/>
                    </a:cubicBezTo>
                    <a:cubicBezTo>
                      <a:pt x="144936" y="905855"/>
                      <a:pt x="169032" y="909586"/>
                      <a:pt x="199794" y="907078"/>
                    </a:cubicBezTo>
                    <a:cubicBezTo>
                      <a:pt x="236488" y="904082"/>
                      <a:pt x="281132" y="892278"/>
                      <a:pt x="332504" y="872097"/>
                    </a:cubicBezTo>
                    <a:cubicBezTo>
                      <a:pt x="438061" y="830510"/>
                      <a:pt x="560069" y="757917"/>
                      <a:pt x="676083" y="667711"/>
                    </a:cubicBezTo>
                    <a:cubicBezTo>
                      <a:pt x="788000" y="580623"/>
                      <a:pt x="882059" y="486503"/>
                      <a:pt x="940953" y="402534"/>
                    </a:cubicBezTo>
                    <a:cubicBezTo>
                      <a:pt x="969575" y="361682"/>
                      <a:pt x="988656" y="325171"/>
                      <a:pt x="997524" y="293981"/>
                    </a:cubicBezTo>
                    <a:cubicBezTo>
                      <a:pt x="1001315" y="280771"/>
                      <a:pt x="1003150" y="268784"/>
                      <a:pt x="1003150" y="258021"/>
                    </a:cubicBezTo>
                    <a:cubicBezTo>
                      <a:pt x="1003150" y="243465"/>
                      <a:pt x="999725" y="231112"/>
                      <a:pt x="992876" y="221143"/>
                    </a:cubicBezTo>
                    <a:cubicBezTo>
                      <a:pt x="992386" y="220470"/>
                      <a:pt x="991897" y="219859"/>
                      <a:pt x="991530" y="219247"/>
                    </a:cubicBezTo>
                    <a:cubicBezTo>
                      <a:pt x="982051" y="206649"/>
                      <a:pt x="971960" y="194356"/>
                      <a:pt x="961563" y="182737"/>
                    </a:cubicBezTo>
                    <a:cubicBezTo>
                      <a:pt x="955081" y="175520"/>
                      <a:pt x="949760" y="169955"/>
                      <a:pt x="949699" y="169894"/>
                    </a:cubicBezTo>
                    <a:cubicBezTo>
                      <a:pt x="943216" y="163289"/>
                      <a:pt x="935021" y="154910"/>
                      <a:pt x="928661" y="148917"/>
                    </a:cubicBezTo>
                    <a:cubicBezTo>
                      <a:pt x="912577" y="133934"/>
                      <a:pt x="890805" y="116504"/>
                      <a:pt x="884567" y="111550"/>
                    </a:cubicBezTo>
                    <a:cubicBezTo>
                      <a:pt x="875149" y="104089"/>
                      <a:pt x="863468" y="95833"/>
                      <a:pt x="854845" y="90451"/>
                    </a:cubicBezTo>
                    <a:cubicBezTo>
                      <a:pt x="835397" y="78403"/>
                      <a:pt x="807265" y="62686"/>
                      <a:pt x="783230" y="50516"/>
                    </a:cubicBezTo>
                    <a:cubicBezTo>
                      <a:pt x="771794" y="44706"/>
                      <a:pt x="755526" y="38529"/>
                      <a:pt x="743661" y="34003"/>
                    </a:cubicBezTo>
                    <a:lnTo>
                      <a:pt x="743172" y="33820"/>
                    </a:lnTo>
                    <a:cubicBezTo>
                      <a:pt x="733938" y="30334"/>
                      <a:pt x="716447" y="23912"/>
                      <a:pt x="702748" y="20610"/>
                    </a:cubicBezTo>
                    <a:cubicBezTo>
                      <a:pt x="678346" y="14616"/>
                      <a:pt x="645199" y="7828"/>
                      <a:pt x="620186" y="3731"/>
                    </a:cubicBezTo>
                    <a:cubicBezTo>
                      <a:pt x="607771" y="1651"/>
                      <a:pt x="591014" y="673"/>
                      <a:pt x="577804" y="0"/>
                    </a:cubicBezTo>
                    <a:cubicBezTo>
                      <a:pt x="569426" y="122"/>
                      <a:pt x="559396" y="0"/>
                      <a:pt x="549733" y="0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72" name="Graphique 1074">
                <a:extLst>
                  <a:ext uri="{FF2B5EF4-FFF2-40B4-BE49-F238E27FC236}">
                    <a16:creationId xmlns:a16="http://schemas.microsoft.com/office/drawing/2014/main" id="{24C30BB8-81BA-4C43-8B4F-080841D1488A}"/>
                  </a:ext>
                </a:extLst>
              </p:cNvPr>
              <p:cNvSpPr/>
              <p:nvPr/>
            </p:nvSpPr>
            <p:spPr>
              <a:xfrm>
                <a:off x="5545091" y="1775421"/>
                <a:ext cx="1101836" cy="1101520"/>
              </a:xfrm>
              <a:custGeom>
                <a:avLst/>
                <a:gdLst>
                  <a:gd name="connsiteX0" fmla="*/ 928308 w 1101836"/>
                  <a:gd name="connsiteY0" fmla="*/ 149486 h 1101520"/>
                  <a:gd name="connsiteX1" fmla="*/ 949346 w 1101836"/>
                  <a:gd name="connsiteY1" fmla="*/ 170463 h 1101520"/>
                  <a:gd name="connsiteX2" fmla="*/ 961210 w 1101836"/>
                  <a:gd name="connsiteY2" fmla="*/ 183306 h 1101520"/>
                  <a:gd name="connsiteX3" fmla="*/ 991177 w 1101836"/>
                  <a:gd name="connsiteY3" fmla="*/ 219816 h 1101520"/>
                  <a:gd name="connsiteX4" fmla="*/ 675669 w 1101836"/>
                  <a:gd name="connsiteY4" fmla="*/ 668402 h 1101520"/>
                  <a:gd name="connsiteX5" fmla="*/ 116695 w 1101836"/>
                  <a:gd name="connsiteY5" fmla="*/ 888567 h 1101520"/>
                  <a:gd name="connsiteX6" fmla="*/ 675669 w 1101836"/>
                  <a:gd name="connsiteY6" fmla="*/ 668402 h 1101520"/>
                  <a:gd name="connsiteX7" fmla="*/ 991177 w 1101836"/>
                  <a:gd name="connsiteY7" fmla="*/ 219816 h 1101520"/>
                  <a:gd name="connsiteX8" fmla="*/ 991177 w 1101836"/>
                  <a:gd name="connsiteY8" fmla="*/ 219816 h 1101520"/>
                  <a:gd name="connsiteX9" fmla="*/ 994051 w 1101836"/>
                  <a:gd name="connsiteY9" fmla="*/ 223730 h 1101520"/>
                  <a:gd name="connsiteX10" fmla="*/ 1005121 w 1101836"/>
                  <a:gd name="connsiteY10" fmla="*/ 239692 h 1101520"/>
                  <a:gd name="connsiteX11" fmla="*/ 1013927 w 1101836"/>
                  <a:gd name="connsiteY11" fmla="*/ 253147 h 1101520"/>
                  <a:gd name="connsiteX12" fmla="*/ 1023284 w 1101836"/>
                  <a:gd name="connsiteY12" fmla="*/ 268191 h 1101520"/>
                  <a:gd name="connsiteX13" fmla="*/ 1032641 w 1101836"/>
                  <a:gd name="connsiteY13" fmla="*/ 284092 h 1101520"/>
                  <a:gd name="connsiteX14" fmla="*/ 1037167 w 1101836"/>
                  <a:gd name="connsiteY14" fmla="*/ 292165 h 1101520"/>
                  <a:gd name="connsiteX15" fmla="*/ 1045484 w 1101836"/>
                  <a:gd name="connsiteY15" fmla="*/ 308005 h 1101520"/>
                  <a:gd name="connsiteX16" fmla="*/ 1061446 w 1101836"/>
                  <a:gd name="connsiteY16" fmla="*/ 343598 h 1101520"/>
                  <a:gd name="connsiteX17" fmla="*/ 1078631 w 1101836"/>
                  <a:gd name="connsiteY17" fmla="*/ 392340 h 1101520"/>
                  <a:gd name="connsiteX18" fmla="*/ 1096428 w 1101836"/>
                  <a:gd name="connsiteY18" fmla="*/ 473434 h 1101520"/>
                  <a:gd name="connsiteX19" fmla="*/ 1100892 w 1101836"/>
                  <a:gd name="connsiteY19" fmla="*/ 518384 h 1101520"/>
                  <a:gd name="connsiteX20" fmla="*/ 1093615 w 1101836"/>
                  <a:gd name="connsiteY20" fmla="*/ 645774 h 1101520"/>
                  <a:gd name="connsiteX21" fmla="*/ 1072760 w 1101836"/>
                  <a:gd name="connsiteY21" fmla="*/ 727724 h 1101520"/>
                  <a:gd name="connsiteX22" fmla="*/ 1057532 w 1101836"/>
                  <a:gd name="connsiteY22" fmla="*/ 767659 h 1101520"/>
                  <a:gd name="connsiteX23" fmla="*/ 1039185 w 1101836"/>
                  <a:gd name="connsiteY23" fmla="*/ 806433 h 1101520"/>
                  <a:gd name="connsiteX24" fmla="*/ 1017841 w 1101836"/>
                  <a:gd name="connsiteY24" fmla="*/ 843677 h 1101520"/>
                  <a:gd name="connsiteX25" fmla="*/ 993379 w 1101836"/>
                  <a:gd name="connsiteY25" fmla="*/ 879393 h 1101520"/>
                  <a:gd name="connsiteX26" fmla="*/ 965797 w 1101836"/>
                  <a:gd name="connsiteY26" fmla="*/ 913519 h 1101520"/>
                  <a:gd name="connsiteX27" fmla="*/ 935280 w 1101836"/>
                  <a:gd name="connsiteY27" fmla="*/ 945626 h 1101520"/>
                  <a:gd name="connsiteX28" fmla="*/ 901705 w 1101836"/>
                  <a:gd name="connsiteY28" fmla="*/ 975654 h 1101520"/>
                  <a:gd name="connsiteX29" fmla="*/ 852473 w 1101836"/>
                  <a:gd name="connsiteY29" fmla="*/ 1011920 h 1101520"/>
                  <a:gd name="connsiteX30" fmla="*/ 814311 w 1101836"/>
                  <a:gd name="connsiteY30" fmla="*/ 1034793 h 1101520"/>
                  <a:gd name="connsiteX31" fmla="*/ 774865 w 1101836"/>
                  <a:gd name="connsiteY31" fmla="*/ 1054302 h 1101520"/>
                  <a:gd name="connsiteX32" fmla="*/ 734379 w 1101836"/>
                  <a:gd name="connsiteY32" fmla="*/ 1070447 h 1101520"/>
                  <a:gd name="connsiteX33" fmla="*/ 693221 w 1101836"/>
                  <a:gd name="connsiteY33" fmla="*/ 1083168 h 1101520"/>
                  <a:gd name="connsiteX34" fmla="*/ 651512 w 1101836"/>
                  <a:gd name="connsiteY34" fmla="*/ 1092586 h 1101520"/>
                  <a:gd name="connsiteX35" fmla="*/ 609252 w 1101836"/>
                  <a:gd name="connsiteY35" fmla="*/ 1098701 h 1101520"/>
                  <a:gd name="connsiteX36" fmla="*/ 566748 w 1101836"/>
                  <a:gd name="connsiteY36" fmla="*/ 1101515 h 1101520"/>
                  <a:gd name="connsiteX37" fmla="*/ 482413 w 1101836"/>
                  <a:gd name="connsiteY37" fmla="*/ 1097417 h 1101520"/>
                  <a:gd name="connsiteX38" fmla="*/ 440521 w 1101836"/>
                  <a:gd name="connsiteY38" fmla="*/ 1090507 h 1101520"/>
                  <a:gd name="connsiteX39" fmla="*/ 399546 w 1101836"/>
                  <a:gd name="connsiteY39" fmla="*/ 1080477 h 1101520"/>
                  <a:gd name="connsiteX40" fmla="*/ 359121 w 1101836"/>
                  <a:gd name="connsiteY40" fmla="*/ 1067206 h 1101520"/>
                  <a:gd name="connsiteX41" fmla="*/ 319063 w 1101836"/>
                  <a:gd name="connsiteY41" fmla="*/ 1050510 h 1101520"/>
                  <a:gd name="connsiteX42" fmla="*/ 247449 w 1101836"/>
                  <a:gd name="connsiteY42" fmla="*/ 1010574 h 1101520"/>
                  <a:gd name="connsiteX43" fmla="*/ 217726 w 1101836"/>
                  <a:gd name="connsiteY43" fmla="*/ 989475 h 1101520"/>
                  <a:gd name="connsiteX44" fmla="*/ 192958 w 1101836"/>
                  <a:gd name="connsiteY44" fmla="*/ 969477 h 1101520"/>
                  <a:gd name="connsiteX45" fmla="*/ 162807 w 1101836"/>
                  <a:gd name="connsiteY45" fmla="*/ 941651 h 1101520"/>
                  <a:gd name="connsiteX46" fmla="*/ 137122 w 1101836"/>
                  <a:gd name="connsiteY46" fmla="*/ 914252 h 1101520"/>
                  <a:gd name="connsiteX47" fmla="*/ 125196 w 1101836"/>
                  <a:gd name="connsiteY47" fmla="*/ 900186 h 1101520"/>
                  <a:gd name="connsiteX48" fmla="*/ 113637 w 1101836"/>
                  <a:gd name="connsiteY48" fmla="*/ 885631 h 1101520"/>
                  <a:gd name="connsiteX49" fmla="*/ 110702 w 1101836"/>
                  <a:gd name="connsiteY49" fmla="*/ 881778 h 1101520"/>
                  <a:gd name="connsiteX50" fmla="*/ 105381 w 1101836"/>
                  <a:gd name="connsiteY50" fmla="*/ 874562 h 1101520"/>
                  <a:gd name="connsiteX51" fmla="*/ 95474 w 1101836"/>
                  <a:gd name="connsiteY51" fmla="*/ 860251 h 1101520"/>
                  <a:gd name="connsiteX52" fmla="*/ 80490 w 1101836"/>
                  <a:gd name="connsiteY52" fmla="*/ 837072 h 1101520"/>
                  <a:gd name="connsiteX53" fmla="*/ 69176 w 1101836"/>
                  <a:gd name="connsiteY53" fmla="*/ 817869 h 1101520"/>
                  <a:gd name="connsiteX54" fmla="*/ 54988 w 1101836"/>
                  <a:gd name="connsiteY54" fmla="*/ 790532 h 1101520"/>
                  <a:gd name="connsiteX55" fmla="*/ 32176 w 1101836"/>
                  <a:gd name="connsiteY55" fmla="*/ 736286 h 1101520"/>
                  <a:gd name="connsiteX56" fmla="*/ 10466 w 1101836"/>
                  <a:gd name="connsiteY56" fmla="*/ 657455 h 1101520"/>
                  <a:gd name="connsiteX57" fmla="*/ 3372 w 1101836"/>
                  <a:gd name="connsiteY57" fmla="*/ 611098 h 1101520"/>
                  <a:gd name="connsiteX58" fmla="*/ 375 w 1101836"/>
                  <a:gd name="connsiteY58" fmla="*/ 567860 h 1101520"/>
                  <a:gd name="connsiteX59" fmla="*/ 681 w 1101836"/>
                  <a:gd name="connsiteY59" fmla="*/ 525723 h 1101520"/>
                  <a:gd name="connsiteX60" fmla="*/ 4289 w 1101836"/>
                  <a:gd name="connsiteY60" fmla="*/ 483158 h 1101520"/>
                  <a:gd name="connsiteX61" fmla="*/ 11077 w 1101836"/>
                  <a:gd name="connsiteY61" fmla="*/ 441510 h 1101520"/>
                  <a:gd name="connsiteX62" fmla="*/ 21107 w 1101836"/>
                  <a:gd name="connsiteY62" fmla="*/ 400107 h 1101520"/>
                  <a:gd name="connsiteX63" fmla="*/ 34195 w 1101836"/>
                  <a:gd name="connsiteY63" fmla="*/ 359804 h 1101520"/>
                  <a:gd name="connsiteX64" fmla="*/ 50523 w 1101836"/>
                  <a:gd name="connsiteY64" fmla="*/ 320297 h 1101520"/>
                  <a:gd name="connsiteX65" fmla="*/ 69910 w 1101836"/>
                  <a:gd name="connsiteY65" fmla="*/ 282135 h 1101520"/>
                  <a:gd name="connsiteX66" fmla="*/ 92416 w 1101836"/>
                  <a:gd name="connsiteY66" fmla="*/ 245258 h 1101520"/>
                  <a:gd name="connsiteX67" fmla="*/ 117918 w 1101836"/>
                  <a:gd name="connsiteY67" fmla="*/ 210092 h 1101520"/>
                  <a:gd name="connsiteX68" fmla="*/ 146540 w 1101836"/>
                  <a:gd name="connsiteY68" fmla="*/ 176640 h 1101520"/>
                  <a:gd name="connsiteX69" fmla="*/ 178097 w 1101836"/>
                  <a:gd name="connsiteY69" fmla="*/ 145266 h 1101520"/>
                  <a:gd name="connsiteX70" fmla="*/ 212711 w 1101836"/>
                  <a:gd name="connsiteY70" fmla="*/ 116033 h 1101520"/>
                  <a:gd name="connsiteX71" fmla="*/ 287629 w 1101836"/>
                  <a:gd name="connsiteY71" fmla="*/ 66863 h 1101520"/>
                  <a:gd name="connsiteX72" fmla="*/ 367377 w 1101836"/>
                  <a:gd name="connsiteY72" fmla="*/ 31270 h 1101520"/>
                  <a:gd name="connsiteX73" fmla="*/ 450367 w 1101836"/>
                  <a:gd name="connsiteY73" fmla="*/ 9131 h 1101520"/>
                  <a:gd name="connsiteX74" fmla="*/ 492626 w 1101836"/>
                  <a:gd name="connsiteY74" fmla="*/ 3015 h 1101520"/>
                  <a:gd name="connsiteX75" fmla="*/ 535130 w 1101836"/>
                  <a:gd name="connsiteY75" fmla="*/ 80 h 1101520"/>
                  <a:gd name="connsiteX76" fmla="*/ 577390 w 1101836"/>
                  <a:gd name="connsiteY76" fmla="*/ 508 h 1101520"/>
                  <a:gd name="connsiteX77" fmla="*/ 619771 w 1101836"/>
                  <a:gd name="connsiteY77" fmla="*/ 4238 h 1101520"/>
                  <a:gd name="connsiteX78" fmla="*/ 702333 w 1101836"/>
                  <a:gd name="connsiteY78" fmla="*/ 21118 h 1101520"/>
                  <a:gd name="connsiteX79" fmla="*/ 742758 w 1101836"/>
                  <a:gd name="connsiteY79" fmla="*/ 34328 h 1101520"/>
                  <a:gd name="connsiteX80" fmla="*/ 782816 w 1101836"/>
                  <a:gd name="connsiteY80" fmla="*/ 51023 h 1101520"/>
                  <a:gd name="connsiteX81" fmla="*/ 854430 w 1101836"/>
                  <a:gd name="connsiteY81" fmla="*/ 90959 h 1101520"/>
                  <a:gd name="connsiteX82" fmla="*/ 884153 w 1101836"/>
                  <a:gd name="connsiteY82" fmla="*/ 112058 h 1101520"/>
                  <a:gd name="connsiteX83" fmla="*/ 928308 w 1101836"/>
                  <a:gd name="connsiteY83" fmla="*/ 149486 h 11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101836" h="1101520">
                    <a:moveTo>
                      <a:pt x="928308" y="149486"/>
                    </a:moveTo>
                    <a:cubicBezTo>
                      <a:pt x="934852" y="155541"/>
                      <a:pt x="943169" y="164041"/>
                      <a:pt x="949346" y="170463"/>
                    </a:cubicBezTo>
                    <a:cubicBezTo>
                      <a:pt x="949407" y="170524"/>
                      <a:pt x="954728" y="176089"/>
                      <a:pt x="961210" y="183306"/>
                    </a:cubicBezTo>
                    <a:cubicBezTo>
                      <a:pt x="971607" y="194987"/>
                      <a:pt x="981698" y="207279"/>
                      <a:pt x="991177" y="219816"/>
                    </a:cubicBezTo>
                    <a:cubicBezTo>
                      <a:pt x="1044873" y="291248"/>
                      <a:pt x="907698" y="487928"/>
                      <a:pt x="675669" y="668402"/>
                    </a:cubicBezTo>
                    <a:cubicBezTo>
                      <a:pt x="435873" y="854930"/>
                      <a:pt x="185619" y="953515"/>
                      <a:pt x="116695" y="888567"/>
                    </a:cubicBezTo>
                    <a:cubicBezTo>
                      <a:pt x="185619" y="953515"/>
                      <a:pt x="435873" y="854930"/>
                      <a:pt x="675669" y="668402"/>
                    </a:cubicBezTo>
                    <a:cubicBezTo>
                      <a:pt x="907698" y="487928"/>
                      <a:pt x="1044873" y="291248"/>
                      <a:pt x="991177" y="219816"/>
                    </a:cubicBezTo>
                    <a:lnTo>
                      <a:pt x="991177" y="219816"/>
                    </a:lnTo>
                    <a:cubicBezTo>
                      <a:pt x="991972" y="221039"/>
                      <a:pt x="993195" y="222568"/>
                      <a:pt x="994051" y="223730"/>
                    </a:cubicBezTo>
                    <a:cubicBezTo>
                      <a:pt x="996192" y="226605"/>
                      <a:pt x="1001696" y="234494"/>
                      <a:pt x="1005121" y="239692"/>
                    </a:cubicBezTo>
                    <a:cubicBezTo>
                      <a:pt x="1007812" y="243729"/>
                      <a:pt x="1011298" y="249110"/>
                      <a:pt x="1013927" y="253147"/>
                    </a:cubicBezTo>
                    <a:cubicBezTo>
                      <a:pt x="1016802" y="257611"/>
                      <a:pt x="1020532" y="263605"/>
                      <a:pt x="1023284" y="268191"/>
                    </a:cubicBezTo>
                    <a:cubicBezTo>
                      <a:pt x="1026159" y="272901"/>
                      <a:pt x="1029889" y="279322"/>
                      <a:pt x="1032641" y="284092"/>
                    </a:cubicBezTo>
                    <a:cubicBezTo>
                      <a:pt x="1034048" y="286477"/>
                      <a:pt x="1035822" y="289719"/>
                      <a:pt x="1037167" y="292165"/>
                    </a:cubicBezTo>
                    <a:cubicBezTo>
                      <a:pt x="1039797" y="296874"/>
                      <a:pt x="1043038" y="303234"/>
                      <a:pt x="1045484" y="308005"/>
                    </a:cubicBezTo>
                    <a:cubicBezTo>
                      <a:pt x="1050744" y="318462"/>
                      <a:pt x="1056676" y="332895"/>
                      <a:pt x="1061446" y="343598"/>
                    </a:cubicBezTo>
                    <a:cubicBezTo>
                      <a:pt x="1067745" y="357725"/>
                      <a:pt x="1074350" y="377418"/>
                      <a:pt x="1078631" y="392340"/>
                    </a:cubicBezTo>
                    <a:cubicBezTo>
                      <a:pt x="1085481" y="416313"/>
                      <a:pt x="1092086" y="448910"/>
                      <a:pt x="1096428" y="473434"/>
                    </a:cubicBezTo>
                    <a:cubicBezTo>
                      <a:pt x="1098813" y="486766"/>
                      <a:pt x="1100097" y="504868"/>
                      <a:pt x="1100892" y="518384"/>
                    </a:cubicBezTo>
                    <a:cubicBezTo>
                      <a:pt x="1103400" y="560705"/>
                      <a:pt x="1100892" y="604065"/>
                      <a:pt x="1093615" y="645774"/>
                    </a:cubicBezTo>
                    <a:cubicBezTo>
                      <a:pt x="1089211" y="670787"/>
                      <a:pt x="1079977" y="703384"/>
                      <a:pt x="1072760" y="727724"/>
                    </a:cubicBezTo>
                    <a:cubicBezTo>
                      <a:pt x="1069091" y="740017"/>
                      <a:pt x="1062547" y="755856"/>
                      <a:pt x="1057532" y="767659"/>
                    </a:cubicBezTo>
                    <a:cubicBezTo>
                      <a:pt x="1052456" y="779463"/>
                      <a:pt x="1045117" y="794997"/>
                      <a:pt x="1039185" y="806433"/>
                    </a:cubicBezTo>
                    <a:cubicBezTo>
                      <a:pt x="1033192" y="817869"/>
                      <a:pt x="1024202" y="832547"/>
                      <a:pt x="1017841" y="843677"/>
                    </a:cubicBezTo>
                    <a:cubicBezTo>
                      <a:pt x="1011359" y="854930"/>
                      <a:pt x="1000962" y="868874"/>
                      <a:pt x="993379" y="879393"/>
                    </a:cubicBezTo>
                    <a:cubicBezTo>
                      <a:pt x="985734" y="890095"/>
                      <a:pt x="974481" y="903611"/>
                      <a:pt x="965797" y="913519"/>
                    </a:cubicBezTo>
                    <a:cubicBezTo>
                      <a:pt x="957051" y="923487"/>
                      <a:pt x="944453" y="935963"/>
                      <a:pt x="935280" y="945626"/>
                    </a:cubicBezTo>
                    <a:cubicBezTo>
                      <a:pt x="925984" y="955411"/>
                      <a:pt x="911918" y="966847"/>
                      <a:pt x="901705" y="975654"/>
                    </a:cubicBezTo>
                    <a:cubicBezTo>
                      <a:pt x="887822" y="987702"/>
                      <a:pt x="867640" y="1001646"/>
                      <a:pt x="852473" y="1011920"/>
                    </a:cubicBezTo>
                    <a:cubicBezTo>
                      <a:pt x="841404" y="1019381"/>
                      <a:pt x="825870" y="1028188"/>
                      <a:pt x="814311" y="1034793"/>
                    </a:cubicBezTo>
                    <a:cubicBezTo>
                      <a:pt x="802814" y="1041336"/>
                      <a:pt x="786913" y="1048920"/>
                      <a:pt x="774865" y="1054302"/>
                    </a:cubicBezTo>
                    <a:cubicBezTo>
                      <a:pt x="762940" y="1059622"/>
                      <a:pt x="746855" y="1066533"/>
                      <a:pt x="734379" y="1070447"/>
                    </a:cubicBezTo>
                    <a:cubicBezTo>
                      <a:pt x="722026" y="1074300"/>
                      <a:pt x="705819" y="1080354"/>
                      <a:pt x="693221" y="1083168"/>
                    </a:cubicBezTo>
                    <a:cubicBezTo>
                      <a:pt x="680684" y="1085981"/>
                      <a:pt x="664110" y="1090262"/>
                      <a:pt x="651512" y="1092586"/>
                    </a:cubicBezTo>
                    <a:cubicBezTo>
                      <a:pt x="638914" y="1094910"/>
                      <a:pt x="622034" y="1097723"/>
                      <a:pt x="609252" y="1098701"/>
                    </a:cubicBezTo>
                    <a:cubicBezTo>
                      <a:pt x="596532" y="1099680"/>
                      <a:pt x="579530" y="1101637"/>
                      <a:pt x="566748" y="1101515"/>
                    </a:cubicBezTo>
                    <a:cubicBezTo>
                      <a:pt x="541430" y="1101270"/>
                      <a:pt x="507549" y="1100536"/>
                      <a:pt x="482413" y="1097417"/>
                    </a:cubicBezTo>
                    <a:cubicBezTo>
                      <a:pt x="469754" y="1095827"/>
                      <a:pt x="452997" y="1093075"/>
                      <a:pt x="440521" y="1090507"/>
                    </a:cubicBezTo>
                    <a:cubicBezTo>
                      <a:pt x="428106" y="1087999"/>
                      <a:pt x="411838" y="1083473"/>
                      <a:pt x="399546" y="1080477"/>
                    </a:cubicBezTo>
                    <a:cubicBezTo>
                      <a:pt x="387131" y="1077419"/>
                      <a:pt x="371169" y="1071487"/>
                      <a:pt x="359121" y="1067206"/>
                    </a:cubicBezTo>
                    <a:cubicBezTo>
                      <a:pt x="346828" y="1062864"/>
                      <a:pt x="330683" y="1056381"/>
                      <a:pt x="319063" y="1050510"/>
                    </a:cubicBezTo>
                    <a:cubicBezTo>
                      <a:pt x="297108" y="1039379"/>
                      <a:pt x="268181" y="1023846"/>
                      <a:pt x="247449" y="1010574"/>
                    </a:cubicBezTo>
                    <a:cubicBezTo>
                      <a:pt x="238214" y="1004703"/>
                      <a:pt x="226472" y="996080"/>
                      <a:pt x="217726" y="989475"/>
                    </a:cubicBezTo>
                    <a:cubicBezTo>
                      <a:pt x="210082" y="983727"/>
                      <a:pt x="200358" y="975532"/>
                      <a:pt x="192958" y="969477"/>
                    </a:cubicBezTo>
                    <a:cubicBezTo>
                      <a:pt x="183417" y="961710"/>
                      <a:pt x="171553" y="950335"/>
                      <a:pt x="162807" y="941651"/>
                    </a:cubicBezTo>
                    <a:cubicBezTo>
                      <a:pt x="159566" y="938409"/>
                      <a:pt x="149659" y="928563"/>
                      <a:pt x="137122" y="914252"/>
                    </a:cubicBezTo>
                    <a:cubicBezTo>
                      <a:pt x="134369" y="911133"/>
                      <a:pt x="130089" y="906180"/>
                      <a:pt x="125196" y="900186"/>
                    </a:cubicBezTo>
                    <a:cubicBezTo>
                      <a:pt x="118469" y="891991"/>
                      <a:pt x="113698" y="885692"/>
                      <a:pt x="113637" y="885631"/>
                    </a:cubicBezTo>
                    <a:cubicBezTo>
                      <a:pt x="112659" y="884347"/>
                      <a:pt x="111680" y="883062"/>
                      <a:pt x="110702" y="881778"/>
                    </a:cubicBezTo>
                    <a:cubicBezTo>
                      <a:pt x="107399" y="877375"/>
                      <a:pt x="107216" y="877069"/>
                      <a:pt x="105381" y="874562"/>
                    </a:cubicBezTo>
                    <a:cubicBezTo>
                      <a:pt x="104036" y="872666"/>
                      <a:pt x="100427" y="867651"/>
                      <a:pt x="95474" y="860251"/>
                    </a:cubicBezTo>
                    <a:cubicBezTo>
                      <a:pt x="87890" y="848998"/>
                      <a:pt x="82692" y="840681"/>
                      <a:pt x="80490" y="837072"/>
                    </a:cubicBezTo>
                    <a:cubicBezTo>
                      <a:pt x="73885" y="826492"/>
                      <a:pt x="69237" y="817991"/>
                      <a:pt x="69176" y="817869"/>
                    </a:cubicBezTo>
                    <a:cubicBezTo>
                      <a:pt x="64834" y="809735"/>
                      <a:pt x="58780" y="798972"/>
                      <a:pt x="54988" y="790532"/>
                    </a:cubicBezTo>
                    <a:cubicBezTo>
                      <a:pt x="47710" y="774448"/>
                      <a:pt x="38292" y="752859"/>
                      <a:pt x="32176" y="736286"/>
                    </a:cubicBezTo>
                    <a:cubicBezTo>
                      <a:pt x="23737" y="713230"/>
                      <a:pt x="15725" y="681428"/>
                      <a:pt x="10466" y="657455"/>
                    </a:cubicBezTo>
                    <a:cubicBezTo>
                      <a:pt x="7408" y="643756"/>
                      <a:pt x="4411" y="625164"/>
                      <a:pt x="3372" y="611098"/>
                    </a:cubicBezTo>
                    <a:cubicBezTo>
                      <a:pt x="2393" y="598133"/>
                      <a:pt x="742" y="580886"/>
                      <a:pt x="375" y="567860"/>
                    </a:cubicBezTo>
                    <a:cubicBezTo>
                      <a:pt x="-53" y="555201"/>
                      <a:pt x="-298" y="538321"/>
                      <a:pt x="681" y="525723"/>
                    </a:cubicBezTo>
                    <a:cubicBezTo>
                      <a:pt x="1720" y="512941"/>
                      <a:pt x="2699" y="495878"/>
                      <a:pt x="4289" y="483158"/>
                    </a:cubicBezTo>
                    <a:cubicBezTo>
                      <a:pt x="5818" y="470559"/>
                      <a:pt x="8570" y="453925"/>
                      <a:pt x="11077" y="441510"/>
                    </a:cubicBezTo>
                    <a:cubicBezTo>
                      <a:pt x="13585" y="428973"/>
                      <a:pt x="17621" y="412399"/>
                      <a:pt x="21107" y="400107"/>
                    </a:cubicBezTo>
                    <a:cubicBezTo>
                      <a:pt x="24593" y="387875"/>
                      <a:pt x="29547" y="371608"/>
                      <a:pt x="34195" y="359804"/>
                    </a:cubicBezTo>
                    <a:cubicBezTo>
                      <a:pt x="38904" y="347879"/>
                      <a:pt x="45142" y="331917"/>
                      <a:pt x="50523" y="320297"/>
                    </a:cubicBezTo>
                    <a:cubicBezTo>
                      <a:pt x="55905" y="308616"/>
                      <a:pt x="63611" y="293327"/>
                      <a:pt x="69910" y="282135"/>
                    </a:cubicBezTo>
                    <a:cubicBezTo>
                      <a:pt x="76209" y="270821"/>
                      <a:pt x="85261" y="256021"/>
                      <a:pt x="92416" y="245258"/>
                    </a:cubicBezTo>
                    <a:cubicBezTo>
                      <a:pt x="99632" y="234433"/>
                      <a:pt x="110213" y="220611"/>
                      <a:pt x="117918" y="210092"/>
                    </a:cubicBezTo>
                    <a:cubicBezTo>
                      <a:pt x="125746" y="199451"/>
                      <a:pt x="137550" y="186302"/>
                      <a:pt x="146540" y="176640"/>
                    </a:cubicBezTo>
                    <a:cubicBezTo>
                      <a:pt x="155591" y="166855"/>
                      <a:pt x="168617" y="154684"/>
                      <a:pt x="178097" y="145266"/>
                    </a:cubicBezTo>
                    <a:cubicBezTo>
                      <a:pt x="187759" y="135665"/>
                      <a:pt x="201642" y="123922"/>
                      <a:pt x="212711" y="116033"/>
                    </a:cubicBezTo>
                    <a:cubicBezTo>
                      <a:pt x="234544" y="100377"/>
                      <a:pt x="264083" y="79767"/>
                      <a:pt x="287629" y="66863"/>
                    </a:cubicBezTo>
                    <a:cubicBezTo>
                      <a:pt x="314171" y="52369"/>
                      <a:pt x="339734" y="41238"/>
                      <a:pt x="367377" y="31270"/>
                    </a:cubicBezTo>
                    <a:cubicBezTo>
                      <a:pt x="393736" y="21790"/>
                      <a:pt x="423030" y="14146"/>
                      <a:pt x="450367" y="9131"/>
                    </a:cubicBezTo>
                    <a:cubicBezTo>
                      <a:pt x="462965" y="6807"/>
                      <a:pt x="479906" y="4361"/>
                      <a:pt x="492626" y="3015"/>
                    </a:cubicBezTo>
                    <a:cubicBezTo>
                      <a:pt x="505347" y="1548"/>
                      <a:pt x="522349" y="202"/>
                      <a:pt x="535130" y="80"/>
                    </a:cubicBezTo>
                    <a:cubicBezTo>
                      <a:pt x="547790" y="-43"/>
                      <a:pt x="564730" y="-104"/>
                      <a:pt x="577390" y="508"/>
                    </a:cubicBezTo>
                    <a:cubicBezTo>
                      <a:pt x="590110" y="1119"/>
                      <a:pt x="607173" y="2159"/>
                      <a:pt x="619771" y="4238"/>
                    </a:cubicBezTo>
                    <a:cubicBezTo>
                      <a:pt x="644723" y="8336"/>
                      <a:pt x="677748" y="15124"/>
                      <a:pt x="702333" y="21118"/>
                    </a:cubicBezTo>
                    <a:cubicBezTo>
                      <a:pt x="714748" y="24176"/>
                      <a:pt x="730832" y="29802"/>
                      <a:pt x="742758" y="34328"/>
                    </a:cubicBezTo>
                    <a:cubicBezTo>
                      <a:pt x="754928" y="38976"/>
                      <a:pt x="771196" y="45152"/>
                      <a:pt x="782816" y="51023"/>
                    </a:cubicBezTo>
                    <a:cubicBezTo>
                      <a:pt x="804771" y="62154"/>
                      <a:pt x="833515" y="77994"/>
                      <a:pt x="854430" y="90959"/>
                    </a:cubicBezTo>
                    <a:cubicBezTo>
                      <a:pt x="863726" y="96708"/>
                      <a:pt x="875591" y="105270"/>
                      <a:pt x="884153" y="112058"/>
                    </a:cubicBezTo>
                    <a:cubicBezTo>
                      <a:pt x="897790" y="122822"/>
                      <a:pt x="915648" y="137622"/>
                      <a:pt x="928308" y="149486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5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2024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60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exte couleur 02">
    <p:bg>
      <p:bgPr>
        <a:gradFill>
          <a:gsLst>
            <a:gs pos="0">
              <a:srgbClr val="DA4D1E"/>
            </a:gs>
            <a:gs pos="56000">
              <a:srgbClr val="F36F20"/>
            </a:gs>
            <a:gs pos="100000">
              <a:srgbClr val="F8992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D36DC216-C650-4E58-8B8E-E85561F09420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F89927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ED6DCD8-4A44-4CC7-8178-DE3A0E374C09}"/>
              </a:ext>
            </a:extLst>
          </p:cNvPr>
          <p:cNvSpPr/>
          <p:nvPr userDrawn="1"/>
        </p:nvSpPr>
        <p:spPr>
          <a:xfrm>
            <a:off x="657225" y="1495880"/>
            <a:ext cx="10874375" cy="4701720"/>
          </a:xfrm>
          <a:prstGeom prst="roundRect">
            <a:avLst>
              <a:gd name="adj" fmla="val 3549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Espace réservé du texte 34">
            <a:extLst>
              <a:ext uri="{FF2B5EF4-FFF2-40B4-BE49-F238E27FC236}">
                <a16:creationId xmlns:a16="http://schemas.microsoft.com/office/drawing/2014/main" id="{4E19F27E-97E5-419F-AF6D-87541B5CA5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4851" y="2124496"/>
            <a:ext cx="9589524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</a:t>
            </a:r>
          </a:p>
          <a:p>
            <a:pPr lvl="0"/>
            <a:r>
              <a:rPr lang="en-US" dirty="0"/>
              <a:t>overviews. Iterative approaches to corporate strategy</a:t>
            </a:r>
          </a:p>
        </p:txBody>
      </p:sp>
      <p:sp>
        <p:nvSpPr>
          <p:cNvPr id="40" name="Espace réservé du texte 34">
            <a:extLst>
              <a:ext uri="{FF2B5EF4-FFF2-40B4-BE49-F238E27FC236}">
                <a16:creationId xmlns:a16="http://schemas.microsoft.com/office/drawing/2014/main" id="{E37B75DD-4230-4FEC-B023-DF46758C23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851" y="2999098"/>
            <a:ext cx="9589524" cy="27056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rgbClr val="FFFFFF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At the end of the day, going forward, a new normal that has evolved from generation</a:t>
            </a:r>
            <a:br>
              <a:rPr lang="en-US" dirty="0"/>
            </a:br>
            <a:r>
              <a:rPr lang="en-US" dirty="0"/>
              <a:t>X is on the runway heading towards a streamlined cloud solution. User generated content in real-time will have multiple touchpoints for offshoring.</a:t>
            </a:r>
          </a:p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A104200-EE63-4373-9FC5-102AC5050EE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163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exte couleur (2 blocs) 02">
    <p:bg>
      <p:bgPr>
        <a:gradFill>
          <a:gsLst>
            <a:gs pos="0">
              <a:srgbClr val="DA4D1E"/>
            </a:gs>
            <a:gs pos="56000">
              <a:srgbClr val="F36F20"/>
            </a:gs>
            <a:gs pos="100000">
              <a:srgbClr val="F8992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D36DC216-C650-4E58-8B8E-E85561F09420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F89927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A104200-EE63-4373-9FC5-102AC5050EE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8330015-B3E0-4D8E-8896-3AB240C69AC4}"/>
              </a:ext>
            </a:extLst>
          </p:cNvPr>
          <p:cNvSpPr/>
          <p:nvPr userDrawn="1"/>
        </p:nvSpPr>
        <p:spPr>
          <a:xfrm>
            <a:off x="657226" y="1495880"/>
            <a:ext cx="5110161" cy="4682851"/>
          </a:xfrm>
          <a:prstGeom prst="roundRect">
            <a:avLst>
              <a:gd name="adj" fmla="val 3765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7C08E41-1C5B-4556-93DA-9474E3D27411}"/>
              </a:ext>
            </a:extLst>
          </p:cNvPr>
          <p:cNvSpPr/>
          <p:nvPr userDrawn="1"/>
        </p:nvSpPr>
        <p:spPr>
          <a:xfrm>
            <a:off x="6424612" y="1495880"/>
            <a:ext cx="5110161" cy="4682851"/>
          </a:xfrm>
          <a:prstGeom prst="roundRect">
            <a:avLst>
              <a:gd name="adj" fmla="val 3765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8" name="Espace réservé du texte 34">
            <a:extLst>
              <a:ext uri="{FF2B5EF4-FFF2-40B4-BE49-F238E27FC236}">
                <a16:creationId xmlns:a16="http://schemas.microsoft.com/office/drawing/2014/main" id="{B0A7ADBD-9E98-4342-B396-0921BB868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851" y="2124496"/>
            <a:ext cx="3854907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49" name="Espace réservé du texte 34">
            <a:extLst>
              <a:ext uri="{FF2B5EF4-FFF2-40B4-BE49-F238E27FC236}">
                <a16:creationId xmlns:a16="http://schemas.microsoft.com/office/drawing/2014/main" id="{A471DE9B-4427-4324-9AFF-3348DC6959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851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  <p:sp>
        <p:nvSpPr>
          <p:cNvPr id="50" name="Espace réservé du texte 34">
            <a:extLst>
              <a:ext uri="{FF2B5EF4-FFF2-40B4-BE49-F238E27FC236}">
                <a16:creationId xmlns:a16="http://schemas.microsoft.com/office/drawing/2014/main" id="{1C89D113-C7F6-4419-B238-39418FD4C16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2236" y="2124496"/>
            <a:ext cx="3854907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51" name="Espace réservé du texte 34">
            <a:extLst>
              <a:ext uri="{FF2B5EF4-FFF2-40B4-BE49-F238E27FC236}">
                <a16:creationId xmlns:a16="http://schemas.microsoft.com/office/drawing/2014/main" id="{967A8C38-45A0-49BA-8F01-8B66A73F3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1835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</p:spTree>
    <p:extLst>
      <p:ext uri="{BB962C8B-B14F-4D97-AF65-F5344CB8AC3E}">
        <p14:creationId xmlns:p14="http://schemas.microsoft.com/office/powerpoint/2010/main" val="174605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de texte couleur (2 blocs) 02">
    <p:bg>
      <p:bgPr>
        <a:gradFill>
          <a:gsLst>
            <a:gs pos="0">
              <a:srgbClr val="DA4D1E"/>
            </a:gs>
            <a:gs pos="56000">
              <a:srgbClr val="F36F20"/>
            </a:gs>
            <a:gs pos="100000">
              <a:srgbClr val="F8992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D36DC216-C650-4E58-8B8E-E85561F09420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F89927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B1A34B6-D9F5-43D7-988C-E017575DA926}"/>
              </a:ext>
            </a:extLst>
          </p:cNvPr>
          <p:cNvSpPr/>
          <p:nvPr userDrawn="1"/>
        </p:nvSpPr>
        <p:spPr>
          <a:xfrm>
            <a:off x="4429475" y="1369143"/>
            <a:ext cx="3329875" cy="4951915"/>
          </a:xfrm>
          <a:prstGeom prst="roundRect">
            <a:avLst>
              <a:gd name="adj" fmla="val 4806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25AB053-93F3-4753-8D37-E1C63D24F50E}"/>
              </a:ext>
            </a:extLst>
          </p:cNvPr>
          <p:cNvSpPr/>
          <p:nvPr userDrawn="1"/>
        </p:nvSpPr>
        <p:spPr>
          <a:xfrm>
            <a:off x="8201723" y="1369143"/>
            <a:ext cx="3329875" cy="4951915"/>
          </a:xfrm>
          <a:prstGeom prst="roundRect">
            <a:avLst>
              <a:gd name="adj" fmla="val 4959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A104200-EE63-4373-9FC5-102AC5050EE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4883050-23E7-45EE-B040-329A5CF9E87F}"/>
              </a:ext>
            </a:extLst>
          </p:cNvPr>
          <p:cNvSpPr/>
          <p:nvPr userDrawn="1"/>
        </p:nvSpPr>
        <p:spPr>
          <a:xfrm>
            <a:off x="657226" y="1369143"/>
            <a:ext cx="3329875" cy="4951915"/>
          </a:xfrm>
          <a:prstGeom prst="roundRect">
            <a:avLst>
              <a:gd name="adj" fmla="val 5343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Espace réservé du texte 34">
            <a:extLst>
              <a:ext uri="{FF2B5EF4-FFF2-40B4-BE49-F238E27FC236}">
                <a16:creationId xmlns:a16="http://schemas.microsoft.com/office/drawing/2014/main" id="{83466142-BD35-442B-BB25-2BBA2E9B5B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Leverage agile frameworks </a:t>
            </a:r>
          </a:p>
        </p:txBody>
      </p:sp>
      <p:sp>
        <p:nvSpPr>
          <p:cNvPr id="18" name="Espace réservé du texte 34">
            <a:extLst>
              <a:ext uri="{FF2B5EF4-FFF2-40B4-BE49-F238E27FC236}">
                <a16:creationId xmlns:a16="http://schemas.microsoft.com/office/drawing/2014/main" id="{7D4A4B98-B581-42C8-88E3-E93D0C6DE3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35534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C8941935-FAFC-4FAC-A34F-5D654AB380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Leverage agile frameworks </a:t>
            </a: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FAFF5DEF-6B25-4176-867C-970BB3988C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35534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19E558E7-E116-4D89-A81C-25AAC6ACEE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A4783C34-89FE-4051-8988-160437B016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35534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Leverage agile frameworks to provide a robust synopsis for high level overviews. </a:t>
            </a:r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B082ACC0-983F-CCD3-2CD4-5FAD64164FCA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FBB569BE-AB76-E72F-E12F-6F19C006BE54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970F6B5C-57CE-481D-0A2F-B09DAAFEB851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FD9D9D0D-DE0E-99A9-E295-0A088E15987B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0D28604E-B64B-DDCA-B30C-61E65C0BC645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01A293DC-FEEE-3991-D8DF-4D06C31A6CDB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A232430-8EB5-709E-3863-139EB0F9A579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AB347100-629B-59E3-CC84-E6529D607AF5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7CDED106-D8E6-148E-18AB-E959174A1D1E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A098E62E-0FD6-0867-3DDD-DD87096FC92B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BD65E008-2437-9A9D-22DF-04BF78E30E6F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34E5CB60-AACA-E1D7-D3FB-E76B543422ED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28EE37AD-DA18-6CC9-60CE-4F09FE39FB8F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C6E2585C-44D3-CD0E-588E-7B2DBB3A2283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BBDB2D3C-B458-1CA8-67D6-4B95BD46C21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D43BA8ED-8DDD-9A31-86C4-6C73C607BD5A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BB6F0B21-760B-644E-03CC-37364093724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65159944-2E55-2B92-EDE8-CED2D65B1CCF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F22E8633-6761-A455-B776-6D1F52C60BC1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A1EA53EC-D066-4680-BA0D-CD1CAB81AC6F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F287D878-F9C7-1395-FD1A-3447EAB9664C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orme libre : forme 41">
                  <a:extLst>
                    <a:ext uri="{FF2B5EF4-FFF2-40B4-BE49-F238E27FC236}">
                      <a16:creationId xmlns:a16="http://schemas.microsoft.com/office/drawing/2014/main" id="{54B836CB-D7DB-6B30-7AE1-0337075A3A36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4D81C5D6-C934-F94E-9E94-78AF498F5EC5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754EE6FB-3038-6250-9B3A-FFC4F95DF7F1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6BC4A899-B7B0-6451-3087-90D0FFA4BB06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F2896695-3FD0-2195-0BC0-A570D615E5F2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313A1FD0-F58F-F7C9-F5D3-C39AF50DD58C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80043FDA-163D-69BD-7CDB-045BC1FA4029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B4B46033-0F8E-0B6B-8E0F-0CC5C2FF79CF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CB82E6C-E49B-13B2-D3A2-1D96E51F51D6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32E945D1-083F-ACC1-A20E-280ECFC12906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B05446F6-BD4C-9397-26A1-1F7050098669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12904CE4-80A3-E0DF-C73B-38EF09B7BCA1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36D0A646-A101-11F4-6C92-7677608279AC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0709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texte couleur (2 blocs) 02">
    <p:bg>
      <p:bgPr>
        <a:gradFill>
          <a:gsLst>
            <a:gs pos="0">
              <a:srgbClr val="DA4D1E"/>
            </a:gs>
            <a:gs pos="56000">
              <a:srgbClr val="F36F20"/>
            </a:gs>
            <a:gs pos="100000">
              <a:srgbClr val="F8992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D36DC216-C650-4E58-8B8E-E85561F09420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F89927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A104200-EE63-4373-9FC5-102AC5050EE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586630ED-15F7-43C9-B2B4-EFBE4973521E}"/>
              </a:ext>
            </a:extLst>
          </p:cNvPr>
          <p:cNvSpPr/>
          <p:nvPr userDrawn="1"/>
        </p:nvSpPr>
        <p:spPr>
          <a:xfrm>
            <a:off x="657226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4D8C2A9-BB7B-442A-8B3D-6E997AF889FC}"/>
              </a:ext>
            </a:extLst>
          </p:cNvPr>
          <p:cNvSpPr/>
          <p:nvPr userDrawn="1"/>
        </p:nvSpPr>
        <p:spPr>
          <a:xfrm>
            <a:off x="442947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B730A5D6-8D53-4450-8DDF-B65AF85454C8}"/>
              </a:ext>
            </a:extLst>
          </p:cNvPr>
          <p:cNvSpPr/>
          <p:nvPr userDrawn="1"/>
        </p:nvSpPr>
        <p:spPr>
          <a:xfrm>
            <a:off x="820172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7ED8A01-90A6-478D-B009-4F46FB9CB8F4}"/>
              </a:ext>
            </a:extLst>
          </p:cNvPr>
          <p:cNvSpPr/>
          <p:nvPr userDrawn="1"/>
        </p:nvSpPr>
        <p:spPr>
          <a:xfrm>
            <a:off x="657226" y="3996887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E92F5452-0053-4D72-8D4F-0B197E7FB46B}"/>
              </a:ext>
            </a:extLst>
          </p:cNvPr>
          <p:cNvSpPr/>
          <p:nvPr userDrawn="1"/>
        </p:nvSpPr>
        <p:spPr>
          <a:xfrm>
            <a:off x="4429475" y="3996887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2E1B77B7-5308-466A-B9CD-5AC262902030}"/>
              </a:ext>
            </a:extLst>
          </p:cNvPr>
          <p:cNvSpPr/>
          <p:nvPr userDrawn="1"/>
        </p:nvSpPr>
        <p:spPr>
          <a:xfrm>
            <a:off x="8201725" y="3996887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2CE3ED5E-6D61-4D34-AD6D-35EC287D012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D0DD9098-6F20-4627-AFA8-60EAC32D48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F1A4957B-AE0E-42FE-BBE9-3905794BB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3" name="Espace réservé du texte 34">
            <a:extLst>
              <a:ext uri="{FF2B5EF4-FFF2-40B4-BE49-F238E27FC236}">
                <a16:creationId xmlns:a16="http://schemas.microsoft.com/office/drawing/2014/main" id="{D43783F7-393C-4DA6-8272-C57378A1DB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F78CE442-3589-4331-A124-7930711271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9673D4D6-642B-458D-A8C6-E6A2FA8A44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6" name="Espace réservé du texte 34">
            <a:extLst>
              <a:ext uri="{FF2B5EF4-FFF2-40B4-BE49-F238E27FC236}">
                <a16:creationId xmlns:a16="http://schemas.microsoft.com/office/drawing/2014/main" id="{649D04C7-E05E-4D76-A716-CA331BD3E0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405" y="4314378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7" name="Espace réservé du texte 34">
            <a:extLst>
              <a:ext uri="{FF2B5EF4-FFF2-40B4-BE49-F238E27FC236}">
                <a16:creationId xmlns:a16="http://schemas.microsoft.com/office/drawing/2014/main" id="{8FDEE34F-A3A7-46D4-A5CA-73923F31FCB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4405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8" name="Espace réservé du texte 34">
            <a:extLst>
              <a:ext uri="{FF2B5EF4-FFF2-40B4-BE49-F238E27FC236}">
                <a16:creationId xmlns:a16="http://schemas.microsoft.com/office/drawing/2014/main" id="{A802335F-8956-4E08-A699-A1F8D48473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654" y="4314378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9" name="Espace réservé du texte 34">
            <a:extLst>
              <a:ext uri="{FF2B5EF4-FFF2-40B4-BE49-F238E27FC236}">
                <a16:creationId xmlns:a16="http://schemas.microsoft.com/office/drawing/2014/main" id="{C11B23DC-7195-4D20-8CD1-1C071998A1B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6654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30" name="Espace réservé du texte 34">
            <a:extLst>
              <a:ext uri="{FF2B5EF4-FFF2-40B4-BE49-F238E27FC236}">
                <a16:creationId xmlns:a16="http://schemas.microsoft.com/office/drawing/2014/main" id="{1A324612-2B00-4133-9440-C0A84FF34F7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8902" y="4314378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31" name="Espace réservé du texte 34">
            <a:extLst>
              <a:ext uri="{FF2B5EF4-FFF2-40B4-BE49-F238E27FC236}">
                <a16:creationId xmlns:a16="http://schemas.microsoft.com/office/drawing/2014/main" id="{F8A92D05-A897-47F1-AFC4-76A924BEADD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28902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56782326-4DD3-2684-4ED3-A2EAE85B748F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07B1AE0B-4942-8055-4DFD-2295F5C0F074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89740BF0-984A-5EA9-217A-E70DC9F5946E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442A3462-C18F-E0BC-2BE3-60A7E88F48C1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8CBCF7F0-1842-3304-6E26-A738F267E0AE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CA146CB5-A401-F323-EE9D-DEFD36D5A9C6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32" name="Graphique 18">
                <a:extLst>
                  <a:ext uri="{FF2B5EF4-FFF2-40B4-BE49-F238E27FC236}">
                    <a16:creationId xmlns:a16="http://schemas.microsoft.com/office/drawing/2014/main" id="{661776B4-CC0A-5489-03B0-30DF9F972EE9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8A126258-ECBD-57A5-16DE-FDACE7CEA239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DCDD2BAA-9A11-3A35-F7DE-BB605C3A462B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51F10D51-56F5-98D6-935F-B4337F698F6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86D82062-3666-ED64-7293-E38F067D3E89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9540C007-95BC-4F5A-2FE1-A04E6E0D6CD9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orme libre : forme 41">
                  <a:extLst>
                    <a:ext uri="{FF2B5EF4-FFF2-40B4-BE49-F238E27FC236}">
                      <a16:creationId xmlns:a16="http://schemas.microsoft.com/office/drawing/2014/main" id="{C75304DB-019C-B7EF-72DF-BEBAD5186BE7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54F94D02-834A-54DF-555C-22BA0A87C5B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605B7530-3550-4095-2BD7-8D34E3C49B09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AA35DFA8-CAD8-977D-9E1F-17FCDE1C1417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orme libre : forme 47">
                  <a:extLst>
                    <a:ext uri="{FF2B5EF4-FFF2-40B4-BE49-F238E27FC236}">
                      <a16:creationId xmlns:a16="http://schemas.microsoft.com/office/drawing/2014/main" id="{FBC2BE34-D1E4-D65B-4241-007081AEADF6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05B7060B-6A4E-5F61-B2BC-4C0B1661B85E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orme libre : forme 49">
                  <a:extLst>
                    <a:ext uri="{FF2B5EF4-FFF2-40B4-BE49-F238E27FC236}">
                      <a16:creationId xmlns:a16="http://schemas.microsoft.com/office/drawing/2014/main" id="{26782529-14B1-FC09-9426-30219303BC4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orme libre : forme 50">
                  <a:extLst>
                    <a:ext uri="{FF2B5EF4-FFF2-40B4-BE49-F238E27FC236}">
                      <a16:creationId xmlns:a16="http://schemas.microsoft.com/office/drawing/2014/main" id="{80DACA37-BD3A-AA45-5510-5DEDA4FD5092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orme libre : forme 52">
                  <a:extLst>
                    <a:ext uri="{FF2B5EF4-FFF2-40B4-BE49-F238E27FC236}">
                      <a16:creationId xmlns:a16="http://schemas.microsoft.com/office/drawing/2014/main" id="{31AA6DE4-1473-BB2D-329C-B1B006BA708C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orme libre : forme 53">
                  <a:extLst>
                    <a:ext uri="{FF2B5EF4-FFF2-40B4-BE49-F238E27FC236}">
                      <a16:creationId xmlns:a16="http://schemas.microsoft.com/office/drawing/2014/main" id="{C532054C-2606-6D32-7E10-750BCC30F0A0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orme libre : forme 54">
                  <a:extLst>
                    <a:ext uri="{FF2B5EF4-FFF2-40B4-BE49-F238E27FC236}">
                      <a16:creationId xmlns:a16="http://schemas.microsoft.com/office/drawing/2014/main" id="{0249A030-5876-1539-04C8-4A0AAD7F73B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orme libre : forme 55">
                  <a:extLst>
                    <a:ext uri="{FF2B5EF4-FFF2-40B4-BE49-F238E27FC236}">
                      <a16:creationId xmlns:a16="http://schemas.microsoft.com/office/drawing/2014/main" id="{2A1C312B-9DFE-6DB1-67BD-EC6DDA5276F1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3" name="Graphique 18">
                <a:extLst>
                  <a:ext uri="{FF2B5EF4-FFF2-40B4-BE49-F238E27FC236}">
                    <a16:creationId xmlns:a16="http://schemas.microsoft.com/office/drawing/2014/main" id="{C968E9F7-77EF-65BE-D605-82EA0B4859AD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C927462A-D581-78A7-DFAF-3768D9BC2DA4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4D6E1CD-84A8-23B7-7D11-0F14D91E661D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EB29BCD2-A740-D645-C211-00BB4464D135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268260A7-215C-E932-3AA1-E66B016E0515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5ED8B07F-B0C3-485A-AF47-6AFAEF336472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99FB3AA0-6BEB-94ED-4868-F015D7726113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647EE040-896A-4351-8309-B616A800385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470DC4A8-CC83-D4DD-683D-9FF1E576871C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0D5159A3-090D-E7CF-4F94-F8DF78F72A3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065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 3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89A1DA-8898-4314-BBA2-8B431D084386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gradFill>
            <a:gsLst>
              <a:gs pos="49600">
                <a:srgbClr val="018FBD"/>
              </a:gs>
              <a:gs pos="100000">
                <a:srgbClr val="005D96"/>
              </a:gs>
              <a:gs pos="0">
                <a:srgbClr val="01A3B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itre 31">
            <a:extLst>
              <a:ext uri="{FF2B5EF4-FFF2-40B4-BE49-F238E27FC236}">
                <a16:creationId xmlns:a16="http://schemas.microsoft.com/office/drawing/2014/main" id="{E8408E59-3E19-461B-91F5-66C0E3FF7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234222"/>
            <a:ext cx="6096000" cy="408532"/>
          </a:xfrm>
        </p:spPr>
        <p:txBody>
          <a:bodyPr anchor="ctr"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  <p:sp>
        <p:nvSpPr>
          <p:cNvPr id="45" name="Espace réservé du texte 43">
            <a:extLst>
              <a:ext uri="{FF2B5EF4-FFF2-40B4-BE49-F238E27FC236}">
                <a16:creationId xmlns:a16="http://schemas.microsoft.com/office/drawing/2014/main" id="{A37F1C02-3C97-4F74-8853-83C9C1F49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47854" y="1236975"/>
            <a:ext cx="553693" cy="553694"/>
          </a:xfrm>
          <a:prstGeom prst="ellipse">
            <a:avLst/>
          </a:prstGeom>
          <a:noFill/>
          <a:ln>
            <a:solidFill>
              <a:schemeClr val="tx1">
                <a:lumMod val="85000"/>
                <a:alpha val="60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9D141C11-D80D-46FF-9C00-BA3A5D1B0D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29412" y="1322390"/>
            <a:ext cx="4002188" cy="380699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fr-FR" dirty="0"/>
              <a:t>Titre de la partie</a:t>
            </a:r>
          </a:p>
          <a:p>
            <a:pPr lvl="0"/>
            <a:r>
              <a:rPr lang="fr-FR" dirty="0"/>
              <a:t>sur une ou deux lignes </a:t>
            </a:r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0E82651D-DE22-44F0-B819-DDD241A83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45907" y="1339414"/>
            <a:ext cx="349040" cy="349200"/>
          </a:xfrm>
          <a:prstGeom prst="ellipse">
            <a:avLst/>
          </a:prstGeom>
          <a:solidFill>
            <a:srgbClr val="018FBD"/>
          </a:solidFill>
          <a:ln w="19050">
            <a:solidFill>
              <a:schemeClr val="tx1">
                <a:lumMod val="85000"/>
              </a:schemeClr>
            </a:solidFill>
          </a:ln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54" name="Espace réservé du texte 43">
            <a:extLst>
              <a:ext uri="{FF2B5EF4-FFF2-40B4-BE49-F238E27FC236}">
                <a16:creationId xmlns:a16="http://schemas.microsoft.com/office/drawing/2014/main" id="{C4F6FC73-C613-46FF-9744-F28B3B7D9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47854" y="3153235"/>
            <a:ext cx="553693" cy="553694"/>
          </a:xfrm>
          <a:prstGeom prst="ellipse">
            <a:avLst/>
          </a:prstGeom>
          <a:noFill/>
          <a:ln>
            <a:solidFill>
              <a:schemeClr val="tx1">
                <a:lumMod val="85000"/>
                <a:alpha val="60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5" name="Espace réservé du texte 34">
            <a:extLst>
              <a:ext uri="{FF2B5EF4-FFF2-40B4-BE49-F238E27FC236}">
                <a16:creationId xmlns:a16="http://schemas.microsoft.com/office/drawing/2014/main" id="{760081FE-8D38-43DD-A002-E35B724F9E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529412" y="3238650"/>
            <a:ext cx="4002188" cy="380699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fr-FR" dirty="0"/>
              <a:t>Titre de la partie</a:t>
            </a:r>
          </a:p>
          <a:p>
            <a:pPr lvl="0"/>
            <a:r>
              <a:rPr lang="fr-FR" dirty="0"/>
              <a:t>sur une ou deux lignes </a:t>
            </a:r>
          </a:p>
        </p:txBody>
      </p:sp>
      <p:sp>
        <p:nvSpPr>
          <p:cNvPr id="56" name="Espace réservé du texte 48">
            <a:extLst>
              <a:ext uri="{FF2B5EF4-FFF2-40B4-BE49-F238E27FC236}">
                <a16:creationId xmlns:a16="http://schemas.microsoft.com/office/drawing/2014/main" id="{800646D6-0298-4B0B-9A09-EC0AC9BEE0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5907" y="3255674"/>
            <a:ext cx="349040" cy="349200"/>
          </a:xfrm>
          <a:prstGeom prst="ellipse">
            <a:avLst/>
          </a:prstGeom>
          <a:solidFill>
            <a:srgbClr val="F89927"/>
          </a:solidFill>
          <a:ln w="19050">
            <a:solidFill>
              <a:schemeClr val="tx1">
                <a:lumMod val="85000"/>
              </a:schemeClr>
            </a:solidFill>
          </a:ln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60" name="Espace réservé du texte 43">
            <a:extLst>
              <a:ext uri="{FF2B5EF4-FFF2-40B4-BE49-F238E27FC236}">
                <a16:creationId xmlns:a16="http://schemas.microsoft.com/office/drawing/2014/main" id="{A7FB735E-C1CC-4B7A-8EC2-FE6F178225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47854" y="5025713"/>
            <a:ext cx="553693" cy="553694"/>
          </a:xfrm>
          <a:prstGeom prst="ellipse">
            <a:avLst/>
          </a:prstGeom>
          <a:noFill/>
          <a:ln>
            <a:solidFill>
              <a:schemeClr val="tx1">
                <a:lumMod val="85000"/>
                <a:alpha val="60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1" name="Espace réservé du texte 34">
            <a:extLst>
              <a:ext uri="{FF2B5EF4-FFF2-40B4-BE49-F238E27FC236}">
                <a16:creationId xmlns:a16="http://schemas.microsoft.com/office/drawing/2014/main" id="{4D53218B-E129-4DDB-A065-A18E8EB588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29412" y="5111128"/>
            <a:ext cx="4002188" cy="380699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fr-FR" dirty="0"/>
              <a:t>Titre de la partie</a:t>
            </a:r>
          </a:p>
          <a:p>
            <a:pPr lvl="0"/>
            <a:r>
              <a:rPr lang="fr-FR" dirty="0"/>
              <a:t>sur une ou deux lignes </a:t>
            </a:r>
          </a:p>
        </p:txBody>
      </p:sp>
      <p:sp>
        <p:nvSpPr>
          <p:cNvPr id="62" name="Espace réservé du texte 48">
            <a:extLst>
              <a:ext uri="{FF2B5EF4-FFF2-40B4-BE49-F238E27FC236}">
                <a16:creationId xmlns:a16="http://schemas.microsoft.com/office/drawing/2014/main" id="{3BF2220C-8726-4B69-B13D-9A7EBB1839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45907" y="5128152"/>
            <a:ext cx="349040" cy="349200"/>
          </a:xfrm>
          <a:prstGeom prst="ellipse">
            <a:avLst/>
          </a:prstGeom>
          <a:solidFill>
            <a:srgbClr val="8E499B"/>
          </a:solidFill>
          <a:ln w="19050">
            <a:solidFill>
              <a:schemeClr val="tx1">
                <a:lumMod val="85000"/>
              </a:schemeClr>
            </a:solidFill>
          </a:ln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3</a:t>
            </a:r>
          </a:p>
        </p:txBody>
      </p:sp>
      <p:pic>
        <p:nvPicPr>
          <p:cNvPr id="4" name="Image 3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C198ADAF-64A2-5BA6-5713-84AC2B0342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10489" r="38186"/>
          <a:stretch/>
        </p:blipFill>
        <p:spPr>
          <a:xfrm>
            <a:off x="1150539" y="141909"/>
            <a:ext cx="4945461" cy="659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3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 de texte couleur (2 blocs) 02">
    <p:bg>
      <p:bgPr>
        <a:gradFill>
          <a:gsLst>
            <a:gs pos="0">
              <a:srgbClr val="DA4D1E"/>
            </a:gs>
            <a:gs pos="56000">
              <a:srgbClr val="F36F20"/>
            </a:gs>
            <a:gs pos="100000">
              <a:srgbClr val="F8992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2B3382F5-694C-F9AC-9BCD-227C6DFC71F8}"/>
              </a:ext>
            </a:extLst>
          </p:cNvPr>
          <p:cNvSpPr/>
          <p:nvPr userDrawn="1"/>
        </p:nvSpPr>
        <p:spPr>
          <a:xfrm>
            <a:off x="5467279" y="0"/>
            <a:ext cx="6456673" cy="6858000"/>
          </a:xfrm>
          <a:custGeom>
            <a:avLst/>
            <a:gdLst>
              <a:gd name="connsiteX0" fmla="*/ 842544 w 6456673"/>
              <a:gd name="connsiteY0" fmla="*/ 0 h 6858000"/>
              <a:gd name="connsiteX1" fmla="*/ 6456673 w 6456673"/>
              <a:gd name="connsiteY1" fmla="*/ 0 h 6858000"/>
              <a:gd name="connsiteX2" fmla="*/ 6456673 w 6456673"/>
              <a:gd name="connsiteY2" fmla="*/ 6858000 h 6858000"/>
              <a:gd name="connsiteX3" fmla="*/ 818673 w 6456673"/>
              <a:gd name="connsiteY3" fmla="*/ 6858000 h 6858000"/>
              <a:gd name="connsiteX4" fmla="*/ 739464 w 6456673"/>
              <a:gd name="connsiteY4" fmla="*/ 6703346 h 6858000"/>
              <a:gd name="connsiteX5" fmla="*/ 0 w 6456673"/>
              <a:gd name="connsiteY5" fmla="*/ 3452304 h 6858000"/>
              <a:gd name="connsiteX6" fmla="*/ 739464 w 6456673"/>
              <a:gd name="connsiteY6" fmla="*/ 20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6673" h="6858000">
                <a:moveTo>
                  <a:pt x="842544" y="0"/>
                </a:moveTo>
                <a:lnTo>
                  <a:pt x="6456673" y="0"/>
                </a:lnTo>
                <a:lnTo>
                  <a:pt x="6456673" y="6858000"/>
                </a:lnTo>
                <a:lnTo>
                  <a:pt x="818673" y="6858000"/>
                </a:lnTo>
                <a:lnTo>
                  <a:pt x="739464" y="6703346"/>
                </a:lnTo>
                <a:cubicBezTo>
                  <a:pt x="265570" y="5719857"/>
                  <a:pt x="0" y="4617094"/>
                  <a:pt x="0" y="3452304"/>
                </a:cubicBezTo>
                <a:cubicBezTo>
                  <a:pt x="0" y="2287514"/>
                  <a:pt x="265570" y="1184752"/>
                  <a:pt x="739464" y="201263"/>
                </a:cubicBezTo>
                <a:close/>
              </a:path>
            </a:pathLst>
          </a:custGeom>
          <a:gradFill>
            <a:gsLst>
              <a:gs pos="0">
                <a:srgbClr val="007AC2">
                  <a:alpha val="18000"/>
                </a:srgbClr>
              </a:gs>
              <a:gs pos="100000">
                <a:srgbClr val="00BAB5">
                  <a:alpha val="1500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9000">
                    <a:srgbClr val="D9F1FF"/>
                  </a:gs>
                </a:gsLst>
                <a:lin ang="3000000" scaled="0"/>
              </a:gradFill>
              <a:effectLst>
                <a:glow rad="203200">
                  <a:srgbClr val="02A4BA">
                    <a:alpha val="27000"/>
                  </a:srgbClr>
                </a:glo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D36DC216-C650-4E58-8B8E-E85561F09420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F89927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63810E2-7C4E-4241-8090-18F2241C19E9}"/>
              </a:ext>
            </a:extLst>
          </p:cNvPr>
          <p:cNvSpPr txBox="1"/>
          <p:nvPr userDrawn="1"/>
        </p:nvSpPr>
        <p:spPr>
          <a:xfrm>
            <a:off x="11580000" y="6246000"/>
            <a:ext cx="612000" cy="61200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>
              <a:spcAft>
                <a:spcPts val="600"/>
              </a:spcAft>
            </a:pPr>
            <a:fld id="{7A6BCBED-BDEB-424C-B95F-33145228727E}" type="slidenum">
              <a:rPr lang="fr-FR" sz="1200" smtClean="0">
                <a:solidFill>
                  <a:schemeClr val="tx1"/>
                </a:solidFill>
                <a:latin typeface="Arial" panose="020B0604020202020204" pitchFamily="34" charset="0"/>
              </a:rPr>
              <a:pPr algn="ctr">
                <a:spcAft>
                  <a:spcPts val="600"/>
                </a:spcAft>
              </a:pPr>
              <a:t>‹N°›</a:t>
            </a:fld>
            <a:endParaRPr lang="fr-F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A104200-EE63-4373-9FC5-102AC5050EE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1" name="Espace réservé du texte 34">
            <a:extLst>
              <a:ext uri="{FF2B5EF4-FFF2-40B4-BE49-F238E27FC236}">
                <a16:creationId xmlns:a16="http://schemas.microsoft.com/office/drawing/2014/main" id="{BDB0746F-B058-4952-98CD-56B92001A6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864" y="1610802"/>
            <a:ext cx="4579102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12" name="Espace réservé du texte 34">
            <a:extLst>
              <a:ext uri="{FF2B5EF4-FFF2-40B4-BE49-F238E27FC236}">
                <a16:creationId xmlns:a16="http://schemas.microsoft.com/office/drawing/2014/main" id="{680B6D8A-B0AE-4E29-8179-C1DEDC52F0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864" y="2367226"/>
            <a:ext cx="4579102" cy="383037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</a:t>
            </a:r>
          </a:p>
          <a:p>
            <a:pPr lvl="0"/>
            <a:r>
              <a:rPr lang="en-US" dirty="0"/>
              <a:t>Bring to the table win-win survival strategies to ensure proactive domination. At the end of the day, going forward, a new normal.</a:t>
            </a:r>
          </a:p>
        </p:txBody>
      </p:sp>
      <p:sp>
        <p:nvSpPr>
          <p:cNvPr id="14" name="Espace réservé pour une image  23">
            <a:extLst>
              <a:ext uri="{FF2B5EF4-FFF2-40B4-BE49-F238E27FC236}">
                <a16:creationId xmlns:a16="http://schemas.microsoft.com/office/drawing/2014/main" id="{1D993850-BBA2-A499-C440-C68E0D0A5C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35327" y="-1"/>
            <a:ext cx="6456673" cy="6857999"/>
          </a:xfrm>
          <a:custGeom>
            <a:avLst/>
            <a:gdLst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48114 w 6456673"/>
              <a:gd name="connsiteY25" fmla="*/ 612054 h 6857999"/>
              <a:gd name="connsiteX26" fmla="*/ 5620553 w 6456673"/>
              <a:gd name="connsiteY26" fmla="*/ 607091 h 6857999"/>
              <a:gd name="connsiteX27" fmla="*/ 5601146 w 6456673"/>
              <a:gd name="connsiteY27" fmla="*/ 622422 h 6857999"/>
              <a:gd name="connsiteX28" fmla="*/ 5633492 w 6456673"/>
              <a:gd name="connsiteY28" fmla="*/ 632879 h 6857999"/>
              <a:gd name="connsiteX29" fmla="*/ 5633580 w 6456673"/>
              <a:gd name="connsiteY29" fmla="*/ 632879 h 6857999"/>
              <a:gd name="connsiteX30" fmla="*/ 5633669 w 6456673"/>
              <a:gd name="connsiteY30" fmla="*/ 632968 h 6857999"/>
              <a:gd name="connsiteX31" fmla="*/ 5647936 w 6456673"/>
              <a:gd name="connsiteY31" fmla="*/ 649096 h 6857999"/>
              <a:gd name="connsiteX32" fmla="*/ 5662293 w 6456673"/>
              <a:gd name="connsiteY32" fmla="*/ 632968 h 6857999"/>
              <a:gd name="connsiteX33" fmla="*/ 5662381 w 6456673"/>
              <a:gd name="connsiteY33" fmla="*/ 632968 h 6857999"/>
              <a:gd name="connsiteX34" fmla="*/ 5747898 w 6456673"/>
              <a:gd name="connsiteY34" fmla="*/ 547451 h 6857999"/>
              <a:gd name="connsiteX35" fmla="*/ 5747898 w 6456673"/>
              <a:gd name="connsiteY35" fmla="*/ 547362 h 6857999"/>
              <a:gd name="connsiteX36" fmla="*/ 5747986 w 6456673"/>
              <a:gd name="connsiteY36" fmla="*/ 547274 h 6857999"/>
              <a:gd name="connsiteX37" fmla="*/ 5764115 w 6456673"/>
              <a:gd name="connsiteY37" fmla="*/ 533006 h 6857999"/>
              <a:gd name="connsiteX38" fmla="*/ 5747986 w 6456673"/>
              <a:gd name="connsiteY38" fmla="*/ 518650 h 6857999"/>
              <a:gd name="connsiteX39" fmla="*/ 5747986 w 6456673"/>
              <a:gd name="connsiteY39" fmla="*/ 518562 h 6857999"/>
              <a:gd name="connsiteX40" fmla="*/ 5717768 w 6456673"/>
              <a:gd name="connsiteY40" fmla="*/ 459985 h 6857999"/>
              <a:gd name="connsiteX41" fmla="*/ 4994288 w 6456673"/>
              <a:gd name="connsiteY41" fmla="*/ 437742 h 6857999"/>
              <a:gd name="connsiteX42" fmla="*/ 4994288 w 6456673"/>
              <a:gd name="connsiteY42" fmla="*/ 631461 h 6857999"/>
              <a:gd name="connsiteX43" fmla="*/ 5037002 w 6456673"/>
              <a:gd name="connsiteY43" fmla="*/ 631461 h 6857999"/>
              <a:gd name="connsiteX44" fmla="*/ 5037002 w 6456673"/>
              <a:gd name="connsiteY44" fmla="*/ 437742 h 6857999"/>
              <a:gd name="connsiteX45" fmla="*/ 6024297 w 6456673"/>
              <a:gd name="connsiteY45" fmla="*/ 435703 h 6857999"/>
              <a:gd name="connsiteX46" fmla="*/ 5960935 w 6456673"/>
              <a:gd name="connsiteY46" fmla="*/ 489140 h 6857999"/>
              <a:gd name="connsiteX47" fmla="*/ 5984242 w 6456673"/>
              <a:gd name="connsiteY47" fmla="*/ 515991 h 6857999"/>
              <a:gd name="connsiteX48" fmla="*/ 6023234 w 6456673"/>
              <a:gd name="connsiteY48" fmla="*/ 481784 h 6857999"/>
              <a:gd name="connsiteX49" fmla="*/ 6023234 w 6456673"/>
              <a:gd name="connsiteY49" fmla="*/ 629865 h 6857999"/>
              <a:gd name="connsiteX50" fmla="*/ 6062669 w 6456673"/>
              <a:gd name="connsiteY50" fmla="*/ 629865 h 6857999"/>
              <a:gd name="connsiteX51" fmla="*/ 6062669 w 6456673"/>
              <a:gd name="connsiteY51" fmla="*/ 435703 h 6857999"/>
              <a:gd name="connsiteX52" fmla="*/ 5434278 w 6456673"/>
              <a:gd name="connsiteY52" fmla="*/ 434463 h 6857999"/>
              <a:gd name="connsiteX53" fmla="*/ 5407869 w 6456673"/>
              <a:gd name="connsiteY53" fmla="*/ 438185 h 6857999"/>
              <a:gd name="connsiteX54" fmla="*/ 5386690 w 6456673"/>
              <a:gd name="connsiteY54" fmla="*/ 449262 h 6857999"/>
              <a:gd name="connsiteX55" fmla="*/ 5372156 w 6456673"/>
              <a:gd name="connsiteY55" fmla="*/ 467695 h 6857999"/>
              <a:gd name="connsiteX56" fmla="*/ 5365864 w 6456673"/>
              <a:gd name="connsiteY56" fmla="*/ 493837 h 6857999"/>
              <a:gd name="connsiteX57" fmla="*/ 5406983 w 6456673"/>
              <a:gd name="connsiteY57" fmla="*/ 496850 h 6857999"/>
              <a:gd name="connsiteX58" fmla="*/ 5414250 w 6456673"/>
              <a:gd name="connsiteY58" fmla="*/ 479304 h 6857999"/>
              <a:gd name="connsiteX59" fmla="*/ 5432151 w 6456673"/>
              <a:gd name="connsiteY59" fmla="*/ 472214 h 6857999"/>
              <a:gd name="connsiteX60" fmla="*/ 5448811 w 6456673"/>
              <a:gd name="connsiteY60" fmla="*/ 477797 h 6857999"/>
              <a:gd name="connsiteX61" fmla="*/ 5455900 w 6456673"/>
              <a:gd name="connsiteY61" fmla="*/ 493217 h 6857999"/>
              <a:gd name="connsiteX62" fmla="*/ 5450140 w 6456673"/>
              <a:gd name="connsiteY62" fmla="*/ 508548 h 6857999"/>
              <a:gd name="connsiteX63" fmla="*/ 5438620 w 6456673"/>
              <a:gd name="connsiteY63" fmla="*/ 520334 h 6857999"/>
              <a:gd name="connsiteX64" fmla="*/ 5363383 w 6456673"/>
              <a:gd name="connsiteY64" fmla="*/ 587950 h 6857999"/>
              <a:gd name="connsiteX65" fmla="*/ 5363383 w 6456673"/>
              <a:gd name="connsiteY65" fmla="*/ 631461 h 6857999"/>
              <a:gd name="connsiteX66" fmla="*/ 5498614 w 6456673"/>
              <a:gd name="connsiteY66" fmla="*/ 631461 h 6857999"/>
              <a:gd name="connsiteX67" fmla="*/ 5498614 w 6456673"/>
              <a:gd name="connsiteY67" fmla="*/ 595305 h 6857999"/>
              <a:gd name="connsiteX68" fmla="*/ 5412655 w 6456673"/>
              <a:gd name="connsiteY68" fmla="*/ 595305 h 6857999"/>
              <a:gd name="connsiteX69" fmla="*/ 5471497 w 6456673"/>
              <a:gd name="connsiteY69" fmla="*/ 544704 h 6857999"/>
              <a:gd name="connsiteX70" fmla="*/ 5481600 w 6456673"/>
              <a:gd name="connsiteY70" fmla="*/ 534602 h 6857999"/>
              <a:gd name="connsiteX71" fmla="*/ 5489664 w 6456673"/>
              <a:gd name="connsiteY71" fmla="*/ 523258 h 6857999"/>
              <a:gd name="connsiteX72" fmla="*/ 5494981 w 6456673"/>
              <a:gd name="connsiteY72" fmla="*/ 509611 h 6857999"/>
              <a:gd name="connsiteX73" fmla="*/ 5496931 w 6456673"/>
              <a:gd name="connsiteY73" fmla="*/ 492774 h 6857999"/>
              <a:gd name="connsiteX74" fmla="*/ 5492145 w 6456673"/>
              <a:gd name="connsiteY74" fmla="*/ 467340 h 6857999"/>
              <a:gd name="connsiteX75" fmla="*/ 5478853 w 6456673"/>
              <a:gd name="connsiteY75" fmla="*/ 449174 h 6857999"/>
              <a:gd name="connsiteX76" fmla="*/ 5458913 w 6456673"/>
              <a:gd name="connsiteY76" fmla="*/ 438185 h 6857999"/>
              <a:gd name="connsiteX77" fmla="*/ 5434278 w 6456673"/>
              <a:gd name="connsiteY77" fmla="*/ 434463 h 6857999"/>
              <a:gd name="connsiteX78" fmla="*/ 5856897 w 6456673"/>
              <a:gd name="connsiteY78" fmla="*/ 434286 h 6857999"/>
              <a:gd name="connsiteX79" fmla="*/ 5830489 w 6456673"/>
              <a:gd name="connsiteY79" fmla="*/ 438008 h 6857999"/>
              <a:gd name="connsiteX80" fmla="*/ 5809309 w 6456673"/>
              <a:gd name="connsiteY80" fmla="*/ 449085 h 6857999"/>
              <a:gd name="connsiteX81" fmla="*/ 5794776 w 6456673"/>
              <a:gd name="connsiteY81" fmla="*/ 467518 h 6857999"/>
              <a:gd name="connsiteX82" fmla="*/ 5788484 w 6456673"/>
              <a:gd name="connsiteY82" fmla="*/ 493660 h 6857999"/>
              <a:gd name="connsiteX83" fmla="*/ 5829514 w 6456673"/>
              <a:gd name="connsiteY83" fmla="*/ 496673 h 6857999"/>
              <a:gd name="connsiteX84" fmla="*/ 5836781 w 6456673"/>
              <a:gd name="connsiteY84" fmla="*/ 479127 h 6857999"/>
              <a:gd name="connsiteX85" fmla="*/ 5854682 w 6456673"/>
              <a:gd name="connsiteY85" fmla="*/ 472037 h 6857999"/>
              <a:gd name="connsiteX86" fmla="*/ 5871342 w 6456673"/>
              <a:gd name="connsiteY86" fmla="*/ 477620 h 6857999"/>
              <a:gd name="connsiteX87" fmla="*/ 5878431 w 6456673"/>
              <a:gd name="connsiteY87" fmla="*/ 493040 h 6857999"/>
              <a:gd name="connsiteX88" fmla="*/ 5872671 w 6456673"/>
              <a:gd name="connsiteY88" fmla="*/ 508371 h 6857999"/>
              <a:gd name="connsiteX89" fmla="*/ 5861151 w 6456673"/>
              <a:gd name="connsiteY89" fmla="*/ 520157 h 6857999"/>
              <a:gd name="connsiteX90" fmla="*/ 5785914 w 6456673"/>
              <a:gd name="connsiteY90" fmla="*/ 587773 h 6857999"/>
              <a:gd name="connsiteX91" fmla="*/ 5785914 w 6456673"/>
              <a:gd name="connsiteY91" fmla="*/ 631284 h 6857999"/>
              <a:gd name="connsiteX92" fmla="*/ 5921234 w 6456673"/>
              <a:gd name="connsiteY92" fmla="*/ 631284 h 6857999"/>
              <a:gd name="connsiteX93" fmla="*/ 5921234 w 6456673"/>
              <a:gd name="connsiteY93" fmla="*/ 595128 h 6857999"/>
              <a:gd name="connsiteX94" fmla="*/ 5835274 w 6456673"/>
              <a:gd name="connsiteY94" fmla="*/ 595128 h 6857999"/>
              <a:gd name="connsiteX95" fmla="*/ 5894117 w 6456673"/>
              <a:gd name="connsiteY95" fmla="*/ 544527 h 6857999"/>
              <a:gd name="connsiteX96" fmla="*/ 5904219 w 6456673"/>
              <a:gd name="connsiteY96" fmla="*/ 534425 h 6857999"/>
              <a:gd name="connsiteX97" fmla="*/ 5912284 w 6456673"/>
              <a:gd name="connsiteY97" fmla="*/ 523081 h 6857999"/>
              <a:gd name="connsiteX98" fmla="*/ 5917601 w 6456673"/>
              <a:gd name="connsiteY98" fmla="*/ 509434 h 6857999"/>
              <a:gd name="connsiteX99" fmla="*/ 5919550 w 6456673"/>
              <a:gd name="connsiteY99" fmla="*/ 492597 h 6857999"/>
              <a:gd name="connsiteX100" fmla="*/ 5914765 w 6456673"/>
              <a:gd name="connsiteY100" fmla="*/ 467163 h 6857999"/>
              <a:gd name="connsiteX101" fmla="*/ 5901472 w 6456673"/>
              <a:gd name="connsiteY101" fmla="*/ 448997 h 6857999"/>
              <a:gd name="connsiteX102" fmla="*/ 5881533 w 6456673"/>
              <a:gd name="connsiteY102" fmla="*/ 438008 h 6857999"/>
              <a:gd name="connsiteX103" fmla="*/ 5856897 w 6456673"/>
              <a:gd name="connsiteY103" fmla="*/ 434286 h 6857999"/>
              <a:gd name="connsiteX104" fmla="*/ 4903277 w 6456673"/>
              <a:gd name="connsiteY104" fmla="*/ 432868 h 6857999"/>
              <a:gd name="connsiteX105" fmla="*/ 4875629 w 6456673"/>
              <a:gd name="connsiteY105" fmla="*/ 436856 h 6857999"/>
              <a:gd name="connsiteX106" fmla="*/ 4851968 w 6456673"/>
              <a:gd name="connsiteY106" fmla="*/ 448731 h 6857999"/>
              <a:gd name="connsiteX107" fmla="*/ 4835573 w 6456673"/>
              <a:gd name="connsiteY107" fmla="*/ 468404 h 6857999"/>
              <a:gd name="connsiteX108" fmla="*/ 4829459 w 6456673"/>
              <a:gd name="connsiteY108" fmla="*/ 495787 h 6857999"/>
              <a:gd name="connsiteX109" fmla="*/ 4836193 w 6456673"/>
              <a:gd name="connsiteY109" fmla="*/ 521752 h 6857999"/>
              <a:gd name="connsiteX110" fmla="*/ 4853031 w 6456673"/>
              <a:gd name="connsiteY110" fmla="*/ 537615 h 6857999"/>
              <a:gd name="connsiteX111" fmla="*/ 4874920 w 6456673"/>
              <a:gd name="connsiteY111" fmla="*/ 547185 h 6857999"/>
              <a:gd name="connsiteX112" fmla="*/ 4896808 w 6456673"/>
              <a:gd name="connsiteY112" fmla="*/ 554275 h 6857999"/>
              <a:gd name="connsiteX113" fmla="*/ 4913646 w 6456673"/>
              <a:gd name="connsiteY113" fmla="*/ 562871 h 6857999"/>
              <a:gd name="connsiteX114" fmla="*/ 4920381 w 6456673"/>
              <a:gd name="connsiteY114" fmla="*/ 576695 h 6857999"/>
              <a:gd name="connsiteX115" fmla="*/ 4917811 w 6456673"/>
              <a:gd name="connsiteY115" fmla="*/ 585734 h 6857999"/>
              <a:gd name="connsiteX116" fmla="*/ 4910987 w 6456673"/>
              <a:gd name="connsiteY116" fmla="*/ 592026 h 6857999"/>
              <a:gd name="connsiteX117" fmla="*/ 4901417 w 6456673"/>
              <a:gd name="connsiteY117" fmla="*/ 595748 h 6857999"/>
              <a:gd name="connsiteX118" fmla="*/ 4890871 w 6456673"/>
              <a:gd name="connsiteY118" fmla="*/ 596989 h 6857999"/>
              <a:gd name="connsiteX119" fmla="*/ 4870223 w 6456673"/>
              <a:gd name="connsiteY119" fmla="*/ 592203 h 6857999"/>
              <a:gd name="connsiteX120" fmla="*/ 4853651 w 6456673"/>
              <a:gd name="connsiteY120" fmla="*/ 578645 h 6857999"/>
              <a:gd name="connsiteX121" fmla="*/ 4823078 w 6456673"/>
              <a:gd name="connsiteY121" fmla="*/ 611877 h 6857999"/>
              <a:gd name="connsiteX122" fmla="*/ 4853208 w 6456673"/>
              <a:gd name="connsiteY122" fmla="*/ 630486 h 6857999"/>
              <a:gd name="connsiteX123" fmla="*/ 4888212 w 6456673"/>
              <a:gd name="connsiteY123" fmla="*/ 636247 h 6857999"/>
              <a:gd name="connsiteX124" fmla="*/ 4916836 w 6456673"/>
              <a:gd name="connsiteY124" fmla="*/ 632436 h 6857999"/>
              <a:gd name="connsiteX125" fmla="*/ 4940674 w 6456673"/>
              <a:gd name="connsiteY125" fmla="*/ 620650 h 6857999"/>
              <a:gd name="connsiteX126" fmla="*/ 4956980 w 6456673"/>
              <a:gd name="connsiteY126" fmla="*/ 600711 h 6857999"/>
              <a:gd name="connsiteX127" fmla="*/ 4963006 w 6456673"/>
              <a:gd name="connsiteY127" fmla="*/ 572530 h 6857999"/>
              <a:gd name="connsiteX128" fmla="*/ 4956448 w 6456673"/>
              <a:gd name="connsiteY128" fmla="*/ 545413 h 6857999"/>
              <a:gd name="connsiteX129" fmla="*/ 4939877 w 6456673"/>
              <a:gd name="connsiteY129" fmla="*/ 529285 h 6857999"/>
              <a:gd name="connsiteX130" fmla="*/ 4918431 w 6456673"/>
              <a:gd name="connsiteY130" fmla="*/ 519980 h 6857999"/>
              <a:gd name="connsiteX131" fmla="*/ 4896986 w 6456673"/>
              <a:gd name="connsiteY131" fmla="*/ 513422 h 6857999"/>
              <a:gd name="connsiteX132" fmla="*/ 4880414 w 6456673"/>
              <a:gd name="connsiteY132" fmla="*/ 505446 h 6857999"/>
              <a:gd name="connsiteX133" fmla="*/ 4873856 w 6456673"/>
              <a:gd name="connsiteY133" fmla="*/ 492065 h 6857999"/>
              <a:gd name="connsiteX134" fmla="*/ 4876603 w 6456673"/>
              <a:gd name="connsiteY134" fmla="*/ 482760 h 6857999"/>
              <a:gd name="connsiteX135" fmla="*/ 4883693 w 6456673"/>
              <a:gd name="connsiteY135" fmla="*/ 476645 h 6857999"/>
              <a:gd name="connsiteX136" fmla="*/ 4892998 w 6456673"/>
              <a:gd name="connsiteY136" fmla="*/ 473189 h 6857999"/>
              <a:gd name="connsiteX137" fmla="*/ 4902569 w 6456673"/>
              <a:gd name="connsiteY137" fmla="*/ 472126 h 6857999"/>
              <a:gd name="connsiteX138" fmla="*/ 4919406 w 6456673"/>
              <a:gd name="connsiteY138" fmla="*/ 475316 h 6857999"/>
              <a:gd name="connsiteX139" fmla="*/ 4933496 w 6456673"/>
              <a:gd name="connsiteY139" fmla="*/ 485064 h 6857999"/>
              <a:gd name="connsiteX140" fmla="*/ 4962652 w 6456673"/>
              <a:gd name="connsiteY140" fmla="*/ 453073 h 6857999"/>
              <a:gd name="connsiteX141" fmla="*/ 4935003 w 6456673"/>
              <a:gd name="connsiteY141" fmla="*/ 437476 h 6857999"/>
              <a:gd name="connsiteX142" fmla="*/ 4903277 w 6456673"/>
              <a:gd name="connsiteY142" fmla="*/ 432868 h 6857999"/>
              <a:gd name="connsiteX143" fmla="*/ 5169929 w 6456673"/>
              <a:gd name="connsiteY143" fmla="*/ 432780 h 6857999"/>
              <a:gd name="connsiteX144" fmla="*/ 5128101 w 6456673"/>
              <a:gd name="connsiteY144" fmla="*/ 439869 h 6857999"/>
              <a:gd name="connsiteX145" fmla="*/ 5094958 w 6456673"/>
              <a:gd name="connsiteY145" fmla="*/ 460252 h 6857999"/>
              <a:gd name="connsiteX146" fmla="*/ 5073246 w 6456673"/>
              <a:gd name="connsiteY146" fmla="*/ 492420 h 6857999"/>
              <a:gd name="connsiteX147" fmla="*/ 5065448 w 6456673"/>
              <a:gd name="connsiteY147" fmla="*/ 534602 h 6857999"/>
              <a:gd name="connsiteX148" fmla="*/ 5073246 w 6456673"/>
              <a:gd name="connsiteY148" fmla="*/ 576784 h 6857999"/>
              <a:gd name="connsiteX149" fmla="*/ 5094958 w 6456673"/>
              <a:gd name="connsiteY149" fmla="*/ 608953 h 6857999"/>
              <a:gd name="connsiteX150" fmla="*/ 5128101 w 6456673"/>
              <a:gd name="connsiteY150" fmla="*/ 629335 h 6857999"/>
              <a:gd name="connsiteX151" fmla="*/ 5169929 w 6456673"/>
              <a:gd name="connsiteY151" fmla="*/ 636425 h 6857999"/>
              <a:gd name="connsiteX152" fmla="*/ 5211757 w 6456673"/>
              <a:gd name="connsiteY152" fmla="*/ 632082 h 6857999"/>
              <a:gd name="connsiteX153" fmla="*/ 5251192 w 6456673"/>
              <a:gd name="connsiteY153" fmla="*/ 617815 h 6857999"/>
              <a:gd name="connsiteX154" fmla="*/ 5251192 w 6456673"/>
              <a:gd name="connsiteY154" fmla="*/ 516524 h 6857999"/>
              <a:gd name="connsiteX155" fmla="*/ 5175423 w 6456673"/>
              <a:gd name="connsiteY155" fmla="*/ 516524 h 6857999"/>
              <a:gd name="connsiteX156" fmla="*/ 5175423 w 6456673"/>
              <a:gd name="connsiteY156" fmla="*/ 555959 h 6857999"/>
              <a:gd name="connsiteX157" fmla="*/ 5210162 w 6456673"/>
              <a:gd name="connsiteY157" fmla="*/ 555959 h 6857999"/>
              <a:gd name="connsiteX158" fmla="*/ 5210162 w 6456673"/>
              <a:gd name="connsiteY158" fmla="*/ 587419 h 6857999"/>
              <a:gd name="connsiteX159" fmla="*/ 5194033 w 6456673"/>
              <a:gd name="connsiteY159" fmla="*/ 593888 h 6857999"/>
              <a:gd name="connsiteX160" fmla="*/ 5169929 w 6456673"/>
              <a:gd name="connsiteY160" fmla="*/ 597078 h 6857999"/>
              <a:gd name="connsiteX161" fmla="*/ 5145204 w 6456673"/>
              <a:gd name="connsiteY161" fmla="*/ 592470 h 6857999"/>
              <a:gd name="connsiteX162" fmla="*/ 5126151 w 6456673"/>
              <a:gd name="connsiteY162" fmla="*/ 579443 h 6857999"/>
              <a:gd name="connsiteX163" fmla="*/ 5114011 w 6456673"/>
              <a:gd name="connsiteY163" fmla="*/ 559770 h 6857999"/>
              <a:gd name="connsiteX164" fmla="*/ 5109757 w 6456673"/>
              <a:gd name="connsiteY164" fmla="*/ 534691 h 6857999"/>
              <a:gd name="connsiteX165" fmla="*/ 5114011 w 6456673"/>
              <a:gd name="connsiteY165" fmla="*/ 509789 h 6857999"/>
              <a:gd name="connsiteX166" fmla="*/ 5126151 w 6456673"/>
              <a:gd name="connsiteY166" fmla="*/ 489939 h 6857999"/>
              <a:gd name="connsiteX167" fmla="*/ 5145204 w 6456673"/>
              <a:gd name="connsiteY167" fmla="*/ 476912 h 6857999"/>
              <a:gd name="connsiteX168" fmla="*/ 5169929 w 6456673"/>
              <a:gd name="connsiteY168" fmla="*/ 472304 h 6857999"/>
              <a:gd name="connsiteX169" fmla="*/ 5197312 w 6456673"/>
              <a:gd name="connsiteY169" fmla="*/ 476912 h 6857999"/>
              <a:gd name="connsiteX170" fmla="*/ 5216985 w 6456673"/>
              <a:gd name="connsiteY170" fmla="*/ 490559 h 6857999"/>
              <a:gd name="connsiteX171" fmla="*/ 5247115 w 6456673"/>
              <a:gd name="connsiteY171" fmla="*/ 457682 h 6857999"/>
              <a:gd name="connsiteX172" fmla="*/ 5212731 w 6456673"/>
              <a:gd name="connsiteY172" fmla="*/ 438363 h 6857999"/>
              <a:gd name="connsiteX173" fmla="*/ 5169929 w 6456673"/>
              <a:gd name="connsiteY173" fmla="*/ 432780 h 6857999"/>
              <a:gd name="connsiteX174" fmla="*/ 5722907 w 6456673"/>
              <a:gd name="connsiteY174" fmla="*/ 428614 h 6857999"/>
              <a:gd name="connsiteX175" fmla="*/ 5620198 w 6456673"/>
              <a:gd name="connsiteY175" fmla="*/ 511561 h 6857999"/>
              <a:gd name="connsiteX176" fmla="*/ 5634466 w 6456673"/>
              <a:gd name="connsiteY176" fmla="*/ 521840 h 6857999"/>
              <a:gd name="connsiteX177" fmla="*/ 5647935 w 6456673"/>
              <a:gd name="connsiteY177" fmla="*/ 515460 h 6857999"/>
              <a:gd name="connsiteX178" fmla="*/ 5665393 w 6456673"/>
              <a:gd name="connsiteY178" fmla="*/ 532918 h 6857999"/>
              <a:gd name="connsiteX179" fmla="*/ 5662646 w 6456673"/>
              <a:gd name="connsiteY179" fmla="*/ 542222 h 6857999"/>
              <a:gd name="connsiteX180" fmla="*/ 5676914 w 6456673"/>
              <a:gd name="connsiteY180" fmla="*/ 552502 h 6857999"/>
              <a:gd name="connsiteX181" fmla="*/ 5647847 w 6456673"/>
              <a:gd name="connsiteY181" fmla="*/ 416917 h 6857999"/>
              <a:gd name="connsiteX182" fmla="*/ 5633491 w 6456673"/>
              <a:gd name="connsiteY182" fmla="*/ 433046 h 6857999"/>
              <a:gd name="connsiteX183" fmla="*/ 5633402 w 6456673"/>
              <a:gd name="connsiteY183" fmla="*/ 433046 h 6857999"/>
              <a:gd name="connsiteX184" fmla="*/ 5547886 w 6456673"/>
              <a:gd name="connsiteY184" fmla="*/ 518562 h 6857999"/>
              <a:gd name="connsiteX185" fmla="*/ 5547886 w 6456673"/>
              <a:gd name="connsiteY185" fmla="*/ 518651 h 6857999"/>
              <a:gd name="connsiteX186" fmla="*/ 5531757 w 6456673"/>
              <a:gd name="connsiteY186" fmla="*/ 533007 h 6857999"/>
              <a:gd name="connsiteX187" fmla="*/ 5547886 w 6456673"/>
              <a:gd name="connsiteY187" fmla="*/ 547363 h 6857999"/>
              <a:gd name="connsiteX188" fmla="*/ 5547886 w 6456673"/>
              <a:gd name="connsiteY188" fmla="*/ 547452 h 6857999"/>
              <a:gd name="connsiteX189" fmla="*/ 5577130 w 6456673"/>
              <a:gd name="connsiteY189" fmla="*/ 605142 h 6857999"/>
              <a:gd name="connsiteX190" fmla="*/ 5585725 w 6456673"/>
              <a:gd name="connsiteY190" fmla="*/ 582013 h 6857999"/>
              <a:gd name="connsiteX191" fmla="*/ 5568799 w 6456673"/>
              <a:gd name="connsiteY191" fmla="*/ 533007 h 6857999"/>
              <a:gd name="connsiteX192" fmla="*/ 5647847 w 6456673"/>
              <a:gd name="connsiteY192" fmla="*/ 453959 h 6857999"/>
              <a:gd name="connsiteX193" fmla="*/ 5674698 w 6456673"/>
              <a:gd name="connsiteY193" fmla="*/ 458656 h 6857999"/>
              <a:gd name="connsiteX194" fmla="*/ 5693928 w 6456673"/>
              <a:gd name="connsiteY194" fmla="*/ 443148 h 6857999"/>
              <a:gd name="connsiteX195" fmla="*/ 5662292 w 6456673"/>
              <a:gd name="connsiteY195" fmla="*/ 433046 h 6857999"/>
              <a:gd name="connsiteX196" fmla="*/ 5662203 w 6456673"/>
              <a:gd name="connsiteY196" fmla="*/ 433046 h 6857999"/>
              <a:gd name="connsiteX197" fmla="*/ 5662114 w 6456673"/>
              <a:gd name="connsiteY197" fmla="*/ 432957 h 6857999"/>
              <a:gd name="connsiteX198" fmla="*/ 842544 w 6456673"/>
              <a:gd name="connsiteY198" fmla="*/ 0 h 6857999"/>
              <a:gd name="connsiteX199" fmla="*/ 2733870 w 6456673"/>
              <a:gd name="connsiteY199" fmla="*/ 0 h 6857999"/>
              <a:gd name="connsiteX200" fmla="*/ 6456673 w 6456673"/>
              <a:gd name="connsiteY200" fmla="*/ 0 h 6857999"/>
              <a:gd name="connsiteX201" fmla="*/ 6456673 w 6456673"/>
              <a:gd name="connsiteY201" fmla="*/ 1856904 h 6857999"/>
              <a:gd name="connsiteX202" fmla="*/ 6456673 w 6456673"/>
              <a:gd name="connsiteY202" fmla="*/ 6857999 h 6857999"/>
              <a:gd name="connsiteX203" fmla="*/ 818673 w 6456673"/>
              <a:gd name="connsiteY203" fmla="*/ 6857999 h 6857999"/>
              <a:gd name="connsiteX204" fmla="*/ 739464 w 6456673"/>
              <a:gd name="connsiteY204" fmla="*/ 6703345 h 6857999"/>
              <a:gd name="connsiteX205" fmla="*/ 0 w 6456673"/>
              <a:gd name="connsiteY205" fmla="*/ 3452303 h 6857999"/>
              <a:gd name="connsiteX206" fmla="*/ 739464 w 6456673"/>
              <a:gd name="connsiteY206" fmla="*/ 201263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03277 w 6456673"/>
              <a:gd name="connsiteY107" fmla="*/ 432868 h 6857999"/>
              <a:gd name="connsiteX108" fmla="*/ 4875629 w 6456673"/>
              <a:gd name="connsiteY108" fmla="*/ 436856 h 6857999"/>
              <a:gd name="connsiteX109" fmla="*/ 4851968 w 6456673"/>
              <a:gd name="connsiteY109" fmla="*/ 448731 h 6857999"/>
              <a:gd name="connsiteX110" fmla="*/ 4835573 w 6456673"/>
              <a:gd name="connsiteY110" fmla="*/ 468404 h 6857999"/>
              <a:gd name="connsiteX111" fmla="*/ 4829459 w 6456673"/>
              <a:gd name="connsiteY111" fmla="*/ 495787 h 6857999"/>
              <a:gd name="connsiteX112" fmla="*/ 4836193 w 6456673"/>
              <a:gd name="connsiteY112" fmla="*/ 521752 h 6857999"/>
              <a:gd name="connsiteX113" fmla="*/ 4853031 w 6456673"/>
              <a:gd name="connsiteY113" fmla="*/ 537615 h 6857999"/>
              <a:gd name="connsiteX114" fmla="*/ 4874920 w 6456673"/>
              <a:gd name="connsiteY114" fmla="*/ 547185 h 6857999"/>
              <a:gd name="connsiteX115" fmla="*/ 4896808 w 6456673"/>
              <a:gd name="connsiteY115" fmla="*/ 554275 h 6857999"/>
              <a:gd name="connsiteX116" fmla="*/ 4913646 w 6456673"/>
              <a:gd name="connsiteY116" fmla="*/ 562871 h 6857999"/>
              <a:gd name="connsiteX117" fmla="*/ 4920381 w 6456673"/>
              <a:gd name="connsiteY117" fmla="*/ 576695 h 6857999"/>
              <a:gd name="connsiteX118" fmla="*/ 4917811 w 6456673"/>
              <a:gd name="connsiteY118" fmla="*/ 585734 h 6857999"/>
              <a:gd name="connsiteX119" fmla="*/ 4910987 w 6456673"/>
              <a:gd name="connsiteY119" fmla="*/ 592026 h 6857999"/>
              <a:gd name="connsiteX120" fmla="*/ 4901417 w 6456673"/>
              <a:gd name="connsiteY120" fmla="*/ 595748 h 6857999"/>
              <a:gd name="connsiteX121" fmla="*/ 4890871 w 6456673"/>
              <a:gd name="connsiteY121" fmla="*/ 596989 h 6857999"/>
              <a:gd name="connsiteX122" fmla="*/ 4870223 w 6456673"/>
              <a:gd name="connsiteY122" fmla="*/ 592203 h 6857999"/>
              <a:gd name="connsiteX123" fmla="*/ 4853651 w 6456673"/>
              <a:gd name="connsiteY123" fmla="*/ 578645 h 6857999"/>
              <a:gd name="connsiteX124" fmla="*/ 4823078 w 6456673"/>
              <a:gd name="connsiteY124" fmla="*/ 611877 h 6857999"/>
              <a:gd name="connsiteX125" fmla="*/ 4853208 w 6456673"/>
              <a:gd name="connsiteY125" fmla="*/ 630486 h 6857999"/>
              <a:gd name="connsiteX126" fmla="*/ 4888212 w 6456673"/>
              <a:gd name="connsiteY126" fmla="*/ 636247 h 6857999"/>
              <a:gd name="connsiteX127" fmla="*/ 4916836 w 6456673"/>
              <a:gd name="connsiteY127" fmla="*/ 632436 h 6857999"/>
              <a:gd name="connsiteX128" fmla="*/ 4940674 w 6456673"/>
              <a:gd name="connsiteY128" fmla="*/ 620650 h 6857999"/>
              <a:gd name="connsiteX129" fmla="*/ 4956980 w 6456673"/>
              <a:gd name="connsiteY129" fmla="*/ 600711 h 6857999"/>
              <a:gd name="connsiteX130" fmla="*/ 4963006 w 6456673"/>
              <a:gd name="connsiteY130" fmla="*/ 572530 h 6857999"/>
              <a:gd name="connsiteX131" fmla="*/ 4956448 w 6456673"/>
              <a:gd name="connsiteY131" fmla="*/ 545413 h 6857999"/>
              <a:gd name="connsiteX132" fmla="*/ 4939877 w 6456673"/>
              <a:gd name="connsiteY132" fmla="*/ 529285 h 6857999"/>
              <a:gd name="connsiteX133" fmla="*/ 4918431 w 6456673"/>
              <a:gd name="connsiteY133" fmla="*/ 519980 h 6857999"/>
              <a:gd name="connsiteX134" fmla="*/ 4896986 w 6456673"/>
              <a:gd name="connsiteY134" fmla="*/ 513422 h 6857999"/>
              <a:gd name="connsiteX135" fmla="*/ 4880414 w 6456673"/>
              <a:gd name="connsiteY135" fmla="*/ 505446 h 6857999"/>
              <a:gd name="connsiteX136" fmla="*/ 4873856 w 6456673"/>
              <a:gd name="connsiteY136" fmla="*/ 492065 h 6857999"/>
              <a:gd name="connsiteX137" fmla="*/ 4876603 w 6456673"/>
              <a:gd name="connsiteY137" fmla="*/ 482760 h 6857999"/>
              <a:gd name="connsiteX138" fmla="*/ 4883693 w 6456673"/>
              <a:gd name="connsiteY138" fmla="*/ 476645 h 6857999"/>
              <a:gd name="connsiteX139" fmla="*/ 4892998 w 6456673"/>
              <a:gd name="connsiteY139" fmla="*/ 473189 h 6857999"/>
              <a:gd name="connsiteX140" fmla="*/ 4902569 w 6456673"/>
              <a:gd name="connsiteY140" fmla="*/ 472126 h 6857999"/>
              <a:gd name="connsiteX141" fmla="*/ 4919406 w 6456673"/>
              <a:gd name="connsiteY141" fmla="*/ 475316 h 6857999"/>
              <a:gd name="connsiteX142" fmla="*/ 4933496 w 6456673"/>
              <a:gd name="connsiteY142" fmla="*/ 485064 h 6857999"/>
              <a:gd name="connsiteX143" fmla="*/ 4935003 w 6456673"/>
              <a:gd name="connsiteY143" fmla="*/ 437476 h 6857999"/>
              <a:gd name="connsiteX144" fmla="*/ 4903277 w 6456673"/>
              <a:gd name="connsiteY144" fmla="*/ 432868 h 6857999"/>
              <a:gd name="connsiteX145" fmla="*/ 5169929 w 6456673"/>
              <a:gd name="connsiteY145" fmla="*/ 432780 h 6857999"/>
              <a:gd name="connsiteX146" fmla="*/ 5128101 w 6456673"/>
              <a:gd name="connsiteY146" fmla="*/ 439869 h 6857999"/>
              <a:gd name="connsiteX147" fmla="*/ 5094958 w 6456673"/>
              <a:gd name="connsiteY147" fmla="*/ 460252 h 6857999"/>
              <a:gd name="connsiteX148" fmla="*/ 5073246 w 6456673"/>
              <a:gd name="connsiteY148" fmla="*/ 492420 h 6857999"/>
              <a:gd name="connsiteX149" fmla="*/ 5065448 w 6456673"/>
              <a:gd name="connsiteY149" fmla="*/ 534602 h 6857999"/>
              <a:gd name="connsiteX150" fmla="*/ 5073246 w 6456673"/>
              <a:gd name="connsiteY150" fmla="*/ 576784 h 6857999"/>
              <a:gd name="connsiteX151" fmla="*/ 5094958 w 6456673"/>
              <a:gd name="connsiteY151" fmla="*/ 608953 h 6857999"/>
              <a:gd name="connsiteX152" fmla="*/ 5128101 w 6456673"/>
              <a:gd name="connsiteY152" fmla="*/ 629335 h 6857999"/>
              <a:gd name="connsiteX153" fmla="*/ 5169929 w 6456673"/>
              <a:gd name="connsiteY153" fmla="*/ 636425 h 6857999"/>
              <a:gd name="connsiteX154" fmla="*/ 5211757 w 6456673"/>
              <a:gd name="connsiteY154" fmla="*/ 632082 h 6857999"/>
              <a:gd name="connsiteX155" fmla="*/ 5251192 w 6456673"/>
              <a:gd name="connsiteY155" fmla="*/ 617815 h 6857999"/>
              <a:gd name="connsiteX156" fmla="*/ 5251192 w 6456673"/>
              <a:gd name="connsiteY156" fmla="*/ 516524 h 6857999"/>
              <a:gd name="connsiteX157" fmla="*/ 5175423 w 6456673"/>
              <a:gd name="connsiteY157" fmla="*/ 516524 h 6857999"/>
              <a:gd name="connsiteX158" fmla="*/ 5175423 w 6456673"/>
              <a:gd name="connsiteY158" fmla="*/ 555959 h 6857999"/>
              <a:gd name="connsiteX159" fmla="*/ 5210162 w 6456673"/>
              <a:gd name="connsiteY159" fmla="*/ 555959 h 6857999"/>
              <a:gd name="connsiteX160" fmla="*/ 5210162 w 6456673"/>
              <a:gd name="connsiteY160" fmla="*/ 587419 h 6857999"/>
              <a:gd name="connsiteX161" fmla="*/ 5194033 w 6456673"/>
              <a:gd name="connsiteY161" fmla="*/ 593888 h 6857999"/>
              <a:gd name="connsiteX162" fmla="*/ 5169929 w 6456673"/>
              <a:gd name="connsiteY162" fmla="*/ 597078 h 6857999"/>
              <a:gd name="connsiteX163" fmla="*/ 5145204 w 6456673"/>
              <a:gd name="connsiteY163" fmla="*/ 592470 h 6857999"/>
              <a:gd name="connsiteX164" fmla="*/ 5126151 w 6456673"/>
              <a:gd name="connsiteY164" fmla="*/ 579443 h 6857999"/>
              <a:gd name="connsiteX165" fmla="*/ 5114011 w 6456673"/>
              <a:gd name="connsiteY165" fmla="*/ 559770 h 6857999"/>
              <a:gd name="connsiteX166" fmla="*/ 5109757 w 6456673"/>
              <a:gd name="connsiteY166" fmla="*/ 534691 h 6857999"/>
              <a:gd name="connsiteX167" fmla="*/ 5114011 w 6456673"/>
              <a:gd name="connsiteY167" fmla="*/ 509789 h 6857999"/>
              <a:gd name="connsiteX168" fmla="*/ 5126151 w 6456673"/>
              <a:gd name="connsiteY168" fmla="*/ 489939 h 6857999"/>
              <a:gd name="connsiteX169" fmla="*/ 5145204 w 6456673"/>
              <a:gd name="connsiteY169" fmla="*/ 476912 h 6857999"/>
              <a:gd name="connsiteX170" fmla="*/ 5169929 w 6456673"/>
              <a:gd name="connsiteY170" fmla="*/ 472304 h 6857999"/>
              <a:gd name="connsiteX171" fmla="*/ 5197312 w 6456673"/>
              <a:gd name="connsiteY171" fmla="*/ 476912 h 6857999"/>
              <a:gd name="connsiteX172" fmla="*/ 5216985 w 6456673"/>
              <a:gd name="connsiteY172" fmla="*/ 490559 h 6857999"/>
              <a:gd name="connsiteX173" fmla="*/ 5247115 w 6456673"/>
              <a:gd name="connsiteY173" fmla="*/ 457682 h 6857999"/>
              <a:gd name="connsiteX174" fmla="*/ 5212731 w 6456673"/>
              <a:gd name="connsiteY174" fmla="*/ 438363 h 6857999"/>
              <a:gd name="connsiteX175" fmla="*/ 5169929 w 6456673"/>
              <a:gd name="connsiteY175" fmla="*/ 432780 h 6857999"/>
              <a:gd name="connsiteX176" fmla="*/ 5722907 w 6456673"/>
              <a:gd name="connsiteY176" fmla="*/ 428614 h 6857999"/>
              <a:gd name="connsiteX177" fmla="*/ 5620198 w 6456673"/>
              <a:gd name="connsiteY177" fmla="*/ 511561 h 6857999"/>
              <a:gd name="connsiteX178" fmla="*/ 5634466 w 6456673"/>
              <a:gd name="connsiteY178" fmla="*/ 521840 h 6857999"/>
              <a:gd name="connsiteX179" fmla="*/ 5647935 w 6456673"/>
              <a:gd name="connsiteY179" fmla="*/ 515460 h 6857999"/>
              <a:gd name="connsiteX180" fmla="*/ 5665393 w 6456673"/>
              <a:gd name="connsiteY180" fmla="*/ 532918 h 6857999"/>
              <a:gd name="connsiteX181" fmla="*/ 5662646 w 6456673"/>
              <a:gd name="connsiteY181" fmla="*/ 542222 h 6857999"/>
              <a:gd name="connsiteX182" fmla="*/ 5676914 w 6456673"/>
              <a:gd name="connsiteY182" fmla="*/ 552502 h 6857999"/>
              <a:gd name="connsiteX183" fmla="*/ 5722907 w 6456673"/>
              <a:gd name="connsiteY183" fmla="*/ 428614 h 6857999"/>
              <a:gd name="connsiteX184" fmla="*/ 5647847 w 6456673"/>
              <a:gd name="connsiteY184" fmla="*/ 416917 h 6857999"/>
              <a:gd name="connsiteX185" fmla="*/ 5633491 w 6456673"/>
              <a:gd name="connsiteY185" fmla="*/ 433046 h 6857999"/>
              <a:gd name="connsiteX186" fmla="*/ 5633402 w 6456673"/>
              <a:gd name="connsiteY186" fmla="*/ 433046 h 6857999"/>
              <a:gd name="connsiteX187" fmla="*/ 5547886 w 6456673"/>
              <a:gd name="connsiteY187" fmla="*/ 518562 h 6857999"/>
              <a:gd name="connsiteX188" fmla="*/ 5547886 w 6456673"/>
              <a:gd name="connsiteY188" fmla="*/ 518651 h 6857999"/>
              <a:gd name="connsiteX189" fmla="*/ 5531757 w 6456673"/>
              <a:gd name="connsiteY189" fmla="*/ 533007 h 6857999"/>
              <a:gd name="connsiteX190" fmla="*/ 5547886 w 6456673"/>
              <a:gd name="connsiteY190" fmla="*/ 547363 h 6857999"/>
              <a:gd name="connsiteX191" fmla="*/ 5547886 w 6456673"/>
              <a:gd name="connsiteY191" fmla="*/ 547452 h 6857999"/>
              <a:gd name="connsiteX192" fmla="*/ 5577130 w 6456673"/>
              <a:gd name="connsiteY192" fmla="*/ 605142 h 6857999"/>
              <a:gd name="connsiteX193" fmla="*/ 5585725 w 6456673"/>
              <a:gd name="connsiteY193" fmla="*/ 582013 h 6857999"/>
              <a:gd name="connsiteX194" fmla="*/ 5568799 w 6456673"/>
              <a:gd name="connsiteY194" fmla="*/ 533007 h 6857999"/>
              <a:gd name="connsiteX195" fmla="*/ 5647847 w 6456673"/>
              <a:gd name="connsiteY195" fmla="*/ 453959 h 6857999"/>
              <a:gd name="connsiteX196" fmla="*/ 5674698 w 6456673"/>
              <a:gd name="connsiteY196" fmla="*/ 458656 h 6857999"/>
              <a:gd name="connsiteX197" fmla="*/ 5693928 w 6456673"/>
              <a:gd name="connsiteY197" fmla="*/ 443148 h 6857999"/>
              <a:gd name="connsiteX198" fmla="*/ 5662292 w 6456673"/>
              <a:gd name="connsiteY198" fmla="*/ 433046 h 6857999"/>
              <a:gd name="connsiteX199" fmla="*/ 5662203 w 6456673"/>
              <a:gd name="connsiteY199" fmla="*/ 433046 h 6857999"/>
              <a:gd name="connsiteX200" fmla="*/ 5662114 w 6456673"/>
              <a:gd name="connsiteY200" fmla="*/ 432957 h 6857999"/>
              <a:gd name="connsiteX201" fmla="*/ 5647847 w 6456673"/>
              <a:gd name="connsiteY201" fmla="*/ 416917 h 6857999"/>
              <a:gd name="connsiteX202" fmla="*/ 842544 w 6456673"/>
              <a:gd name="connsiteY202" fmla="*/ 0 h 6857999"/>
              <a:gd name="connsiteX203" fmla="*/ 2733870 w 6456673"/>
              <a:gd name="connsiteY203" fmla="*/ 0 h 6857999"/>
              <a:gd name="connsiteX204" fmla="*/ 6456673 w 6456673"/>
              <a:gd name="connsiteY204" fmla="*/ 0 h 6857999"/>
              <a:gd name="connsiteX205" fmla="*/ 6456673 w 6456673"/>
              <a:gd name="connsiteY205" fmla="*/ 1856904 h 6857999"/>
              <a:gd name="connsiteX206" fmla="*/ 6456673 w 6456673"/>
              <a:gd name="connsiteY206" fmla="*/ 6857999 h 6857999"/>
              <a:gd name="connsiteX207" fmla="*/ 818673 w 6456673"/>
              <a:gd name="connsiteY207" fmla="*/ 6857999 h 6857999"/>
              <a:gd name="connsiteX208" fmla="*/ 739464 w 6456673"/>
              <a:gd name="connsiteY208" fmla="*/ 6703345 h 6857999"/>
              <a:gd name="connsiteX209" fmla="*/ 0 w 6456673"/>
              <a:gd name="connsiteY209" fmla="*/ 3452303 h 6857999"/>
              <a:gd name="connsiteX210" fmla="*/ 739464 w 6456673"/>
              <a:gd name="connsiteY210" fmla="*/ 201263 h 6857999"/>
              <a:gd name="connsiteX211" fmla="*/ 842544 w 6456673"/>
              <a:gd name="connsiteY21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03277 w 6456673"/>
              <a:gd name="connsiteY107" fmla="*/ 432868 h 6857999"/>
              <a:gd name="connsiteX108" fmla="*/ 4875629 w 6456673"/>
              <a:gd name="connsiteY108" fmla="*/ 436856 h 6857999"/>
              <a:gd name="connsiteX109" fmla="*/ 4851968 w 6456673"/>
              <a:gd name="connsiteY109" fmla="*/ 448731 h 6857999"/>
              <a:gd name="connsiteX110" fmla="*/ 4835573 w 6456673"/>
              <a:gd name="connsiteY110" fmla="*/ 468404 h 6857999"/>
              <a:gd name="connsiteX111" fmla="*/ 4829459 w 6456673"/>
              <a:gd name="connsiteY111" fmla="*/ 495787 h 6857999"/>
              <a:gd name="connsiteX112" fmla="*/ 4836193 w 6456673"/>
              <a:gd name="connsiteY112" fmla="*/ 521752 h 6857999"/>
              <a:gd name="connsiteX113" fmla="*/ 4853031 w 6456673"/>
              <a:gd name="connsiteY113" fmla="*/ 537615 h 6857999"/>
              <a:gd name="connsiteX114" fmla="*/ 4874920 w 6456673"/>
              <a:gd name="connsiteY114" fmla="*/ 547185 h 6857999"/>
              <a:gd name="connsiteX115" fmla="*/ 4896808 w 6456673"/>
              <a:gd name="connsiteY115" fmla="*/ 554275 h 6857999"/>
              <a:gd name="connsiteX116" fmla="*/ 4913646 w 6456673"/>
              <a:gd name="connsiteY116" fmla="*/ 562871 h 6857999"/>
              <a:gd name="connsiteX117" fmla="*/ 4920381 w 6456673"/>
              <a:gd name="connsiteY117" fmla="*/ 576695 h 6857999"/>
              <a:gd name="connsiteX118" fmla="*/ 4917811 w 6456673"/>
              <a:gd name="connsiteY118" fmla="*/ 585734 h 6857999"/>
              <a:gd name="connsiteX119" fmla="*/ 4910987 w 6456673"/>
              <a:gd name="connsiteY119" fmla="*/ 592026 h 6857999"/>
              <a:gd name="connsiteX120" fmla="*/ 4901417 w 6456673"/>
              <a:gd name="connsiteY120" fmla="*/ 595748 h 6857999"/>
              <a:gd name="connsiteX121" fmla="*/ 4890871 w 6456673"/>
              <a:gd name="connsiteY121" fmla="*/ 596989 h 6857999"/>
              <a:gd name="connsiteX122" fmla="*/ 4870223 w 6456673"/>
              <a:gd name="connsiteY122" fmla="*/ 592203 h 6857999"/>
              <a:gd name="connsiteX123" fmla="*/ 4853651 w 6456673"/>
              <a:gd name="connsiteY123" fmla="*/ 578645 h 6857999"/>
              <a:gd name="connsiteX124" fmla="*/ 4823078 w 6456673"/>
              <a:gd name="connsiteY124" fmla="*/ 611877 h 6857999"/>
              <a:gd name="connsiteX125" fmla="*/ 4853208 w 6456673"/>
              <a:gd name="connsiteY125" fmla="*/ 630486 h 6857999"/>
              <a:gd name="connsiteX126" fmla="*/ 4888212 w 6456673"/>
              <a:gd name="connsiteY126" fmla="*/ 636247 h 6857999"/>
              <a:gd name="connsiteX127" fmla="*/ 4916836 w 6456673"/>
              <a:gd name="connsiteY127" fmla="*/ 632436 h 6857999"/>
              <a:gd name="connsiteX128" fmla="*/ 4940674 w 6456673"/>
              <a:gd name="connsiteY128" fmla="*/ 620650 h 6857999"/>
              <a:gd name="connsiteX129" fmla="*/ 4956980 w 6456673"/>
              <a:gd name="connsiteY129" fmla="*/ 600711 h 6857999"/>
              <a:gd name="connsiteX130" fmla="*/ 4963006 w 6456673"/>
              <a:gd name="connsiteY130" fmla="*/ 572530 h 6857999"/>
              <a:gd name="connsiteX131" fmla="*/ 4956448 w 6456673"/>
              <a:gd name="connsiteY131" fmla="*/ 545413 h 6857999"/>
              <a:gd name="connsiteX132" fmla="*/ 4939877 w 6456673"/>
              <a:gd name="connsiteY132" fmla="*/ 529285 h 6857999"/>
              <a:gd name="connsiteX133" fmla="*/ 4918431 w 6456673"/>
              <a:gd name="connsiteY133" fmla="*/ 519980 h 6857999"/>
              <a:gd name="connsiteX134" fmla="*/ 4896986 w 6456673"/>
              <a:gd name="connsiteY134" fmla="*/ 513422 h 6857999"/>
              <a:gd name="connsiteX135" fmla="*/ 4880414 w 6456673"/>
              <a:gd name="connsiteY135" fmla="*/ 505446 h 6857999"/>
              <a:gd name="connsiteX136" fmla="*/ 4873856 w 6456673"/>
              <a:gd name="connsiteY136" fmla="*/ 492065 h 6857999"/>
              <a:gd name="connsiteX137" fmla="*/ 4876603 w 6456673"/>
              <a:gd name="connsiteY137" fmla="*/ 482760 h 6857999"/>
              <a:gd name="connsiteX138" fmla="*/ 4883693 w 6456673"/>
              <a:gd name="connsiteY138" fmla="*/ 476645 h 6857999"/>
              <a:gd name="connsiteX139" fmla="*/ 4892998 w 6456673"/>
              <a:gd name="connsiteY139" fmla="*/ 473189 h 6857999"/>
              <a:gd name="connsiteX140" fmla="*/ 4902569 w 6456673"/>
              <a:gd name="connsiteY140" fmla="*/ 472126 h 6857999"/>
              <a:gd name="connsiteX141" fmla="*/ 4919406 w 6456673"/>
              <a:gd name="connsiteY141" fmla="*/ 475316 h 6857999"/>
              <a:gd name="connsiteX142" fmla="*/ 4933496 w 6456673"/>
              <a:gd name="connsiteY142" fmla="*/ 485064 h 6857999"/>
              <a:gd name="connsiteX143" fmla="*/ 4903277 w 6456673"/>
              <a:gd name="connsiteY143" fmla="*/ 432868 h 6857999"/>
              <a:gd name="connsiteX144" fmla="*/ 5169929 w 6456673"/>
              <a:gd name="connsiteY144" fmla="*/ 432780 h 6857999"/>
              <a:gd name="connsiteX145" fmla="*/ 5128101 w 6456673"/>
              <a:gd name="connsiteY145" fmla="*/ 439869 h 6857999"/>
              <a:gd name="connsiteX146" fmla="*/ 5094958 w 6456673"/>
              <a:gd name="connsiteY146" fmla="*/ 460252 h 6857999"/>
              <a:gd name="connsiteX147" fmla="*/ 5073246 w 6456673"/>
              <a:gd name="connsiteY147" fmla="*/ 492420 h 6857999"/>
              <a:gd name="connsiteX148" fmla="*/ 5065448 w 6456673"/>
              <a:gd name="connsiteY148" fmla="*/ 534602 h 6857999"/>
              <a:gd name="connsiteX149" fmla="*/ 5073246 w 6456673"/>
              <a:gd name="connsiteY149" fmla="*/ 576784 h 6857999"/>
              <a:gd name="connsiteX150" fmla="*/ 5094958 w 6456673"/>
              <a:gd name="connsiteY150" fmla="*/ 608953 h 6857999"/>
              <a:gd name="connsiteX151" fmla="*/ 5128101 w 6456673"/>
              <a:gd name="connsiteY151" fmla="*/ 629335 h 6857999"/>
              <a:gd name="connsiteX152" fmla="*/ 5169929 w 6456673"/>
              <a:gd name="connsiteY152" fmla="*/ 636425 h 6857999"/>
              <a:gd name="connsiteX153" fmla="*/ 5211757 w 6456673"/>
              <a:gd name="connsiteY153" fmla="*/ 632082 h 6857999"/>
              <a:gd name="connsiteX154" fmla="*/ 5251192 w 6456673"/>
              <a:gd name="connsiteY154" fmla="*/ 617815 h 6857999"/>
              <a:gd name="connsiteX155" fmla="*/ 5251192 w 6456673"/>
              <a:gd name="connsiteY155" fmla="*/ 516524 h 6857999"/>
              <a:gd name="connsiteX156" fmla="*/ 5175423 w 6456673"/>
              <a:gd name="connsiteY156" fmla="*/ 516524 h 6857999"/>
              <a:gd name="connsiteX157" fmla="*/ 5175423 w 6456673"/>
              <a:gd name="connsiteY157" fmla="*/ 555959 h 6857999"/>
              <a:gd name="connsiteX158" fmla="*/ 5210162 w 6456673"/>
              <a:gd name="connsiteY158" fmla="*/ 555959 h 6857999"/>
              <a:gd name="connsiteX159" fmla="*/ 5210162 w 6456673"/>
              <a:gd name="connsiteY159" fmla="*/ 587419 h 6857999"/>
              <a:gd name="connsiteX160" fmla="*/ 5194033 w 6456673"/>
              <a:gd name="connsiteY160" fmla="*/ 593888 h 6857999"/>
              <a:gd name="connsiteX161" fmla="*/ 5169929 w 6456673"/>
              <a:gd name="connsiteY161" fmla="*/ 597078 h 6857999"/>
              <a:gd name="connsiteX162" fmla="*/ 5145204 w 6456673"/>
              <a:gd name="connsiteY162" fmla="*/ 592470 h 6857999"/>
              <a:gd name="connsiteX163" fmla="*/ 5126151 w 6456673"/>
              <a:gd name="connsiteY163" fmla="*/ 579443 h 6857999"/>
              <a:gd name="connsiteX164" fmla="*/ 5114011 w 6456673"/>
              <a:gd name="connsiteY164" fmla="*/ 559770 h 6857999"/>
              <a:gd name="connsiteX165" fmla="*/ 5109757 w 6456673"/>
              <a:gd name="connsiteY165" fmla="*/ 534691 h 6857999"/>
              <a:gd name="connsiteX166" fmla="*/ 5114011 w 6456673"/>
              <a:gd name="connsiteY166" fmla="*/ 509789 h 6857999"/>
              <a:gd name="connsiteX167" fmla="*/ 5126151 w 6456673"/>
              <a:gd name="connsiteY167" fmla="*/ 489939 h 6857999"/>
              <a:gd name="connsiteX168" fmla="*/ 5145204 w 6456673"/>
              <a:gd name="connsiteY168" fmla="*/ 476912 h 6857999"/>
              <a:gd name="connsiteX169" fmla="*/ 5169929 w 6456673"/>
              <a:gd name="connsiteY169" fmla="*/ 472304 h 6857999"/>
              <a:gd name="connsiteX170" fmla="*/ 5197312 w 6456673"/>
              <a:gd name="connsiteY170" fmla="*/ 476912 h 6857999"/>
              <a:gd name="connsiteX171" fmla="*/ 5216985 w 6456673"/>
              <a:gd name="connsiteY171" fmla="*/ 490559 h 6857999"/>
              <a:gd name="connsiteX172" fmla="*/ 5247115 w 6456673"/>
              <a:gd name="connsiteY172" fmla="*/ 457682 h 6857999"/>
              <a:gd name="connsiteX173" fmla="*/ 5212731 w 6456673"/>
              <a:gd name="connsiteY173" fmla="*/ 438363 h 6857999"/>
              <a:gd name="connsiteX174" fmla="*/ 5169929 w 6456673"/>
              <a:gd name="connsiteY174" fmla="*/ 432780 h 6857999"/>
              <a:gd name="connsiteX175" fmla="*/ 5722907 w 6456673"/>
              <a:gd name="connsiteY175" fmla="*/ 428614 h 6857999"/>
              <a:gd name="connsiteX176" fmla="*/ 5620198 w 6456673"/>
              <a:gd name="connsiteY176" fmla="*/ 511561 h 6857999"/>
              <a:gd name="connsiteX177" fmla="*/ 5634466 w 6456673"/>
              <a:gd name="connsiteY177" fmla="*/ 521840 h 6857999"/>
              <a:gd name="connsiteX178" fmla="*/ 5647935 w 6456673"/>
              <a:gd name="connsiteY178" fmla="*/ 515460 h 6857999"/>
              <a:gd name="connsiteX179" fmla="*/ 5665393 w 6456673"/>
              <a:gd name="connsiteY179" fmla="*/ 532918 h 6857999"/>
              <a:gd name="connsiteX180" fmla="*/ 5662646 w 6456673"/>
              <a:gd name="connsiteY180" fmla="*/ 542222 h 6857999"/>
              <a:gd name="connsiteX181" fmla="*/ 5676914 w 6456673"/>
              <a:gd name="connsiteY181" fmla="*/ 552502 h 6857999"/>
              <a:gd name="connsiteX182" fmla="*/ 5722907 w 6456673"/>
              <a:gd name="connsiteY182" fmla="*/ 428614 h 6857999"/>
              <a:gd name="connsiteX183" fmla="*/ 5647847 w 6456673"/>
              <a:gd name="connsiteY183" fmla="*/ 416917 h 6857999"/>
              <a:gd name="connsiteX184" fmla="*/ 5633491 w 6456673"/>
              <a:gd name="connsiteY184" fmla="*/ 433046 h 6857999"/>
              <a:gd name="connsiteX185" fmla="*/ 5633402 w 6456673"/>
              <a:gd name="connsiteY185" fmla="*/ 433046 h 6857999"/>
              <a:gd name="connsiteX186" fmla="*/ 5547886 w 6456673"/>
              <a:gd name="connsiteY186" fmla="*/ 518562 h 6857999"/>
              <a:gd name="connsiteX187" fmla="*/ 5547886 w 6456673"/>
              <a:gd name="connsiteY187" fmla="*/ 518651 h 6857999"/>
              <a:gd name="connsiteX188" fmla="*/ 5531757 w 6456673"/>
              <a:gd name="connsiteY188" fmla="*/ 533007 h 6857999"/>
              <a:gd name="connsiteX189" fmla="*/ 5547886 w 6456673"/>
              <a:gd name="connsiteY189" fmla="*/ 547363 h 6857999"/>
              <a:gd name="connsiteX190" fmla="*/ 5547886 w 6456673"/>
              <a:gd name="connsiteY190" fmla="*/ 547452 h 6857999"/>
              <a:gd name="connsiteX191" fmla="*/ 5577130 w 6456673"/>
              <a:gd name="connsiteY191" fmla="*/ 605142 h 6857999"/>
              <a:gd name="connsiteX192" fmla="*/ 5585725 w 6456673"/>
              <a:gd name="connsiteY192" fmla="*/ 582013 h 6857999"/>
              <a:gd name="connsiteX193" fmla="*/ 5568799 w 6456673"/>
              <a:gd name="connsiteY193" fmla="*/ 533007 h 6857999"/>
              <a:gd name="connsiteX194" fmla="*/ 5647847 w 6456673"/>
              <a:gd name="connsiteY194" fmla="*/ 453959 h 6857999"/>
              <a:gd name="connsiteX195" fmla="*/ 5674698 w 6456673"/>
              <a:gd name="connsiteY195" fmla="*/ 458656 h 6857999"/>
              <a:gd name="connsiteX196" fmla="*/ 5693928 w 6456673"/>
              <a:gd name="connsiteY196" fmla="*/ 443148 h 6857999"/>
              <a:gd name="connsiteX197" fmla="*/ 5662292 w 6456673"/>
              <a:gd name="connsiteY197" fmla="*/ 433046 h 6857999"/>
              <a:gd name="connsiteX198" fmla="*/ 5662203 w 6456673"/>
              <a:gd name="connsiteY198" fmla="*/ 433046 h 6857999"/>
              <a:gd name="connsiteX199" fmla="*/ 5662114 w 6456673"/>
              <a:gd name="connsiteY199" fmla="*/ 432957 h 6857999"/>
              <a:gd name="connsiteX200" fmla="*/ 5647847 w 6456673"/>
              <a:gd name="connsiteY200" fmla="*/ 416917 h 6857999"/>
              <a:gd name="connsiteX201" fmla="*/ 842544 w 6456673"/>
              <a:gd name="connsiteY201" fmla="*/ 0 h 6857999"/>
              <a:gd name="connsiteX202" fmla="*/ 2733870 w 6456673"/>
              <a:gd name="connsiteY202" fmla="*/ 0 h 6857999"/>
              <a:gd name="connsiteX203" fmla="*/ 6456673 w 6456673"/>
              <a:gd name="connsiteY203" fmla="*/ 0 h 6857999"/>
              <a:gd name="connsiteX204" fmla="*/ 6456673 w 6456673"/>
              <a:gd name="connsiteY204" fmla="*/ 1856904 h 6857999"/>
              <a:gd name="connsiteX205" fmla="*/ 6456673 w 6456673"/>
              <a:gd name="connsiteY205" fmla="*/ 6857999 h 6857999"/>
              <a:gd name="connsiteX206" fmla="*/ 818673 w 6456673"/>
              <a:gd name="connsiteY206" fmla="*/ 6857999 h 6857999"/>
              <a:gd name="connsiteX207" fmla="*/ 739464 w 6456673"/>
              <a:gd name="connsiteY207" fmla="*/ 6703345 h 6857999"/>
              <a:gd name="connsiteX208" fmla="*/ 0 w 6456673"/>
              <a:gd name="connsiteY208" fmla="*/ 3452303 h 6857999"/>
              <a:gd name="connsiteX209" fmla="*/ 739464 w 6456673"/>
              <a:gd name="connsiteY209" fmla="*/ 201263 h 6857999"/>
              <a:gd name="connsiteX210" fmla="*/ 842544 w 6456673"/>
              <a:gd name="connsiteY21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75629 w 6456673"/>
              <a:gd name="connsiteY108" fmla="*/ 436856 h 6857999"/>
              <a:gd name="connsiteX109" fmla="*/ 4851968 w 6456673"/>
              <a:gd name="connsiteY109" fmla="*/ 448731 h 6857999"/>
              <a:gd name="connsiteX110" fmla="*/ 4835573 w 6456673"/>
              <a:gd name="connsiteY110" fmla="*/ 468404 h 6857999"/>
              <a:gd name="connsiteX111" fmla="*/ 4829459 w 6456673"/>
              <a:gd name="connsiteY111" fmla="*/ 495787 h 6857999"/>
              <a:gd name="connsiteX112" fmla="*/ 4836193 w 6456673"/>
              <a:gd name="connsiteY112" fmla="*/ 521752 h 6857999"/>
              <a:gd name="connsiteX113" fmla="*/ 4853031 w 6456673"/>
              <a:gd name="connsiteY113" fmla="*/ 537615 h 6857999"/>
              <a:gd name="connsiteX114" fmla="*/ 4874920 w 6456673"/>
              <a:gd name="connsiteY114" fmla="*/ 547185 h 6857999"/>
              <a:gd name="connsiteX115" fmla="*/ 4896808 w 6456673"/>
              <a:gd name="connsiteY115" fmla="*/ 554275 h 6857999"/>
              <a:gd name="connsiteX116" fmla="*/ 4913646 w 6456673"/>
              <a:gd name="connsiteY116" fmla="*/ 562871 h 6857999"/>
              <a:gd name="connsiteX117" fmla="*/ 4920381 w 6456673"/>
              <a:gd name="connsiteY117" fmla="*/ 576695 h 6857999"/>
              <a:gd name="connsiteX118" fmla="*/ 4917811 w 6456673"/>
              <a:gd name="connsiteY118" fmla="*/ 585734 h 6857999"/>
              <a:gd name="connsiteX119" fmla="*/ 4910987 w 6456673"/>
              <a:gd name="connsiteY119" fmla="*/ 592026 h 6857999"/>
              <a:gd name="connsiteX120" fmla="*/ 4901417 w 6456673"/>
              <a:gd name="connsiteY120" fmla="*/ 595748 h 6857999"/>
              <a:gd name="connsiteX121" fmla="*/ 4890871 w 6456673"/>
              <a:gd name="connsiteY121" fmla="*/ 596989 h 6857999"/>
              <a:gd name="connsiteX122" fmla="*/ 4870223 w 6456673"/>
              <a:gd name="connsiteY122" fmla="*/ 592203 h 6857999"/>
              <a:gd name="connsiteX123" fmla="*/ 4853651 w 6456673"/>
              <a:gd name="connsiteY123" fmla="*/ 578645 h 6857999"/>
              <a:gd name="connsiteX124" fmla="*/ 4823078 w 6456673"/>
              <a:gd name="connsiteY124" fmla="*/ 611877 h 6857999"/>
              <a:gd name="connsiteX125" fmla="*/ 4853208 w 6456673"/>
              <a:gd name="connsiteY125" fmla="*/ 630486 h 6857999"/>
              <a:gd name="connsiteX126" fmla="*/ 4888212 w 6456673"/>
              <a:gd name="connsiteY126" fmla="*/ 636247 h 6857999"/>
              <a:gd name="connsiteX127" fmla="*/ 4916836 w 6456673"/>
              <a:gd name="connsiteY127" fmla="*/ 632436 h 6857999"/>
              <a:gd name="connsiteX128" fmla="*/ 4940674 w 6456673"/>
              <a:gd name="connsiteY128" fmla="*/ 620650 h 6857999"/>
              <a:gd name="connsiteX129" fmla="*/ 4956980 w 6456673"/>
              <a:gd name="connsiteY129" fmla="*/ 600711 h 6857999"/>
              <a:gd name="connsiteX130" fmla="*/ 4963006 w 6456673"/>
              <a:gd name="connsiteY130" fmla="*/ 572530 h 6857999"/>
              <a:gd name="connsiteX131" fmla="*/ 4956448 w 6456673"/>
              <a:gd name="connsiteY131" fmla="*/ 545413 h 6857999"/>
              <a:gd name="connsiteX132" fmla="*/ 4939877 w 6456673"/>
              <a:gd name="connsiteY132" fmla="*/ 529285 h 6857999"/>
              <a:gd name="connsiteX133" fmla="*/ 4918431 w 6456673"/>
              <a:gd name="connsiteY133" fmla="*/ 519980 h 6857999"/>
              <a:gd name="connsiteX134" fmla="*/ 4896986 w 6456673"/>
              <a:gd name="connsiteY134" fmla="*/ 513422 h 6857999"/>
              <a:gd name="connsiteX135" fmla="*/ 4880414 w 6456673"/>
              <a:gd name="connsiteY135" fmla="*/ 505446 h 6857999"/>
              <a:gd name="connsiteX136" fmla="*/ 4873856 w 6456673"/>
              <a:gd name="connsiteY136" fmla="*/ 492065 h 6857999"/>
              <a:gd name="connsiteX137" fmla="*/ 4876603 w 6456673"/>
              <a:gd name="connsiteY137" fmla="*/ 482760 h 6857999"/>
              <a:gd name="connsiteX138" fmla="*/ 4883693 w 6456673"/>
              <a:gd name="connsiteY138" fmla="*/ 476645 h 6857999"/>
              <a:gd name="connsiteX139" fmla="*/ 4892998 w 6456673"/>
              <a:gd name="connsiteY139" fmla="*/ 473189 h 6857999"/>
              <a:gd name="connsiteX140" fmla="*/ 4902569 w 6456673"/>
              <a:gd name="connsiteY140" fmla="*/ 472126 h 6857999"/>
              <a:gd name="connsiteX141" fmla="*/ 4919406 w 6456673"/>
              <a:gd name="connsiteY141" fmla="*/ 475316 h 6857999"/>
              <a:gd name="connsiteX142" fmla="*/ 4933496 w 6456673"/>
              <a:gd name="connsiteY142" fmla="*/ 485064 h 6857999"/>
              <a:gd name="connsiteX143" fmla="*/ 5169929 w 6456673"/>
              <a:gd name="connsiteY143" fmla="*/ 432780 h 6857999"/>
              <a:gd name="connsiteX144" fmla="*/ 5128101 w 6456673"/>
              <a:gd name="connsiteY144" fmla="*/ 439869 h 6857999"/>
              <a:gd name="connsiteX145" fmla="*/ 5094958 w 6456673"/>
              <a:gd name="connsiteY145" fmla="*/ 460252 h 6857999"/>
              <a:gd name="connsiteX146" fmla="*/ 5073246 w 6456673"/>
              <a:gd name="connsiteY146" fmla="*/ 492420 h 6857999"/>
              <a:gd name="connsiteX147" fmla="*/ 5065448 w 6456673"/>
              <a:gd name="connsiteY147" fmla="*/ 534602 h 6857999"/>
              <a:gd name="connsiteX148" fmla="*/ 5073246 w 6456673"/>
              <a:gd name="connsiteY148" fmla="*/ 576784 h 6857999"/>
              <a:gd name="connsiteX149" fmla="*/ 5094958 w 6456673"/>
              <a:gd name="connsiteY149" fmla="*/ 608953 h 6857999"/>
              <a:gd name="connsiteX150" fmla="*/ 5128101 w 6456673"/>
              <a:gd name="connsiteY150" fmla="*/ 629335 h 6857999"/>
              <a:gd name="connsiteX151" fmla="*/ 5169929 w 6456673"/>
              <a:gd name="connsiteY151" fmla="*/ 636425 h 6857999"/>
              <a:gd name="connsiteX152" fmla="*/ 5211757 w 6456673"/>
              <a:gd name="connsiteY152" fmla="*/ 632082 h 6857999"/>
              <a:gd name="connsiteX153" fmla="*/ 5251192 w 6456673"/>
              <a:gd name="connsiteY153" fmla="*/ 617815 h 6857999"/>
              <a:gd name="connsiteX154" fmla="*/ 5251192 w 6456673"/>
              <a:gd name="connsiteY154" fmla="*/ 516524 h 6857999"/>
              <a:gd name="connsiteX155" fmla="*/ 5175423 w 6456673"/>
              <a:gd name="connsiteY155" fmla="*/ 516524 h 6857999"/>
              <a:gd name="connsiteX156" fmla="*/ 5175423 w 6456673"/>
              <a:gd name="connsiteY156" fmla="*/ 555959 h 6857999"/>
              <a:gd name="connsiteX157" fmla="*/ 5210162 w 6456673"/>
              <a:gd name="connsiteY157" fmla="*/ 555959 h 6857999"/>
              <a:gd name="connsiteX158" fmla="*/ 5210162 w 6456673"/>
              <a:gd name="connsiteY158" fmla="*/ 587419 h 6857999"/>
              <a:gd name="connsiteX159" fmla="*/ 5194033 w 6456673"/>
              <a:gd name="connsiteY159" fmla="*/ 593888 h 6857999"/>
              <a:gd name="connsiteX160" fmla="*/ 5169929 w 6456673"/>
              <a:gd name="connsiteY160" fmla="*/ 597078 h 6857999"/>
              <a:gd name="connsiteX161" fmla="*/ 5145204 w 6456673"/>
              <a:gd name="connsiteY161" fmla="*/ 592470 h 6857999"/>
              <a:gd name="connsiteX162" fmla="*/ 5126151 w 6456673"/>
              <a:gd name="connsiteY162" fmla="*/ 579443 h 6857999"/>
              <a:gd name="connsiteX163" fmla="*/ 5114011 w 6456673"/>
              <a:gd name="connsiteY163" fmla="*/ 559770 h 6857999"/>
              <a:gd name="connsiteX164" fmla="*/ 5109757 w 6456673"/>
              <a:gd name="connsiteY164" fmla="*/ 534691 h 6857999"/>
              <a:gd name="connsiteX165" fmla="*/ 5114011 w 6456673"/>
              <a:gd name="connsiteY165" fmla="*/ 509789 h 6857999"/>
              <a:gd name="connsiteX166" fmla="*/ 5126151 w 6456673"/>
              <a:gd name="connsiteY166" fmla="*/ 489939 h 6857999"/>
              <a:gd name="connsiteX167" fmla="*/ 5145204 w 6456673"/>
              <a:gd name="connsiteY167" fmla="*/ 476912 h 6857999"/>
              <a:gd name="connsiteX168" fmla="*/ 5169929 w 6456673"/>
              <a:gd name="connsiteY168" fmla="*/ 472304 h 6857999"/>
              <a:gd name="connsiteX169" fmla="*/ 5197312 w 6456673"/>
              <a:gd name="connsiteY169" fmla="*/ 476912 h 6857999"/>
              <a:gd name="connsiteX170" fmla="*/ 5216985 w 6456673"/>
              <a:gd name="connsiteY170" fmla="*/ 490559 h 6857999"/>
              <a:gd name="connsiteX171" fmla="*/ 5247115 w 6456673"/>
              <a:gd name="connsiteY171" fmla="*/ 457682 h 6857999"/>
              <a:gd name="connsiteX172" fmla="*/ 5212731 w 6456673"/>
              <a:gd name="connsiteY172" fmla="*/ 438363 h 6857999"/>
              <a:gd name="connsiteX173" fmla="*/ 5169929 w 6456673"/>
              <a:gd name="connsiteY173" fmla="*/ 432780 h 6857999"/>
              <a:gd name="connsiteX174" fmla="*/ 5722907 w 6456673"/>
              <a:gd name="connsiteY174" fmla="*/ 428614 h 6857999"/>
              <a:gd name="connsiteX175" fmla="*/ 5620198 w 6456673"/>
              <a:gd name="connsiteY175" fmla="*/ 511561 h 6857999"/>
              <a:gd name="connsiteX176" fmla="*/ 5634466 w 6456673"/>
              <a:gd name="connsiteY176" fmla="*/ 521840 h 6857999"/>
              <a:gd name="connsiteX177" fmla="*/ 5647935 w 6456673"/>
              <a:gd name="connsiteY177" fmla="*/ 515460 h 6857999"/>
              <a:gd name="connsiteX178" fmla="*/ 5665393 w 6456673"/>
              <a:gd name="connsiteY178" fmla="*/ 532918 h 6857999"/>
              <a:gd name="connsiteX179" fmla="*/ 5662646 w 6456673"/>
              <a:gd name="connsiteY179" fmla="*/ 542222 h 6857999"/>
              <a:gd name="connsiteX180" fmla="*/ 5676914 w 6456673"/>
              <a:gd name="connsiteY180" fmla="*/ 552502 h 6857999"/>
              <a:gd name="connsiteX181" fmla="*/ 5722907 w 6456673"/>
              <a:gd name="connsiteY181" fmla="*/ 428614 h 6857999"/>
              <a:gd name="connsiteX182" fmla="*/ 5647847 w 6456673"/>
              <a:gd name="connsiteY182" fmla="*/ 416917 h 6857999"/>
              <a:gd name="connsiteX183" fmla="*/ 5633491 w 6456673"/>
              <a:gd name="connsiteY183" fmla="*/ 433046 h 6857999"/>
              <a:gd name="connsiteX184" fmla="*/ 5633402 w 6456673"/>
              <a:gd name="connsiteY184" fmla="*/ 433046 h 6857999"/>
              <a:gd name="connsiteX185" fmla="*/ 5547886 w 6456673"/>
              <a:gd name="connsiteY185" fmla="*/ 518562 h 6857999"/>
              <a:gd name="connsiteX186" fmla="*/ 5547886 w 6456673"/>
              <a:gd name="connsiteY186" fmla="*/ 518651 h 6857999"/>
              <a:gd name="connsiteX187" fmla="*/ 5531757 w 6456673"/>
              <a:gd name="connsiteY187" fmla="*/ 533007 h 6857999"/>
              <a:gd name="connsiteX188" fmla="*/ 5547886 w 6456673"/>
              <a:gd name="connsiteY188" fmla="*/ 547363 h 6857999"/>
              <a:gd name="connsiteX189" fmla="*/ 5547886 w 6456673"/>
              <a:gd name="connsiteY189" fmla="*/ 547452 h 6857999"/>
              <a:gd name="connsiteX190" fmla="*/ 5577130 w 6456673"/>
              <a:gd name="connsiteY190" fmla="*/ 605142 h 6857999"/>
              <a:gd name="connsiteX191" fmla="*/ 5585725 w 6456673"/>
              <a:gd name="connsiteY191" fmla="*/ 582013 h 6857999"/>
              <a:gd name="connsiteX192" fmla="*/ 5568799 w 6456673"/>
              <a:gd name="connsiteY192" fmla="*/ 533007 h 6857999"/>
              <a:gd name="connsiteX193" fmla="*/ 5647847 w 6456673"/>
              <a:gd name="connsiteY193" fmla="*/ 453959 h 6857999"/>
              <a:gd name="connsiteX194" fmla="*/ 5674698 w 6456673"/>
              <a:gd name="connsiteY194" fmla="*/ 458656 h 6857999"/>
              <a:gd name="connsiteX195" fmla="*/ 5693928 w 6456673"/>
              <a:gd name="connsiteY195" fmla="*/ 443148 h 6857999"/>
              <a:gd name="connsiteX196" fmla="*/ 5662292 w 6456673"/>
              <a:gd name="connsiteY196" fmla="*/ 433046 h 6857999"/>
              <a:gd name="connsiteX197" fmla="*/ 5662203 w 6456673"/>
              <a:gd name="connsiteY197" fmla="*/ 433046 h 6857999"/>
              <a:gd name="connsiteX198" fmla="*/ 5662114 w 6456673"/>
              <a:gd name="connsiteY198" fmla="*/ 432957 h 6857999"/>
              <a:gd name="connsiteX199" fmla="*/ 5647847 w 6456673"/>
              <a:gd name="connsiteY199" fmla="*/ 416917 h 6857999"/>
              <a:gd name="connsiteX200" fmla="*/ 842544 w 6456673"/>
              <a:gd name="connsiteY200" fmla="*/ 0 h 6857999"/>
              <a:gd name="connsiteX201" fmla="*/ 2733870 w 6456673"/>
              <a:gd name="connsiteY201" fmla="*/ 0 h 6857999"/>
              <a:gd name="connsiteX202" fmla="*/ 6456673 w 6456673"/>
              <a:gd name="connsiteY202" fmla="*/ 0 h 6857999"/>
              <a:gd name="connsiteX203" fmla="*/ 6456673 w 6456673"/>
              <a:gd name="connsiteY203" fmla="*/ 1856904 h 6857999"/>
              <a:gd name="connsiteX204" fmla="*/ 6456673 w 6456673"/>
              <a:gd name="connsiteY204" fmla="*/ 6857999 h 6857999"/>
              <a:gd name="connsiteX205" fmla="*/ 818673 w 6456673"/>
              <a:gd name="connsiteY205" fmla="*/ 6857999 h 6857999"/>
              <a:gd name="connsiteX206" fmla="*/ 739464 w 6456673"/>
              <a:gd name="connsiteY206" fmla="*/ 6703345 h 6857999"/>
              <a:gd name="connsiteX207" fmla="*/ 0 w 6456673"/>
              <a:gd name="connsiteY207" fmla="*/ 3452303 h 6857999"/>
              <a:gd name="connsiteX208" fmla="*/ 739464 w 6456673"/>
              <a:gd name="connsiteY208" fmla="*/ 201263 h 6857999"/>
              <a:gd name="connsiteX209" fmla="*/ 842544 w 6456673"/>
              <a:gd name="connsiteY20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51968 w 6456673"/>
              <a:gd name="connsiteY108" fmla="*/ 448731 h 6857999"/>
              <a:gd name="connsiteX109" fmla="*/ 4835573 w 6456673"/>
              <a:gd name="connsiteY109" fmla="*/ 468404 h 6857999"/>
              <a:gd name="connsiteX110" fmla="*/ 4829459 w 6456673"/>
              <a:gd name="connsiteY110" fmla="*/ 495787 h 6857999"/>
              <a:gd name="connsiteX111" fmla="*/ 4836193 w 6456673"/>
              <a:gd name="connsiteY111" fmla="*/ 521752 h 6857999"/>
              <a:gd name="connsiteX112" fmla="*/ 4853031 w 6456673"/>
              <a:gd name="connsiteY112" fmla="*/ 537615 h 6857999"/>
              <a:gd name="connsiteX113" fmla="*/ 4874920 w 6456673"/>
              <a:gd name="connsiteY113" fmla="*/ 547185 h 6857999"/>
              <a:gd name="connsiteX114" fmla="*/ 4896808 w 6456673"/>
              <a:gd name="connsiteY114" fmla="*/ 554275 h 6857999"/>
              <a:gd name="connsiteX115" fmla="*/ 4913646 w 6456673"/>
              <a:gd name="connsiteY115" fmla="*/ 562871 h 6857999"/>
              <a:gd name="connsiteX116" fmla="*/ 4920381 w 6456673"/>
              <a:gd name="connsiteY116" fmla="*/ 576695 h 6857999"/>
              <a:gd name="connsiteX117" fmla="*/ 4917811 w 6456673"/>
              <a:gd name="connsiteY117" fmla="*/ 585734 h 6857999"/>
              <a:gd name="connsiteX118" fmla="*/ 4910987 w 6456673"/>
              <a:gd name="connsiteY118" fmla="*/ 592026 h 6857999"/>
              <a:gd name="connsiteX119" fmla="*/ 4901417 w 6456673"/>
              <a:gd name="connsiteY119" fmla="*/ 595748 h 6857999"/>
              <a:gd name="connsiteX120" fmla="*/ 4890871 w 6456673"/>
              <a:gd name="connsiteY120" fmla="*/ 596989 h 6857999"/>
              <a:gd name="connsiteX121" fmla="*/ 4870223 w 6456673"/>
              <a:gd name="connsiteY121" fmla="*/ 592203 h 6857999"/>
              <a:gd name="connsiteX122" fmla="*/ 4853651 w 6456673"/>
              <a:gd name="connsiteY122" fmla="*/ 578645 h 6857999"/>
              <a:gd name="connsiteX123" fmla="*/ 4823078 w 6456673"/>
              <a:gd name="connsiteY123" fmla="*/ 611877 h 6857999"/>
              <a:gd name="connsiteX124" fmla="*/ 4853208 w 6456673"/>
              <a:gd name="connsiteY124" fmla="*/ 630486 h 6857999"/>
              <a:gd name="connsiteX125" fmla="*/ 4888212 w 6456673"/>
              <a:gd name="connsiteY125" fmla="*/ 636247 h 6857999"/>
              <a:gd name="connsiteX126" fmla="*/ 4916836 w 6456673"/>
              <a:gd name="connsiteY126" fmla="*/ 632436 h 6857999"/>
              <a:gd name="connsiteX127" fmla="*/ 4940674 w 6456673"/>
              <a:gd name="connsiteY127" fmla="*/ 620650 h 6857999"/>
              <a:gd name="connsiteX128" fmla="*/ 4956980 w 6456673"/>
              <a:gd name="connsiteY128" fmla="*/ 600711 h 6857999"/>
              <a:gd name="connsiteX129" fmla="*/ 4963006 w 6456673"/>
              <a:gd name="connsiteY129" fmla="*/ 572530 h 6857999"/>
              <a:gd name="connsiteX130" fmla="*/ 4956448 w 6456673"/>
              <a:gd name="connsiteY130" fmla="*/ 545413 h 6857999"/>
              <a:gd name="connsiteX131" fmla="*/ 4939877 w 6456673"/>
              <a:gd name="connsiteY131" fmla="*/ 529285 h 6857999"/>
              <a:gd name="connsiteX132" fmla="*/ 4918431 w 6456673"/>
              <a:gd name="connsiteY132" fmla="*/ 519980 h 6857999"/>
              <a:gd name="connsiteX133" fmla="*/ 4896986 w 6456673"/>
              <a:gd name="connsiteY133" fmla="*/ 513422 h 6857999"/>
              <a:gd name="connsiteX134" fmla="*/ 4880414 w 6456673"/>
              <a:gd name="connsiteY134" fmla="*/ 505446 h 6857999"/>
              <a:gd name="connsiteX135" fmla="*/ 4873856 w 6456673"/>
              <a:gd name="connsiteY135" fmla="*/ 492065 h 6857999"/>
              <a:gd name="connsiteX136" fmla="*/ 4876603 w 6456673"/>
              <a:gd name="connsiteY136" fmla="*/ 482760 h 6857999"/>
              <a:gd name="connsiteX137" fmla="*/ 4883693 w 6456673"/>
              <a:gd name="connsiteY137" fmla="*/ 476645 h 6857999"/>
              <a:gd name="connsiteX138" fmla="*/ 4892998 w 6456673"/>
              <a:gd name="connsiteY138" fmla="*/ 473189 h 6857999"/>
              <a:gd name="connsiteX139" fmla="*/ 4902569 w 6456673"/>
              <a:gd name="connsiteY139" fmla="*/ 472126 h 6857999"/>
              <a:gd name="connsiteX140" fmla="*/ 4919406 w 6456673"/>
              <a:gd name="connsiteY140" fmla="*/ 475316 h 6857999"/>
              <a:gd name="connsiteX141" fmla="*/ 4933496 w 6456673"/>
              <a:gd name="connsiteY141" fmla="*/ 485064 h 6857999"/>
              <a:gd name="connsiteX142" fmla="*/ 5169929 w 6456673"/>
              <a:gd name="connsiteY142" fmla="*/ 432780 h 6857999"/>
              <a:gd name="connsiteX143" fmla="*/ 5128101 w 6456673"/>
              <a:gd name="connsiteY143" fmla="*/ 439869 h 6857999"/>
              <a:gd name="connsiteX144" fmla="*/ 5094958 w 6456673"/>
              <a:gd name="connsiteY144" fmla="*/ 460252 h 6857999"/>
              <a:gd name="connsiteX145" fmla="*/ 5073246 w 6456673"/>
              <a:gd name="connsiteY145" fmla="*/ 492420 h 6857999"/>
              <a:gd name="connsiteX146" fmla="*/ 5065448 w 6456673"/>
              <a:gd name="connsiteY146" fmla="*/ 534602 h 6857999"/>
              <a:gd name="connsiteX147" fmla="*/ 5073246 w 6456673"/>
              <a:gd name="connsiteY147" fmla="*/ 576784 h 6857999"/>
              <a:gd name="connsiteX148" fmla="*/ 5094958 w 6456673"/>
              <a:gd name="connsiteY148" fmla="*/ 608953 h 6857999"/>
              <a:gd name="connsiteX149" fmla="*/ 5128101 w 6456673"/>
              <a:gd name="connsiteY149" fmla="*/ 629335 h 6857999"/>
              <a:gd name="connsiteX150" fmla="*/ 5169929 w 6456673"/>
              <a:gd name="connsiteY150" fmla="*/ 636425 h 6857999"/>
              <a:gd name="connsiteX151" fmla="*/ 5211757 w 6456673"/>
              <a:gd name="connsiteY151" fmla="*/ 632082 h 6857999"/>
              <a:gd name="connsiteX152" fmla="*/ 5251192 w 6456673"/>
              <a:gd name="connsiteY152" fmla="*/ 617815 h 6857999"/>
              <a:gd name="connsiteX153" fmla="*/ 5251192 w 6456673"/>
              <a:gd name="connsiteY153" fmla="*/ 516524 h 6857999"/>
              <a:gd name="connsiteX154" fmla="*/ 5175423 w 6456673"/>
              <a:gd name="connsiteY154" fmla="*/ 516524 h 6857999"/>
              <a:gd name="connsiteX155" fmla="*/ 5175423 w 6456673"/>
              <a:gd name="connsiteY155" fmla="*/ 555959 h 6857999"/>
              <a:gd name="connsiteX156" fmla="*/ 5210162 w 6456673"/>
              <a:gd name="connsiteY156" fmla="*/ 555959 h 6857999"/>
              <a:gd name="connsiteX157" fmla="*/ 5210162 w 6456673"/>
              <a:gd name="connsiteY157" fmla="*/ 587419 h 6857999"/>
              <a:gd name="connsiteX158" fmla="*/ 5194033 w 6456673"/>
              <a:gd name="connsiteY158" fmla="*/ 593888 h 6857999"/>
              <a:gd name="connsiteX159" fmla="*/ 5169929 w 6456673"/>
              <a:gd name="connsiteY159" fmla="*/ 597078 h 6857999"/>
              <a:gd name="connsiteX160" fmla="*/ 5145204 w 6456673"/>
              <a:gd name="connsiteY160" fmla="*/ 592470 h 6857999"/>
              <a:gd name="connsiteX161" fmla="*/ 5126151 w 6456673"/>
              <a:gd name="connsiteY161" fmla="*/ 579443 h 6857999"/>
              <a:gd name="connsiteX162" fmla="*/ 5114011 w 6456673"/>
              <a:gd name="connsiteY162" fmla="*/ 559770 h 6857999"/>
              <a:gd name="connsiteX163" fmla="*/ 5109757 w 6456673"/>
              <a:gd name="connsiteY163" fmla="*/ 534691 h 6857999"/>
              <a:gd name="connsiteX164" fmla="*/ 5114011 w 6456673"/>
              <a:gd name="connsiteY164" fmla="*/ 509789 h 6857999"/>
              <a:gd name="connsiteX165" fmla="*/ 5126151 w 6456673"/>
              <a:gd name="connsiteY165" fmla="*/ 489939 h 6857999"/>
              <a:gd name="connsiteX166" fmla="*/ 5145204 w 6456673"/>
              <a:gd name="connsiteY166" fmla="*/ 476912 h 6857999"/>
              <a:gd name="connsiteX167" fmla="*/ 5169929 w 6456673"/>
              <a:gd name="connsiteY167" fmla="*/ 472304 h 6857999"/>
              <a:gd name="connsiteX168" fmla="*/ 5197312 w 6456673"/>
              <a:gd name="connsiteY168" fmla="*/ 476912 h 6857999"/>
              <a:gd name="connsiteX169" fmla="*/ 5216985 w 6456673"/>
              <a:gd name="connsiteY169" fmla="*/ 490559 h 6857999"/>
              <a:gd name="connsiteX170" fmla="*/ 5247115 w 6456673"/>
              <a:gd name="connsiteY170" fmla="*/ 457682 h 6857999"/>
              <a:gd name="connsiteX171" fmla="*/ 5212731 w 6456673"/>
              <a:gd name="connsiteY171" fmla="*/ 438363 h 6857999"/>
              <a:gd name="connsiteX172" fmla="*/ 5169929 w 6456673"/>
              <a:gd name="connsiteY172" fmla="*/ 432780 h 6857999"/>
              <a:gd name="connsiteX173" fmla="*/ 5722907 w 6456673"/>
              <a:gd name="connsiteY173" fmla="*/ 428614 h 6857999"/>
              <a:gd name="connsiteX174" fmla="*/ 5620198 w 6456673"/>
              <a:gd name="connsiteY174" fmla="*/ 511561 h 6857999"/>
              <a:gd name="connsiteX175" fmla="*/ 5634466 w 6456673"/>
              <a:gd name="connsiteY175" fmla="*/ 521840 h 6857999"/>
              <a:gd name="connsiteX176" fmla="*/ 5647935 w 6456673"/>
              <a:gd name="connsiteY176" fmla="*/ 515460 h 6857999"/>
              <a:gd name="connsiteX177" fmla="*/ 5665393 w 6456673"/>
              <a:gd name="connsiteY177" fmla="*/ 532918 h 6857999"/>
              <a:gd name="connsiteX178" fmla="*/ 5662646 w 6456673"/>
              <a:gd name="connsiteY178" fmla="*/ 542222 h 6857999"/>
              <a:gd name="connsiteX179" fmla="*/ 5676914 w 6456673"/>
              <a:gd name="connsiteY179" fmla="*/ 552502 h 6857999"/>
              <a:gd name="connsiteX180" fmla="*/ 5722907 w 6456673"/>
              <a:gd name="connsiteY180" fmla="*/ 428614 h 6857999"/>
              <a:gd name="connsiteX181" fmla="*/ 5647847 w 6456673"/>
              <a:gd name="connsiteY181" fmla="*/ 416917 h 6857999"/>
              <a:gd name="connsiteX182" fmla="*/ 5633491 w 6456673"/>
              <a:gd name="connsiteY182" fmla="*/ 433046 h 6857999"/>
              <a:gd name="connsiteX183" fmla="*/ 5633402 w 6456673"/>
              <a:gd name="connsiteY183" fmla="*/ 433046 h 6857999"/>
              <a:gd name="connsiteX184" fmla="*/ 5547886 w 6456673"/>
              <a:gd name="connsiteY184" fmla="*/ 518562 h 6857999"/>
              <a:gd name="connsiteX185" fmla="*/ 5547886 w 6456673"/>
              <a:gd name="connsiteY185" fmla="*/ 518651 h 6857999"/>
              <a:gd name="connsiteX186" fmla="*/ 5531757 w 6456673"/>
              <a:gd name="connsiteY186" fmla="*/ 533007 h 6857999"/>
              <a:gd name="connsiteX187" fmla="*/ 5547886 w 6456673"/>
              <a:gd name="connsiteY187" fmla="*/ 547363 h 6857999"/>
              <a:gd name="connsiteX188" fmla="*/ 5547886 w 6456673"/>
              <a:gd name="connsiteY188" fmla="*/ 547452 h 6857999"/>
              <a:gd name="connsiteX189" fmla="*/ 5577130 w 6456673"/>
              <a:gd name="connsiteY189" fmla="*/ 605142 h 6857999"/>
              <a:gd name="connsiteX190" fmla="*/ 5585725 w 6456673"/>
              <a:gd name="connsiteY190" fmla="*/ 582013 h 6857999"/>
              <a:gd name="connsiteX191" fmla="*/ 5568799 w 6456673"/>
              <a:gd name="connsiteY191" fmla="*/ 533007 h 6857999"/>
              <a:gd name="connsiteX192" fmla="*/ 5647847 w 6456673"/>
              <a:gd name="connsiteY192" fmla="*/ 453959 h 6857999"/>
              <a:gd name="connsiteX193" fmla="*/ 5674698 w 6456673"/>
              <a:gd name="connsiteY193" fmla="*/ 458656 h 6857999"/>
              <a:gd name="connsiteX194" fmla="*/ 5693928 w 6456673"/>
              <a:gd name="connsiteY194" fmla="*/ 443148 h 6857999"/>
              <a:gd name="connsiteX195" fmla="*/ 5662292 w 6456673"/>
              <a:gd name="connsiteY195" fmla="*/ 433046 h 6857999"/>
              <a:gd name="connsiteX196" fmla="*/ 5662203 w 6456673"/>
              <a:gd name="connsiteY196" fmla="*/ 433046 h 6857999"/>
              <a:gd name="connsiteX197" fmla="*/ 5662114 w 6456673"/>
              <a:gd name="connsiteY197" fmla="*/ 432957 h 6857999"/>
              <a:gd name="connsiteX198" fmla="*/ 5647847 w 6456673"/>
              <a:gd name="connsiteY198" fmla="*/ 416917 h 6857999"/>
              <a:gd name="connsiteX199" fmla="*/ 842544 w 6456673"/>
              <a:gd name="connsiteY199" fmla="*/ 0 h 6857999"/>
              <a:gd name="connsiteX200" fmla="*/ 2733870 w 6456673"/>
              <a:gd name="connsiteY200" fmla="*/ 0 h 6857999"/>
              <a:gd name="connsiteX201" fmla="*/ 6456673 w 6456673"/>
              <a:gd name="connsiteY201" fmla="*/ 0 h 6857999"/>
              <a:gd name="connsiteX202" fmla="*/ 6456673 w 6456673"/>
              <a:gd name="connsiteY202" fmla="*/ 1856904 h 6857999"/>
              <a:gd name="connsiteX203" fmla="*/ 6456673 w 6456673"/>
              <a:gd name="connsiteY203" fmla="*/ 6857999 h 6857999"/>
              <a:gd name="connsiteX204" fmla="*/ 818673 w 6456673"/>
              <a:gd name="connsiteY204" fmla="*/ 6857999 h 6857999"/>
              <a:gd name="connsiteX205" fmla="*/ 739464 w 6456673"/>
              <a:gd name="connsiteY205" fmla="*/ 6703345 h 6857999"/>
              <a:gd name="connsiteX206" fmla="*/ 0 w 6456673"/>
              <a:gd name="connsiteY206" fmla="*/ 3452303 h 6857999"/>
              <a:gd name="connsiteX207" fmla="*/ 739464 w 6456673"/>
              <a:gd name="connsiteY207" fmla="*/ 201263 h 6857999"/>
              <a:gd name="connsiteX208" fmla="*/ 842544 w 6456673"/>
              <a:gd name="connsiteY20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35573 w 6456673"/>
              <a:gd name="connsiteY108" fmla="*/ 468404 h 6857999"/>
              <a:gd name="connsiteX109" fmla="*/ 4829459 w 6456673"/>
              <a:gd name="connsiteY109" fmla="*/ 495787 h 6857999"/>
              <a:gd name="connsiteX110" fmla="*/ 4836193 w 6456673"/>
              <a:gd name="connsiteY110" fmla="*/ 521752 h 6857999"/>
              <a:gd name="connsiteX111" fmla="*/ 4853031 w 6456673"/>
              <a:gd name="connsiteY111" fmla="*/ 537615 h 6857999"/>
              <a:gd name="connsiteX112" fmla="*/ 4874920 w 6456673"/>
              <a:gd name="connsiteY112" fmla="*/ 547185 h 6857999"/>
              <a:gd name="connsiteX113" fmla="*/ 4896808 w 6456673"/>
              <a:gd name="connsiteY113" fmla="*/ 554275 h 6857999"/>
              <a:gd name="connsiteX114" fmla="*/ 4913646 w 6456673"/>
              <a:gd name="connsiteY114" fmla="*/ 562871 h 6857999"/>
              <a:gd name="connsiteX115" fmla="*/ 4920381 w 6456673"/>
              <a:gd name="connsiteY115" fmla="*/ 576695 h 6857999"/>
              <a:gd name="connsiteX116" fmla="*/ 4917811 w 6456673"/>
              <a:gd name="connsiteY116" fmla="*/ 585734 h 6857999"/>
              <a:gd name="connsiteX117" fmla="*/ 4910987 w 6456673"/>
              <a:gd name="connsiteY117" fmla="*/ 592026 h 6857999"/>
              <a:gd name="connsiteX118" fmla="*/ 4901417 w 6456673"/>
              <a:gd name="connsiteY118" fmla="*/ 595748 h 6857999"/>
              <a:gd name="connsiteX119" fmla="*/ 4890871 w 6456673"/>
              <a:gd name="connsiteY119" fmla="*/ 596989 h 6857999"/>
              <a:gd name="connsiteX120" fmla="*/ 4870223 w 6456673"/>
              <a:gd name="connsiteY120" fmla="*/ 592203 h 6857999"/>
              <a:gd name="connsiteX121" fmla="*/ 4853651 w 6456673"/>
              <a:gd name="connsiteY121" fmla="*/ 578645 h 6857999"/>
              <a:gd name="connsiteX122" fmla="*/ 4823078 w 6456673"/>
              <a:gd name="connsiteY122" fmla="*/ 611877 h 6857999"/>
              <a:gd name="connsiteX123" fmla="*/ 4853208 w 6456673"/>
              <a:gd name="connsiteY123" fmla="*/ 630486 h 6857999"/>
              <a:gd name="connsiteX124" fmla="*/ 4888212 w 6456673"/>
              <a:gd name="connsiteY124" fmla="*/ 636247 h 6857999"/>
              <a:gd name="connsiteX125" fmla="*/ 4916836 w 6456673"/>
              <a:gd name="connsiteY125" fmla="*/ 632436 h 6857999"/>
              <a:gd name="connsiteX126" fmla="*/ 4940674 w 6456673"/>
              <a:gd name="connsiteY126" fmla="*/ 620650 h 6857999"/>
              <a:gd name="connsiteX127" fmla="*/ 4956980 w 6456673"/>
              <a:gd name="connsiteY127" fmla="*/ 600711 h 6857999"/>
              <a:gd name="connsiteX128" fmla="*/ 4963006 w 6456673"/>
              <a:gd name="connsiteY128" fmla="*/ 572530 h 6857999"/>
              <a:gd name="connsiteX129" fmla="*/ 4956448 w 6456673"/>
              <a:gd name="connsiteY129" fmla="*/ 545413 h 6857999"/>
              <a:gd name="connsiteX130" fmla="*/ 4939877 w 6456673"/>
              <a:gd name="connsiteY130" fmla="*/ 529285 h 6857999"/>
              <a:gd name="connsiteX131" fmla="*/ 4918431 w 6456673"/>
              <a:gd name="connsiteY131" fmla="*/ 519980 h 6857999"/>
              <a:gd name="connsiteX132" fmla="*/ 4896986 w 6456673"/>
              <a:gd name="connsiteY132" fmla="*/ 513422 h 6857999"/>
              <a:gd name="connsiteX133" fmla="*/ 4880414 w 6456673"/>
              <a:gd name="connsiteY133" fmla="*/ 505446 h 6857999"/>
              <a:gd name="connsiteX134" fmla="*/ 4873856 w 6456673"/>
              <a:gd name="connsiteY134" fmla="*/ 492065 h 6857999"/>
              <a:gd name="connsiteX135" fmla="*/ 4876603 w 6456673"/>
              <a:gd name="connsiteY135" fmla="*/ 482760 h 6857999"/>
              <a:gd name="connsiteX136" fmla="*/ 4883693 w 6456673"/>
              <a:gd name="connsiteY136" fmla="*/ 476645 h 6857999"/>
              <a:gd name="connsiteX137" fmla="*/ 4892998 w 6456673"/>
              <a:gd name="connsiteY137" fmla="*/ 473189 h 6857999"/>
              <a:gd name="connsiteX138" fmla="*/ 4902569 w 6456673"/>
              <a:gd name="connsiteY138" fmla="*/ 472126 h 6857999"/>
              <a:gd name="connsiteX139" fmla="*/ 4919406 w 6456673"/>
              <a:gd name="connsiteY139" fmla="*/ 475316 h 6857999"/>
              <a:gd name="connsiteX140" fmla="*/ 4933496 w 6456673"/>
              <a:gd name="connsiteY140" fmla="*/ 485064 h 6857999"/>
              <a:gd name="connsiteX141" fmla="*/ 5169929 w 6456673"/>
              <a:gd name="connsiteY141" fmla="*/ 432780 h 6857999"/>
              <a:gd name="connsiteX142" fmla="*/ 5128101 w 6456673"/>
              <a:gd name="connsiteY142" fmla="*/ 439869 h 6857999"/>
              <a:gd name="connsiteX143" fmla="*/ 5094958 w 6456673"/>
              <a:gd name="connsiteY143" fmla="*/ 460252 h 6857999"/>
              <a:gd name="connsiteX144" fmla="*/ 5073246 w 6456673"/>
              <a:gd name="connsiteY144" fmla="*/ 492420 h 6857999"/>
              <a:gd name="connsiteX145" fmla="*/ 5065448 w 6456673"/>
              <a:gd name="connsiteY145" fmla="*/ 534602 h 6857999"/>
              <a:gd name="connsiteX146" fmla="*/ 5073246 w 6456673"/>
              <a:gd name="connsiteY146" fmla="*/ 576784 h 6857999"/>
              <a:gd name="connsiteX147" fmla="*/ 5094958 w 6456673"/>
              <a:gd name="connsiteY147" fmla="*/ 608953 h 6857999"/>
              <a:gd name="connsiteX148" fmla="*/ 5128101 w 6456673"/>
              <a:gd name="connsiteY148" fmla="*/ 629335 h 6857999"/>
              <a:gd name="connsiteX149" fmla="*/ 5169929 w 6456673"/>
              <a:gd name="connsiteY149" fmla="*/ 636425 h 6857999"/>
              <a:gd name="connsiteX150" fmla="*/ 5211757 w 6456673"/>
              <a:gd name="connsiteY150" fmla="*/ 632082 h 6857999"/>
              <a:gd name="connsiteX151" fmla="*/ 5251192 w 6456673"/>
              <a:gd name="connsiteY151" fmla="*/ 617815 h 6857999"/>
              <a:gd name="connsiteX152" fmla="*/ 5251192 w 6456673"/>
              <a:gd name="connsiteY152" fmla="*/ 516524 h 6857999"/>
              <a:gd name="connsiteX153" fmla="*/ 5175423 w 6456673"/>
              <a:gd name="connsiteY153" fmla="*/ 516524 h 6857999"/>
              <a:gd name="connsiteX154" fmla="*/ 5175423 w 6456673"/>
              <a:gd name="connsiteY154" fmla="*/ 555959 h 6857999"/>
              <a:gd name="connsiteX155" fmla="*/ 5210162 w 6456673"/>
              <a:gd name="connsiteY155" fmla="*/ 555959 h 6857999"/>
              <a:gd name="connsiteX156" fmla="*/ 5210162 w 6456673"/>
              <a:gd name="connsiteY156" fmla="*/ 587419 h 6857999"/>
              <a:gd name="connsiteX157" fmla="*/ 5194033 w 6456673"/>
              <a:gd name="connsiteY157" fmla="*/ 593888 h 6857999"/>
              <a:gd name="connsiteX158" fmla="*/ 5169929 w 6456673"/>
              <a:gd name="connsiteY158" fmla="*/ 597078 h 6857999"/>
              <a:gd name="connsiteX159" fmla="*/ 5145204 w 6456673"/>
              <a:gd name="connsiteY159" fmla="*/ 592470 h 6857999"/>
              <a:gd name="connsiteX160" fmla="*/ 5126151 w 6456673"/>
              <a:gd name="connsiteY160" fmla="*/ 579443 h 6857999"/>
              <a:gd name="connsiteX161" fmla="*/ 5114011 w 6456673"/>
              <a:gd name="connsiteY161" fmla="*/ 559770 h 6857999"/>
              <a:gd name="connsiteX162" fmla="*/ 5109757 w 6456673"/>
              <a:gd name="connsiteY162" fmla="*/ 534691 h 6857999"/>
              <a:gd name="connsiteX163" fmla="*/ 5114011 w 6456673"/>
              <a:gd name="connsiteY163" fmla="*/ 509789 h 6857999"/>
              <a:gd name="connsiteX164" fmla="*/ 5126151 w 6456673"/>
              <a:gd name="connsiteY164" fmla="*/ 489939 h 6857999"/>
              <a:gd name="connsiteX165" fmla="*/ 5145204 w 6456673"/>
              <a:gd name="connsiteY165" fmla="*/ 476912 h 6857999"/>
              <a:gd name="connsiteX166" fmla="*/ 5169929 w 6456673"/>
              <a:gd name="connsiteY166" fmla="*/ 472304 h 6857999"/>
              <a:gd name="connsiteX167" fmla="*/ 5197312 w 6456673"/>
              <a:gd name="connsiteY167" fmla="*/ 476912 h 6857999"/>
              <a:gd name="connsiteX168" fmla="*/ 5216985 w 6456673"/>
              <a:gd name="connsiteY168" fmla="*/ 490559 h 6857999"/>
              <a:gd name="connsiteX169" fmla="*/ 5247115 w 6456673"/>
              <a:gd name="connsiteY169" fmla="*/ 457682 h 6857999"/>
              <a:gd name="connsiteX170" fmla="*/ 5212731 w 6456673"/>
              <a:gd name="connsiteY170" fmla="*/ 438363 h 6857999"/>
              <a:gd name="connsiteX171" fmla="*/ 5169929 w 6456673"/>
              <a:gd name="connsiteY171" fmla="*/ 432780 h 6857999"/>
              <a:gd name="connsiteX172" fmla="*/ 5722907 w 6456673"/>
              <a:gd name="connsiteY172" fmla="*/ 428614 h 6857999"/>
              <a:gd name="connsiteX173" fmla="*/ 5620198 w 6456673"/>
              <a:gd name="connsiteY173" fmla="*/ 511561 h 6857999"/>
              <a:gd name="connsiteX174" fmla="*/ 5634466 w 6456673"/>
              <a:gd name="connsiteY174" fmla="*/ 521840 h 6857999"/>
              <a:gd name="connsiteX175" fmla="*/ 5647935 w 6456673"/>
              <a:gd name="connsiteY175" fmla="*/ 515460 h 6857999"/>
              <a:gd name="connsiteX176" fmla="*/ 5665393 w 6456673"/>
              <a:gd name="connsiteY176" fmla="*/ 532918 h 6857999"/>
              <a:gd name="connsiteX177" fmla="*/ 5662646 w 6456673"/>
              <a:gd name="connsiteY177" fmla="*/ 542222 h 6857999"/>
              <a:gd name="connsiteX178" fmla="*/ 5676914 w 6456673"/>
              <a:gd name="connsiteY178" fmla="*/ 552502 h 6857999"/>
              <a:gd name="connsiteX179" fmla="*/ 5722907 w 6456673"/>
              <a:gd name="connsiteY179" fmla="*/ 428614 h 6857999"/>
              <a:gd name="connsiteX180" fmla="*/ 5647847 w 6456673"/>
              <a:gd name="connsiteY180" fmla="*/ 416917 h 6857999"/>
              <a:gd name="connsiteX181" fmla="*/ 5633491 w 6456673"/>
              <a:gd name="connsiteY181" fmla="*/ 433046 h 6857999"/>
              <a:gd name="connsiteX182" fmla="*/ 5633402 w 6456673"/>
              <a:gd name="connsiteY182" fmla="*/ 433046 h 6857999"/>
              <a:gd name="connsiteX183" fmla="*/ 5547886 w 6456673"/>
              <a:gd name="connsiteY183" fmla="*/ 518562 h 6857999"/>
              <a:gd name="connsiteX184" fmla="*/ 5547886 w 6456673"/>
              <a:gd name="connsiteY184" fmla="*/ 518651 h 6857999"/>
              <a:gd name="connsiteX185" fmla="*/ 5531757 w 6456673"/>
              <a:gd name="connsiteY185" fmla="*/ 533007 h 6857999"/>
              <a:gd name="connsiteX186" fmla="*/ 5547886 w 6456673"/>
              <a:gd name="connsiteY186" fmla="*/ 547363 h 6857999"/>
              <a:gd name="connsiteX187" fmla="*/ 5547886 w 6456673"/>
              <a:gd name="connsiteY187" fmla="*/ 547452 h 6857999"/>
              <a:gd name="connsiteX188" fmla="*/ 5577130 w 6456673"/>
              <a:gd name="connsiteY188" fmla="*/ 605142 h 6857999"/>
              <a:gd name="connsiteX189" fmla="*/ 5585725 w 6456673"/>
              <a:gd name="connsiteY189" fmla="*/ 582013 h 6857999"/>
              <a:gd name="connsiteX190" fmla="*/ 5568799 w 6456673"/>
              <a:gd name="connsiteY190" fmla="*/ 533007 h 6857999"/>
              <a:gd name="connsiteX191" fmla="*/ 5647847 w 6456673"/>
              <a:gd name="connsiteY191" fmla="*/ 453959 h 6857999"/>
              <a:gd name="connsiteX192" fmla="*/ 5674698 w 6456673"/>
              <a:gd name="connsiteY192" fmla="*/ 458656 h 6857999"/>
              <a:gd name="connsiteX193" fmla="*/ 5693928 w 6456673"/>
              <a:gd name="connsiteY193" fmla="*/ 443148 h 6857999"/>
              <a:gd name="connsiteX194" fmla="*/ 5662292 w 6456673"/>
              <a:gd name="connsiteY194" fmla="*/ 433046 h 6857999"/>
              <a:gd name="connsiteX195" fmla="*/ 5662203 w 6456673"/>
              <a:gd name="connsiteY195" fmla="*/ 433046 h 6857999"/>
              <a:gd name="connsiteX196" fmla="*/ 5662114 w 6456673"/>
              <a:gd name="connsiteY196" fmla="*/ 432957 h 6857999"/>
              <a:gd name="connsiteX197" fmla="*/ 5647847 w 6456673"/>
              <a:gd name="connsiteY197" fmla="*/ 416917 h 6857999"/>
              <a:gd name="connsiteX198" fmla="*/ 842544 w 6456673"/>
              <a:gd name="connsiteY198" fmla="*/ 0 h 6857999"/>
              <a:gd name="connsiteX199" fmla="*/ 2733870 w 6456673"/>
              <a:gd name="connsiteY199" fmla="*/ 0 h 6857999"/>
              <a:gd name="connsiteX200" fmla="*/ 6456673 w 6456673"/>
              <a:gd name="connsiteY200" fmla="*/ 0 h 6857999"/>
              <a:gd name="connsiteX201" fmla="*/ 6456673 w 6456673"/>
              <a:gd name="connsiteY201" fmla="*/ 1856904 h 6857999"/>
              <a:gd name="connsiteX202" fmla="*/ 6456673 w 6456673"/>
              <a:gd name="connsiteY202" fmla="*/ 6857999 h 6857999"/>
              <a:gd name="connsiteX203" fmla="*/ 818673 w 6456673"/>
              <a:gd name="connsiteY203" fmla="*/ 6857999 h 6857999"/>
              <a:gd name="connsiteX204" fmla="*/ 739464 w 6456673"/>
              <a:gd name="connsiteY204" fmla="*/ 6703345 h 6857999"/>
              <a:gd name="connsiteX205" fmla="*/ 0 w 6456673"/>
              <a:gd name="connsiteY205" fmla="*/ 3452303 h 6857999"/>
              <a:gd name="connsiteX206" fmla="*/ 739464 w 6456673"/>
              <a:gd name="connsiteY206" fmla="*/ 201263 h 6857999"/>
              <a:gd name="connsiteX207" fmla="*/ 842544 w 6456673"/>
              <a:gd name="connsiteY20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29459 w 6456673"/>
              <a:gd name="connsiteY108" fmla="*/ 495787 h 6857999"/>
              <a:gd name="connsiteX109" fmla="*/ 4836193 w 6456673"/>
              <a:gd name="connsiteY109" fmla="*/ 521752 h 6857999"/>
              <a:gd name="connsiteX110" fmla="*/ 4853031 w 6456673"/>
              <a:gd name="connsiteY110" fmla="*/ 537615 h 6857999"/>
              <a:gd name="connsiteX111" fmla="*/ 4874920 w 6456673"/>
              <a:gd name="connsiteY111" fmla="*/ 547185 h 6857999"/>
              <a:gd name="connsiteX112" fmla="*/ 4896808 w 6456673"/>
              <a:gd name="connsiteY112" fmla="*/ 554275 h 6857999"/>
              <a:gd name="connsiteX113" fmla="*/ 4913646 w 6456673"/>
              <a:gd name="connsiteY113" fmla="*/ 562871 h 6857999"/>
              <a:gd name="connsiteX114" fmla="*/ 4920381 w 6456673"/>
              <a:gd name="connsiteY114" fmla="*/ 576695 h 6857999"/>
              <a:gd name="connsiteX115" fmla="*/ 4917811 w 6456673"/>
              <a:gd name="connsiteY115" fmla="*/ 585734 h 6857999"/>
              <a:gd name="connsiteX116" fmla="*/ 4910987 w 6456673"/>
              <a:gd name="connsiteY116" fmla="*/ 592026 h 6857999"/>
              <a:gd name="connsiteX117" fmla="*/ 4901417 w 6456673"/>
              <a:gd name="connsiteY117" fmla="*/ 595748 h 6857999"/>
              <a:gd name="connsiteX118" fmla="*/ 4890871 w 6456673"/>
              <a:gd name="connsiteY118" fmla="*/ 596989 h 6857999"/>
              <a:gd name="connsiteX119" fmla="*/ 4870223 w 6456673"/>
              <a:gd name="connsiteY119" fmla="*/ 592203 h 6857999"/>
              <a:gd name="connsiteX120" fmla="*/ 4853651 w 6456673"/>
              <a:gd name="connsiteY120" fmla="*/ 578645 h 6857999"/>
              <a:gd name="connsiteX121" fmla="*/ 4823078 w 6456673"/>
              <a:gd name="connsiteY121" fmla="*/ 611877 h 6857999"/>
              <a:gd name="connsiteX122" fmla="*/ 4853208 w 6456673"/>
              <a:gd name="connsiteY122" fmla="*/ 630486 h 6857999"/>
              <a:gd name="connsiteX123" fmla="*/ 4888212 w 6456673"/>
              <a:gd name="connsiteY123" fmla="*/ 636247 h 6857999"/>
              <a:gd name="connsiteX124" fmla="*/ 4916836 w 6456673"/>
              <a:gd name="connsiteY124" fmla="*/ 632436 h 6857999"/>
              <a:gd name="connsiteX125" fmla="*/ 4940674 w 6456673"/>
              <a:gd name="connsiteY125" fmla="*/ 620650 h 6857999"/>
              <a:gd name="connsiteX126" fmla="*/ 4956980 w 6456673"/>
              <a:gd name="connsiteY126" fmla="*/ 600711 h 6857999"/>
              <a:gd name="connsiteX127" fmla="*/ 4963006 w 6456673"/>
              <a:gd name="connsiteY127" fmla="*/ 572530 h 6857999"/>
              <a:gd name="connsiteX128" fmla="*/ 4956448 w 6456673"/>
              <a:gd name="connsiteY128" fmla="*/ 545413 h 6857999"/>
              <a:gd name="connsiteX129" fmla="*/ 4939877 w 6456673"/>
              <a:gd name="connsiteY129" fmla="*/ 529285 h 6857999"/>
              <a:gd name="connsiteX130" fmla="*/ 4918431 w 6456673"/>
              <a:gd name="connsiteY130" fmla="*/ 519980 h 6857999"/>
              <a:gd name="connsiteX131" fmla="*/ 4896986 w 6456673"/>
              <a:gd name="connsiteY131" fmla="*/ 513422 h 6857999"/>
              <a:gd name="connsiteX132" fmla="*/ 4880414 w 6456673"/>
              <a:gd name="connsiteY132" fmla="*/ 505446 h 6857999"/>
              <a:gd name="connsiteX133" fmla="*/ 4873856 w 6456673"/>
              <a:gd name="connsiteY133" fmla="*/ 492065 h 6857999"/>
              <a:gd name="connsiteX134" fmla="*/ 4876603 w 6456673"/>
              <a:gd name="connsiteY134" fmla="*/ 482760 h 6857999"/>
              <a:gd name="connsiteX135" fmla="*/ 4883693 w 6456673"/>
              <a:gd name="connsiteY135" fmla="*/ 476645 h 6857999"/>
              <a:gd name="connsiteX136" fmla="*/ 4892998 w 6456673"/>
              <a:gd name="connsiteY136" fmla="*/ 473189 h 6857999"/>
              <a:gd name="connsiteX137" fmla="*/ 4902569 w 6456673"/>
              <a:gd name="connsiteY137" fmla="*/ 472126 h 6857999"/>
              <a:gd name="connsiteX138" fmla="*/ 4919406 w 6456673"/>
              <a:gd name="connsiteY138" fmla="*/ 475316 h 6857999"/>
              <a:gd name="connsiteX139" fmla="*/ 4933496 w 6456673"/>
              <a:gd name="connsiteY139" fmla="*/ 485064 h 6857999"/>
              <a:gd name="connsiteX140" fmla="*/ 5169929 w 6456673"/>
              <a:gd name="connsiteY140" fmla="*/ 432780 h 6857999"/>
              <a:gd name="connsiteX141" fmla="*/ 5128101 w 6456673"/>
              <a:gd name="connsiteY141" fmla="*/ 439869 h 6857999"/>
              <a:gd name="connsiteX142" fmla="*/ 5094958 w 6456673"/>
              <a:gd name="connsiteY142" fmla="*/ 460252 h 6857999"/>
              <a:gd name="connsiteX143" fmla="*/ 5073246 w 6456673"/>
              <a:gd name="connsiteY143" fmla="*/ 492420 h 6857999"/>
              <a:gd name="connsiteX144" fmla="*/ 5065448 w 6456673"/>
              <a:gd name="connsiteY144" fmla="*/ 534602 h 6857999"/>
              <a:gd name="connsiteX145" fmla="*/ 5073246 w 6456673"/>
              <a:gd name="connsiteY145" fmla="*/ 576784 h 6857999"/>
              <a:gd name="connsiteX146" fmla="*/ 5094958 w 6456673"/>
              <a:gd name="connsiteY146" fmla="*/ 608953 h 6857999"/>
              <a:gd name="connsiteX147" fmla="*/ 5128101 w 6456673"/>
              <a:gd name="connsiteY147" fmla="*/ 629335 h 6857999"/>
              <a:gd name="connsiteX148" fmla="*/ 5169929 w 6456673"/>
              <a:gd name="connsiteY148" fmla="*/ 636425 h 6857999"/>
              <a:gd name="connsiteX149" fmla="*/ 5211757 w 6456673"/>
              <a:gd name="connsiteY149" fmla="*/ 632082 h 6857999"/>
              <a:gd name="connsiteX150" fmla="*/ 5251192 w 6456673"/>
              <a:gd name="connsiteY150" fmla="*/ 617815 h 6857999"/>
              <a:gd name="connsiteX151" fmla="*/ 5251192 w 6456673"/>
              <a:gd name="connsiteY151" fmla="*/ 516524 h 6857999"/>
              <a:gd name="connsiteX152" fmla="*/ 5175423 w 6456673"/>
              <a:gd name="connsiteY152" fmla="*/ 516524 h 6857999"/>
              <a:gd name="connsiteX153" fmla="*/ 5175423 w 6456673"/>
              <a:gd name="connsiteY153" fmla="*/ 555959 h 6857999"/>
              <a:gd name="connsiteX154" fmla="*/ 5210162 w 6456673"/>
              <a:gd name="connsiteY154" fmla="*/ 555959 h 6857999"/>
              <a:gd name="connsiteX155" fmla="*/ 5210162 w 6456673"/>
              <a:gd name="connsiteY155" fmla="*/ 587419 h 6857999"/>
              <a:gd name="connsiteX156" fmla="*/ 5194033 w 6456673"/>
              <a:gd name="connsiteY156" fmla="*/ 593888 h 6857999"/>
              <a:gd name="connsiteX157" fmla="*/ 5169929 w 6456673"/>
              <a:gd name="connsiteY157" fmla="*/ 597078 h 6857999"/>
              <a:gd name="connsiteX158" fmla="*/ 5145204 w 6456673"/>
              <a:gd name="connsiteY158" fmla="*/ 592470 h 6857999"/>
              <a:gd name="connsiteX159" fmla="*/ 5126151 w 6456673"/>
              <a:gd name="connsiteY159" fmla="*/ 579443 h 6857999"/>
              <a:gd name="connsiteX160" fmla="*/ 5114011 w 6456673"/>
              <a:gd name="connsiteY160" fmla="*/ 559770 h 6857999"/>
              <a:gd name="connsiteX161" fmla="*/ 5109757 w 6456673"/>
              <a:gd name="connsiteY161" fmla="*/ 534691 h 6857999"/>
              <a:gd name="connsiteX162" fmla="*/ 5114011 w 6456673"/>
              <a:gd name="connsiteY162" fmla="*/ 509789 h 6857999"/>
              <a:gd name="connsiteX163" fmla="*/ 5126151 w 6456673"/>
              <a:gd name="connsiteY163" fmla="*/ 489939 h 6857999"/>
              <a:gd name="connsiteX164" fmla="*/ 5145204 w 6456673"/>
              <a:gd name="connsiteY164" fmla="*/ 476912 h 6857999"/>
              <a:gd name="connsiteX165" fmla="*/ 5169929 w 6456673"/>
              <a:gd name="connsiteY165" fmla="*/ 472304 h 6857999"/>
              <a:gd name="connsiteX166" fmla="*/ 5197312 w 6456673"/>
              <a:gd name="connsiteY166" fmla="*/ 476912 h 6857999"/>
              <a:gd name="connsiteX167" fmla="*/ 5216985 w 6456673"/>
              <a:gd name="connsiteY167" fmla="*/ 490559 h 6857999"/>
              <a:gd name="connsiteX168" fmla="*/ 5247115 w 6456673"/>
              <a:gd name="connsiteY168" fmla="*/ 457682 h 6857999"/>
              <a:gd name="connsiteX169" fmla="*/ 5212731 w 6456673"/>
              <a:gd name="connsiteY169" fmla="*/ 438363 h 6857999"/>
              <a:gd name="connsiteX170" fmla="*/ 5169929 w 6456673"/>
              <a:gd name="connsiteY170" fmla="*/ 432780 h 6857999"/>
              <a:gd name="connsiteX171" fmla="*/ 5722907 w 6456673"/>
              <a:gd name="connsiteY171" fmla="*/ 428614 h 6857999"/>
              <a:gd name="connsiteX172" fmla="*/ 5620198 w 6456673"/>
              <a:gd name="connsiteY172" fmla="*/ 511561 h 6857999"/>
              <a:gd name="connsiteX173" fmla="*/ 5634466 w 6456673"/>
              <a:gd name="connsiteY173" fmla="*/ 521840 h 6857999"/>
              <a:gd name="connsiteX174" fmla="*/ 5647935 w 6456673"/>
              <a:gd name="connsiteY174" fmla="*/ 515460 h 6857999"/>
              <a:gd name="connsiteX175" fmla="*/ 5665393 w 6456673"/>
              <a:gd name="connsiteY175" fmla="*/ 532918 h 6857999"/>
              <a:gd name="connsiteX176" fmla="*/ 5662646 w 6456673"/>
              <a:gd name="connsiteY176" fmla="*/ 542222 h 6857999"/>
              <a:gd name="connsiteX177" fmla="*/ 5676914 w 6456673"/>
              <a:gd name="connsiteY177" fmla="*/ 552502 h 6857999"/>
              <a:gd name="connsiteX178" fmla="*/ 5722907 w 6456673"/>
              <a:gd name="connsiteY178" fmla="*/ 428614 h 6857999"/>
              <a:gd name="connsiteX179" fmla="*/ 5647847 w 6456673"/>
              <a:gd name="connsiteY179" fmla="*/ 416917 h 6857999"/>
              <a:gd name="connsiteX180" fmla="*/ 5633491 w 6456673"/>
              <a:gd name="connsiteY180" fmla="*/ 433046 h 6857999"/>
              <a:gd name="connsiteX181" fmla="*/ 5633402 w 6456673"/>
              <a:gd name="connsiteY181" fmla="*/ 433046 h 6857999"/>
              <a:gd name="connsiteX182" fmla="*/ 5547886 w 6456673"/>
              <a:gd name="connsiteY182" fmla="*/ 518562 h 6857999"/>
              <a:gd name="connsiteX183" fmla="*/ 5547886 w 6456673"/>
              <a:gd name="connsiteY183" fmla="*/ 518651 h 6857999"/>
              <a:gd name="connsiteX184" fmla="*/ 5531757 w 6456673"/>
              <a:gd name="connsiteY184" fmla="*/ 533007 h 6857999"/>
              <a:gd name="connsiteX185" fmla="*/ 5547886 w 6456673"/>
              <a:gd name="connsiteY185" fmla="*/ 547363 h 6857999"/>
              <a:gd name="connsiteX186" fmla="*/ 5547886 w 6456673"/>
              <a:gd name="connsiteY186" fmla="*/ 547452 h 6857999"/>
              <a:gd name="connsiteX187" fmla="*/ 5577130 w 6456673"/>
              <a:gd name="connsiteY187" fmla="*/ 605142 h 6857999"/>
              <a:gd name="connsiteX188" fmla="*/ 5585725 w 6456673"/>
              <a:gd name="connsiteY188" fmla="*/ 582013 h 6857999"/>
              <a:gd name="connsiteX189" fmla="*/ 5568799 w 6456673"/>
              <a:gd name="connsiteY189" fmla="*/ 533007 h 6857999"/>
              <a:gd name="connsiteX190" fmla="*/ 5647847 w 6456673"/>
              <a:gd name="connsiteY190" fmla="*/ 453959 h 6857999"/>
              <a:gd name="connsiteX191" fmla="*/ 5674698 w 6456673"/>
              <a:gd name="connsiteY191" fmla="*/ 458656 h 6857999"/>
              <a:gd name="connsiteX192" fmla="*/ 5693928 w 6456673"/>
              <a:gd name="connsiteY192" fmla="*/ 443148 h 6857999"/>
              <a:gd name="connsiteX193" fmla="*/ 5662292 w 6456673"/>
              <a:gd name="connsiteY193" fmla="*/ 433046 h 6857999"/>
              <a:gd name="connsiteX194" fmla="*/ 5662203 w 6456673"/>
              <a:gd name="connsiteY194" fmla="*/ 433046 h 6857999"/>
              <a:gd name="connsiteX195" fmla="*/ 5662114 w 6456673"/>
              <a:gd name="connsiteY195" fmla="*/ 432957 h 6857999"/>
              <a:gd name="connsiteX196" fmla="*/ 5647847 w 6456673"/>
              <a:gd name="connsiteY196" fmla="*/ 416917 h 6857999"/>
              <a:gd name="connsiteX197" fmla="*/ 842544 w 6456673"/>
              <a:gd name="connsiteY197" fmla="*/ 0 h 6857999"/>
              <a:gd name="connsiteX198" fmla="*/ 2733870 w 6456673"/>
              <a:gd name="connsiteY198" fmla="*/ 0 h 6857999"/>
              <a:gd name="connsiteX199" fmla="*/ 6456673 w 6456673"/>
              <a:gd name="connsiteY199" fmla="*/ 0 h 6857999"/>
              <a:gd name="connsiteX200" fmla="*/ 6456673 w 6456673"/>
              <a:gd name="connsiteY200" fmla="*/ 1856904 h 6857999"/>
              <a:gd name="connsiteX201" fmla="*/ 6456673 w 6456673"/>
              <a:gd name="connsiteY201" fmla="*/ 6857999 h 6857999"/>
              <a:gd name="connsiteX202" fmla="*/ 818673 w 6456673"/>
              <a:gd name="connsiteY202" fmla="*/ 6857999 h 6857999"/>
              <a:gd name="connsiteX203" fmla="*/ 739464 w 6456673"/>
              <a:gd name="connsiteY203" fmla="*/ 6703345 h 6857999"/>
              <a:gd name="connsiteX204" fmla="*/ 0 w 6456673"/>
              <a:gd name="connsiteY204" fmla="*/ 3452303 h 6857999"/>
              <a:gd name="connsiteX205" fmla="*/ 739464 w 6456673"/>
              <a:gd name="connsiteY205" fmla="*/ 201263 h 6857999"/>
              <a:gd name="connsiteX206" fmla="*/ 842544 w 6456673"/>
              <a:gd name="connsiteY20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36193 w 6456673"/>
              <a:gd name="connsiteY108" fmla="*/ 521752 h 6857999"/>
              <a:gd name="connsiteX109" fmla="*/ 4853031 w 6456673"/>
              <a:gd name="connsiteY109" fmla="*/ 537615 h 6857999"/>
              <a:gd name="connsiteX110" fmla="*/ 4874920 w 6456673"/>
              <a:gd name="connsiteY110" fmla="*/ 547185 h 6857999"/>
              <a:gd name="connsiteX111" fmla="*/ 4896808 w 6456673"/>
              <a:gd name="connsiteY111" fmla="*/ 554275 h 6857999"/>
              <a:gd name="connsiteX112" fmla="*/ 4913646 w 6456673"/>
              <a:gd name="connsiteY112" fmla="*/ 562871 h 6857999"/>
              <a:gd name="connsiteX113" fmla="*/ 4920381 w 6456673"/>
              <a:gd name="connsiteY113" fmla="*/ 576695 h 6857999"/>
              <a:gd name="connsiteX114" fmla="*/ 4917811 w 6456673"/>
              <a:gd name="connsiteY114" fmla="*/ 585734 h 6857999"/>
              <a:gd name="connsiteX115" fmla="*/ 4910987 w 6456673"/>
              <a:gd name="connsiteY115" fmla="*/ 592026 h 6857999"/>
              <a:gd name="connsiteX116" fmla="*/ 4901417 w 6456673"/>
              <a:gd name="connsiteY116" fmla="*/ 595748 h 6857999"/>
              <a:gd name="connsiteX117" fmla="*/ 4890871 w 6456673"/>
              <a:gd name="connsiteY117" fmla="*/ 596989 h 6857999"/>
              <a:gd name="connsiteX118" fmla="*/ 4870223 w 6456673"/>
              <a:gd name="connsiteY118" fmla="*/ 592203 h 6857999"/>
              <a:gd name="connsiteX119" fmla="*/ 4853651 w 6456673"/>
              <a:gd name="connsiteY119" fmla="*/ 578645 h 6857999"/>
              <a:gd name="connsiteX120" fmla="*/ 4823078 w 6456673"/>
              <a:gd name="connsiteY120" fmla="*/ 611877 h 6857999"/>
              <a:gd name="connsiteX121" fmla="*/ 4853208 w 6456673"/>
              <a:gd name="connsiteY121" fmla="*/ 630486 h 6857999"/>
              <a:gd name="connsiteX122" fmla="*/ 4888212 w 6456673"/>
              <a:gd name="connsiteY122" fmla="*/ 636247 h 6857999"/>
              <a:gd name="connsiteX123" fmla="*/ 4916836 w 6456673"/>
              <a:gd name="connsiteY123" fmla="*/ 632436 h 6857999"/>
              <a:gd name="connsiteX124" fmla="*/ 4940674 w 6456673"/>
              <a:gd name="connsiteY124" fmla="*/ 620650 h 6857999"/>
              <a:gd name="connsiteX125" fmla="*/ 4956980 w 6456673"/>
              <a:gd name="connsiteY125" fmla="*/ 600711 h 6857999"/>
              <a:gd name="connsiteX126" fmla="*/ 4963006 w 6456673"/>
              <a:gd name="connsiteY126" fmla="*/ 572530 h 6857999"/>
              <a:gd name="connsiteX127" fmla="*/ 4956448 w 6456673"/>
              <a:gd name="connsiteY127" fmla="*/ 545413 h 6857999"/>
              <a:gd name="connsiteX128" fmla="*/ 4939877 w 6456673"/>
              <a:gd name="connsiteY128" fmla="*/ 529285 h 6857999"/>
              <a:gd name="connsiteX129" fmla="*/ 4918431 w 6456673"/>
              <a:gd name="connsiteY129" fmla="*/ 519980 h 6857999"/>
              <a:gd name="connsiteX130" fmla="*/ 4896986 w 6456673"/>
              <a:gd name="connsiteY130" fmla="*/ 513422 h 6857999"/>
              <a:gd name="connsiteX131" fmla="*/ 4880414 w 6456673"/>
              <a:gd name="connsiteY131" fmla="*/ 505446 h 6857999"/>
              <a:gd name="connsiteX132" fmla="*/ 4873856 w 6456673"/>
              <a:gd name="connsiteY132" fmla="*/ 492065 h 6857999"/>
              <a:gd name="connsiteX133" fmla="*/ 4876603 w 6456673"/>
              <a:gd name="connsiteY133" fmla="*/ 482760 h 6857999"/>
              <a:gd name="connsiteX134" fmla="*/ 4883693 w 6456673"/>
              <a:gd name="connsiteY134" fmla="*/ 476645 h 6857999"/>
              <a:gd name="connsiteX135" fmla="*/ 4892998 w 6456673"/>
              <a:gd name="connsiteY135" fmla="*/ 473189 h 6857999"/>
              <a:gd name="connsiteX136" fmla="*/ 4902569 w 6456673"/>
              <a:gd name="connsiteY136" fmla="*/ 472126 h 6857999"/>
              <a:gd name="connsiteX137" fmla="*/ 4919406 w 6456673"/>
              <a:gd name="connsiteY137" fmla="*/ 475316 h 6857999"/>
              <a:gd name="connsiteX138" fmla="*/ 4933496 w 6456673"/>
              <a:gd name="connsiteY138" fmla="*/ 485064 h 6857999"/>
              <a:gd name="connsiteX139" fmla="*/ 5169929 w 6456673"/>
              <a:gd name="connsiteY139" fmla="*/ 432780 h 6857999"/>
              <a:gd name="connsiteX140" fmla="*/ 5128101 w 6456673"/>
              <a:gd name="connsiteY140" fmla="*/ 439869 h 6857999"/>
              <a:gd name="connsiteX141" fmla="*/ 5094958 w 6456673"/>
              <a:gd name="connsiteY141" fmla="*/ 460252 h 6857999"/>
              <a:gd name="connsiteX142" fmla="*/ 5073246 w 6456673"/>
              <a:gd name="connsiteY142" fmla="*/ 492420 h 6857999"/>
              <a:gd name="connsiteX143" fmla="*/ 5065448 w 6456673"/>
              <a:gd name="connsiteY143" fmla="*/ 534602 h 6857999"/>
              <a:gd name="connsiteX144" fmla="*/ 5073246 w 6456673"/>
              <a:gd name="connsiteY144" fmla="*/ 576784 h 6857999"/>
              <a:gd name="connsiteX145" fmla="*/ 5094958 w 6456673"/>
              <a:gd name="connsiteY145" fmla="*/ 608953 h 6857999"/>
              <a:gd name="connsiteX146" fmla="*/ 5128101 w 6456673"/>
              <a:gd name="connsiteY146" fmla="*/ 629335 h 6857999"/>
              <a:gd name="connsiteX147" fmla="*/ 5169929 w 6456673"/>
              <a:gd name="connsiteY147" fmla="*/ 636425 h 6857999"/>
              <a:gd name="connsiteX148" fmla="*/ 5211757 w 6456673"/>
              <a:gd name="connsiteY148" fmla="*/ 632082 h 6857999"/>
              <a:gd name="connsiteX149" fmla="*/ 5251192 w 6456673"/>
              <a:gd name="connsiteY149" fmla="*/ 617815 h 6857999"/>
              <a:gd name="connsiteX150" fmla="*/ 5251192 w 6456673"/>
              <a:gd name="connsiteY150" fmla="*/ 516524 h 6857999"/>
              <a:gd name="connsiteX151" fmla="*/ 5175423 w 6456673"/>
              <a:gd name="connsiteY151" fmla="*/ 516524 h 6857999"/>
              <a:gd name="connsiteX152" fmla="*/ 5175423 w 6456673"/>
              <a:gd name="connsiteY152" fmla="*/ 555959 h 6857999"/>
              <a:gd name="connsiteX153" fmla="*/ 5210162 w 6456673"/>
              <a:gd name="connsiteY153" fmla="*/ 555959 h 6857999"/>
              <a:gd name="connsiteX154" fmla="*/ 5210162 w 6456673"/>
              <a:gd name="connsiteY154" fmla="*/ 587419 h 6857999"/>
              <a:gd name="connsiteX155" fmla="*/ 5194033 w 6456673"/>
              <a:gd name="connsiteY155" fmla="*/ 593888 h 6857999"/>
              <a:gd name="connsiteX156" fmla="*/ 5169929 w 6456673"/>
              <a:gd name="connsiteY156" fmla="*/ 597078 h 6857999"/>
              <a:gd name="connsiteX157" fmla="*/ 5145204 w 6456673"/>
              <a:gd name="connsiteY157" fmla="*/ 592470 h 6857999"/>
              <a:gd name="connsiteX158" fmla="*/ 5126151 w 6456673"/>
              <a:gd name="connsiteY158" fmla="*/ 579443 h 6857999"/>
              <a:gd name="connsiteX159" fmla="*/ 5114011 w 6456673"/>
              <a:gd name="connsiteY159" fmla="*/ 559770 h 6857999"/>
              <a:gd name="connsiteX160" fmla="*/ 5109757 w 6456673"/>
              <a:gd name="connsiteY160" fmla="*/ 534691 h 6857999"/>
              <a:gd name="connsiteX161" fmla="*/ 5114011 w 6456673"/>
              <a:gd name="connsiteY161" fmla="*/ 509789 h 6857999"/>
              <a:gd name="connsiteX162" fmla="*/ 5126151 w 6456673"/>
              <a:gd name="connsiteY162" fmla="*/ 489939 h 6857999"/>
              <a:gd name="connsiteX163" fmla="*/ 5145204 w 6456673"/>
              <a:gd name="connsiteY163" fmla="*/ 476912 h 6857999"/>
              <a:gd name="connsiteX164" fmla="*/ 5169929 w 6456673"/>
              <a:gd name="connsiteY164" fmla="*/ 472304 h 6857999"/>
              <a:gd name="connsiteX165" fmla="*/ 5197312 w 6456673"/>
              <a:gd name="connsiteY165" fmla="*/ 476912 h 6857999"/>
              <a:gd name="connsiteX166" fmla="*/ 5216985 w 6456673"/>
              <a:gd name="connsiteY166" fmla="*/ 490559 h 6857999"/>
              <a:gd name="connsiteX167" fmla="*/ 5247115 w 6456673"/>
              <a:gd name="connsiteY167" fmla="*/ 457682 h 6857999"/>
              <a:gd name="connsiteX168" fmla="*/ 5212731 w 6456673"/>
              <a:gd name="connsiteY168" fmla="*/ 438363 h 6857999"/>
              <a:gd name="connsiteX169" fmla="*/ 5169929 w 6456673"/>
              <a:gd name="connsiteY169" fmla="*/ 432780 h 6857999"/>
              <a:gd name="connsiteX170" fmla="*/ 5722907 w 6456673"/>
              <a:gd name="connsiteY170" fmla="*/ 428614 h 6857999"/>
              <a:gd name="connsiteX171" fmla="*/ 5620198 w 6456673"/>
              <a:gd name="connsiteY171" fmla="*/ 511561 h 6857999"/>
              <a:gd name="connsiteX172" fmla="*/ 5634466 w 6456673"/>
              <a:gd name="connsiteY172" fmla="*/ 521840 h 6857999"/>
              <a:gd name="connsiteX173" fmla="*/ 5647935 w 6456673"/>
              <a:gd name="connsiteY173" fmla="*/ 515460 h 6857999"/>
              <a:gd name="connsiteX174" fmla="*/ 5665393 w 6456673"/>
              <a:gd name="connsiteY174" fmla="*/ 532918 h 6857999"/>
              <a:gd name="connsiteX175" fmla="*/ 5662646 w 6456673"/>
              <a:gd name="connsiteY175" fmla="*/ 542222 h 6857999"/>
              <a:gd name="connsiteX176" fmla="*/ 5676914 w 6456673"/>
              <a:gd name="connsiteY176" fmla="*/ 552502 h 6857999"/>
              <a:gd name="connsiteX177" fmla="*/ 5722907 w 6456673"/>
              <a:gd name="connsiteY177" fmla="*/ 428614 h 6857999"/>
              <a:gd name="connsiteX178" fmla="*/ 5647847 w 6456673"/>
              <a:gd name="connsiteY178" fmla="*/ 416917 h 6857999"/>
              <a:gd name="connsiteX179" fmla="*/ 5633491 w 6456673"/>
              <a:gd name="connsiteY179" fmla="*/ 433046 h 6857999"/>
              <a:gd name="connsiteX180" fmla="*/ 5633402 w 6456673"/>
              <a:gd name="connsiteY180" fmla="*/ 433046 h 6857999"/>
              <a:gd name="connsiteX181" fmla="*/ 5547886 w 6456673"/>
              <a:gd name="connsiteY181" fmla="*/ 518562 h 6857999"/>
              <a:gd name="connsiteX182" fmla="*/ 5547886 w 6456673"/>
              <a:gd name="connsiteY182" fmla="*/ 518651 h 6857999"/>
              <a:gd name="connsiteX183" fmla="*/ 5531757 w 6456673"/>
              <a:gd name="connsiteY183" fmla="*/ 533007 h 6857999"/>
              <a:gd name="connsiteX184" fmla="*/ 5547886 w 6456673"/>
              <a:gd name="connsiteY184" fmla="*/ 547363 h 6857999"/>
              <a:gd name="connsiteX185" fmla="*/ 5547886 w 6456673"/>
              <a:gd name="connsiteY185" fmla="*/ 547452 h 6857999"/>
              <a:gd name="connsiteX186" fmla="*/ 5577130 w 6456673"/>
              <a:gd name="connsiteY186" fmla="*/ 605142 h 6857999"/>
              <a:gd name="connsiteX187" fmla="*/ 5585725 w 6456673"/>
              <a:gd name="connsiteY187" fmla="*/ 582013 h 6857999"/>
              <a:gd name="connsiteX188" fmla="*/ 5568799 w 6456673"/>
              <a:gd name="connsiteY188" fmla="*/ 533007 h 6857999"/>
              <a:gd name="connsiteX189" fmla="*/ 5647847 w 6456673"/>
              <a:gd name="connsiteY189" fmla="*/ 453959 h 6857999"/>
              <a:gd name="connsiteX190" fmla="*/ 5674698 w 6456673"/>
              <a:gd name="connsiteY190" fmla="*/ 458656 h 6857999"/>
              <a:gd name="connsiteX191" fmla="*/ 5693928 w 6456673"/>
              <a:gd name="connsiteY191" fmla="*/ 443148 h 6857999"/>
              <a:gd name="connsiteX192" fmla="*/ 5662292 w 6456673"/>
              <a:gd name="connsiteY192" fmla="*/ 433046 h 6857999"/>
              <a:gd name="connsiteX193" fmla="*/ 5662203 w 6456673"/>
              <a:gd name="connsiteY193" fmla="*/ 433046 h 6857999"/>
              <a:gd name="connsiteX194" fmla="*/ 5662114 w 6456673"/>
              <a:gd name="connsiteY194" fmla="*/ 432957 h 6857999"/>
              <a:gd name="connsiteX195" fmla="*/ 5647847 w 6456673"/>
              <a:gd name="connsiteY195" fmla="*/ 416917 h 6857999"/>
              <a:gd name="connsiteX196" fmla="*/ 842544 w 6456673"/>
              <a:gd name="connsiteY196" fmla="*/ 0 h 6857999"/>
              <a:gd name="connsiteX197" fmla="*/ 2733870 w 6456673"/>
              <a:gd name="connsiteY197" fmla="*/ 0 h 6857999"/>
              <a:gd name="connsiteX198" fmla="*/ 6456673 w 6456673"/>
              <a:gd name="connsiteY198" fmla="*/ 0 h 6857999"/>
              <a:gd name="connsiteX199" fmla="*/ 6456673 w 6456673"/>
              <a:gd name="connsiteY199" fmla="*/ 1856904 h 6857999"/>
              <a:gd name="connsiteX200" fmla="*/ 6456673 w 6456673"/>
              <a:gd name="connsiteY200" fmla="*/ 6857999 h 6857999"/>
              <a:gd name="connsiteX201" fmla="*/ 818673 w 6456673"/>
              <a:gd name="connsiteY201" fmla="*/ 6857999 h 6857999"/>
              <a:gd name="connsiteX202" fmla="*/ 739464 w 6456673"/>
              <a:gd name="connsiteY202" fmla="*/ 6703345 h 6857999"/>
              <a:gd name="connsiteX203" fmla="*/ 0 w 6456673"/>
              <a:gd name="connsiteY203" fmla="*/ 3452303 h 6857999"/>
              <a:gd name="connsiteX204" fmla="*/ 739464 w 6456673"/>
              <a:gd name="connsiteY204" fmla="*/ 201263 h 6857999"/>
              <a:gd name="connsiteX205" fmla="*/ 842544 w 6456673"/>
              <a:gd name="connsiteY20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83693 w 6456673"/>
              <a:gd name="connsiteY133" fmla="*/ 476645 h 6857999"/>
              <a:gd name="connsiteX134" fmla="*/ 4892998 w 6456673"/>
              <a:gd name="connsiteY134" fmla="*/ 473189 h 6857999"/>
              <a:gd name="connsiteX135" fmla="*/ 4902569 w 6456673"/>
              <a:gd name="connsiteY135" fmla="*/ 472126 h 6857999"/>
              <a:gd name="connsiteX136" fmla="*/ 4919406 w 6456673"/>
              <a:gd name="connsiteY136" fmla="*/ 475316 h 6857999"/>
              <a:gd name="connsiteX137" fmla="*/ 4933496 w 6456673"/>
              <a:gd name="connsiteY137" fmla="*/ 485064 h 6857999"/>
              <a:gd name="connsiteX138" fmla="*/ 5169929 w 6456673"/>
              <a:gd name="connsiteY138" fmla="*/ 432780 h 6857999"/>
              <a:gd name="connsiteX139" fmla="*/ 5128101 w 6456673"/>
              <a:gd name="connsiteY139" fmla="*/ 439869 h 6857999"/>
              <a:gd name="connsiteX140" fmla="*/ 5094958 w 6456673"/>
              <a:gd name="connsiteY140" fmla="*/ 460252 h 6857999"/>
              <a:gd name="connsiteX141" fmla="*/ 5073246 w 6456673"/>
              <a:gd name="connsiteY141" fmla="*/ 492420 h 6857999"/>
              <a:gd name="connsiteX142" fmla="*/ 5065448 w 6456673"/>
              <a:gd name="connsiteY142" fmla="*/ 534602 h 6857999"/>
              <a:gd name="connsiteX143" fmla="*/ 5073246 w 6456673"/>
              <a:gd name="connsiteY143" fmla="*/ 576784 h 6857999"/>
              <a:gd name="connsiteX144" fmla="*/ 5094958 w 6456673"/>
              <a:gd name="connsiteY144" fmla="*/ 608953 h 6857999"/>
              <a:gd name="connsiteX145" fmla="*/ 5128101 w 6456673"/>
              <a:gd name="connsiteY145" fmla="*/ 629335 h 6857999"/>
              <a:gd name="connsiteX146" fmla="*/ 5169929 w 6456673"/>
              <a:gd name="connsiteY146" fmla="*/ 636425 h 6857999"/>
              <a:gd name="connsiteX147" fmla="*/ 5211757 w 6456673"/>
              <a:gd name="connsiteY147" fmla="*/ 632082 h 6857999"/>
              <a:gd name="connsiteX148" fmla="*/ 5251192 w 6456673"/>
              <a:gd name="connsiteY148" fmla="*/ 617815 h 6857999"/>
              <a:gd name="connsiteX149" fmla="*/ 5251192 w 6456673"/>
              <a:gd name="connsiteY149" fmla="*/ 516524 h 6857999"/>
              <a:gd name="connsiteX150" fmla="*/ 5175423 w 6456673"/>
              <a:gd name="connsiteY150" fmla="*/ 516524 h 6857999"/>
              <a:gd name="connsiteX151" fmla="*/ 5175423 w 6456673"/>
              <a:gd name="connsiteY151" fmla="*/ 555959 h 6857999"/>
              <a:gd name="connsiteX152" fmla="*/ 5210162 w 6456673"/>
              <a:gd name="connsiteY152" fmla="*/ 555959 h 6857999"/>
              <a:gd name="connsiteX153" fmla="*/ 5210162 w 6456673"/>
              <a:gd name="connsiteY153" fmla="*/ 587419 h 6857999"/>
              <a:gd name="connsiteX154" fmla="*/ 5194033 w 6456673"/>
              <a:gd name="connsiteY154" fmla="*/ 593888 h 6857999"/>
              <a:gd name="connsiteX155" fmla="*/ 5169929 w 6456673"/>
              <a:gd name="connsiteY155" fmla="*/ 597078 h 6857999"/>
              <a:gd name="connsiteX156" fmla="*/ 5145204 w 6456673"/>
              <a:gd name="connsiteY156" fmla="*/ 592470 h 6857999"/>
              <a:gd name="connsiteX157" fmla="*/ 5126151 w 6456673"/>
              <a:gd name="connsiteY157" fmla="*/ 579443 h 6857999"/>
              <a:gd name="connsiteX158" fmla="*/ 5114011 w 6456673"/>
              <a:gd name="connsiteY158" fmla="*/ 559770 h 6857999"/>
              <a:gd name="connsiteX159" fmla="*/ 5109757 w 6456673"/>
              <a:gd name="connsiteY159" fmla="*/ 534691 h 6857999"/>
              <a:gd name="connsiteX160" fmla="*/ 5114011 w 6456673"/>
              <a:gd name="connsiteY160" fmla="*/ 509789 h 6857999"/>
              <a:gd name="connsiteX161" fmla="*/ 5126151 w 6456673"/>
              <a:gd name="connsiteY161" fmla="*/ 489939 h 6857999"/>
              <a:gd name="connsiteX162" fmla="*/ 5145204 w 6456673"/>
              <a:gd name="connsiteY162" fmla="*/ 476912 h 6857999"/>
              <a:gd name="connsiteX163" fmla="*/ 5169929 w 6456673"/>
              <a:gd name="connsiteY163" fmla="*/ 472304 h 6857999"/>
              <a:gd name="connsiteX164" fmla="*/ 5197312 w 6456673"/>
              <a:gd name="connsiteY164" fmla="*/ 476912 h 6857999"/>
              <a:gd name="connsiteX165" fmla="*/ 5216985 w 6456673"/>
              <a:gd name="connsiteY165" fmla="*/ 490559 h 6857999"/>
              <a:gd name="connsiteX166" fmla="*/ 5247115 w 6456673"/>
              <a:gd name="connsiteY166" fmla="*/ 457682 h 6857999"/>
              <a:gd name="connsiteX167" fmla="*/ 5212731 w 6456673"/>
              <a:gd name="connsiteY167" fmla="*/ 438363 h 6857999"/>
              <a:gd name="connsiteX168" fmla="*/ 5169929 w 6456673"/>
              <a:gd name="connsiteY168" fmla="*/ 432780 h 6857999"/>
              <a:gd name="connsiteX169" fmla="*/ 5722907 w 6456673"/>
              <a:gd name="connsiteY169" fmla="*/ 428614 h 6857999"/>
              <a:gd name="connsiteX170" fmla="*/ 5620198 w 6456673"/>
              <a:gd name="connsiteY170" fmla="*/ 511561 h 6857999"/>
              <a:gd name="connsiteX171" fmla="*/ 5634466 w 6456673"/>
              <a:gd name="connsiteY171" fmla="*/ 521840 h 6857999"/>
              <a:gd name="connsiteX172" fmla="*/ 5647935 w 6456673"/>
              <a:gd name="connsiteY172" fmla="*/ 515460 h 6857999"/>
              <a:gd name="connsiteX173" fmla="*/ 5665393 w 6456673"/>
              <a:gd name="connsiteY173" fmla="*/ 532918 h 6857999"/>
              <a:gd name="connsiteX174" fmla="*/ 5662646 w 6456673"/>
              <a:gd name="connsiteY174" fmla="*/ 542222 h 6857999"/>
              <a:gd name="connsiteX175" fmla="*/ 5676914 w 6456673"/>
              <a:gd name="connsiteY175" fmla="*/ 552502 h 6857999"/>
              <a:gd name="connsiteX176" fmla="*/ 5722907 w 6456673"/>
              <a:gd name="connsiteY176" fmla="*/ 428614 h 6857999"/>
              <a:gd name="connsiteX177" fmla="*/ 5647847 w 6456673"/>
              <a:gd name="connsiteY177" fmla="*/ 416917 h 6857999"/>
              <a:gd name="connsiteX178" fmla="*/ 5633491 w 6456673"/>
              <a:gd name="connsiteY178" fmla="*/ 433046 h 6857999"/>
              <a:gd name="connsiteX179" fmla="*/ 5633402 w 6456673"/>
              <a:gd name="connsiteY179" fmla="*/ 433046 h 6857999"/>
              <a:gd name="connsiteX180" fmla="*/ 5547886 w 6456673"/>
              <a:gd name="connsiteY180" fmla="*/ 518562 h 6857999"/>
              <a:gd name="connsiteX181" fmla="*/ 5547886 w 6456673"/>
              <a:gd name="connsiteY181" fmla="*/ 518651 h 6857999"/>
              <a:gd name="connsiteX182" fmla="*/ 5531757 w 6456673"/>
              <a:gd name="connsiteY182" fmla="*/ 533007 h 6857999"/>
              <a:gd name="connsiteX183" fmla="*/ 5547886 w 6456673"/>
              <a:gd name="connsiteY183" fmla="*/ 547363 h 6857999"/>
              <a:gd name="connsiteX184" fmla="*/ 5547886 w 6456673"/>
              <a:gd name="connsiteY184" fmla="*/ 547452 h 6857999"/>
              <a:gd name="connsiteX185" fmla="*/ 5577130 w 6456673"/>
              <a:gd name="connsiteY185" fmla="*/ 605142 h 6857999"/>
              <a:gd name="connsiteX186" fmla="*/ 5585725 w 6456673"/>
              <a:gd name="connsiteY186" fmla="*/ 582013 h 6857999"/>
              <a:gd name="connsiteX187" fmla="*/ 5568799 w 6456673"/>
              <a:gd name="connsiteY187" fmla="*/ 533007 h 6857999"/>
              <a:gd name="connsiteX188" fmla="*/ 5647847 w 6456673"/>
              <a:gd name="connsiteY188" fmla="*/ 453959 h 6857999"/>
              <a:gd name="connsiteX189" fmla="*/ 5674698 w 6456673"/>
              <a:gd name="connsiteY189" fmla="*/ 458656 h 6857999"/>
              <a:gd name="connsiteX190" fmla="*/ 5693928 w 6456673"/>
              <a:gd name="connsiteY190" fmla="*/ 443148 h 6857999"/>
              <a:gd name="connsiteX191" fmla="*/ 5662292 w 6456673"/>
              <a:gd name="connsiteY191" fmla="*/ 433046 h 6857999"/>
              <a:gd name="connsiteX192" fmla="*/ 5662203 w 6456673"/>
              <a:gd name="connsiteY192" fmla="*/ 433046 h 6857999"/>
              <a:gd name="connsiteX193" fmla="*/ 5662114 w 6456673"/>
              <a:gd name="connsiteY193" fmla="*/ 432957 h 6857999"/>
              <a:gd name="connsiteX194" fmla="*/ 5647847 w 6456673"/>
              <a:gd name="connsiteY194" fmla="*/ 416917 h 6857999"/>
              <a:gd name="connsiteX195" fmla="*/ 842544 w 6456673"/>
              <a:gd name="connsiteY195" fmla="*/ 0 h 6857999"/>
              <a:gd name="connsiteX196" fmla="*/ 2733870 w 6456673"/>
              <a:gd name="connsiteY196" fmla="*/ 0 h 6857999"/>
              <a:gd name="connsiteX197" fmla="*/ 6456673 w 6456673"/>
              <a:gd name="connsiteY197" fmla="*/ 0 h 6857999"/>
              <a:gd name="connsiteX198" fmla="*/ 6456673 w 6456673"/>
              <a:gd name="connsiteY198" fmla="*/ 1856904 h 6857999"/>
              <a:gd name="connsiteX199" fmla="*/ 6456673 w 6456673"/>
              <a:gd name="connsiteY199" fmla="*/ 6857999 h 6857999"/>
              <a:gd name="connsiteX200" fmla="*/ 818673 w 6456673"/>
              <a:gd name="connsiteY200" fmla="*/ 6857999 h 6857999"/>
              <a:gd name="connsiteX201" fmla="*/ 739464 w 6456673"/>
              <a:gd name="connsiteY201" fmla="*/ 6703345 h 6857999"/>
              <a:gd name="connsiteX202" fmla="*/ 0 w 6456673"/>
              <a:gd name="connsiteY202" fmla="*/ 3452303 h 6857999"/>
              <a:gd name="connsiteX203" fmla="*/ 739464 w 6456673"/>
              <a:gd name="connsiteY203" fmla="*/ 201263 h 6857999"/>
              <a:gd name="connsiteX204" fmla="*/ 842544 w 6456673"/>
              <a:gd name="connsiteY20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19406 w 6456673"/>
              <a:gd name="connsiteY107" fmla="*/ 475316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83693 w 6456673"/>
              <a:gd name="connsiteY133" fmla="*/ 476645 h 6857999"/>
              <a:gd name="connsiteX134" fmla="*/ 4892998 w 6456673"/>
              <a:gd name="connsiteY134" fmla="*/ 473189 h 6857999"/>
              <a:gd name="connsiteX135" fmla="*/ 4902569 w 6456673"/>
              <a:gd name="connsiteY135" fmla="*/ 472126 h 6857999"/>
              <a:gd name="connsiteX136" fmla="*/ 4919406 w 6456673"/>
              <a:gd name="connsiteY136" fmla="*/ 475316 h 6857999"/>
              <a:gd name="connsiteX137" fmla="*/ 5169929 w 6456673"/>
              <a:gd name="connsiteY137" fmla="*/ 432780 h 6857999"/>
              <a:gd name="connsiteX138" fmla="*/ 5128101 w 6456673"/>
              <a:gd name="connsiteY138" fmla="*/ 439869 h 6857999"/>
              <a:gd name="connsiteX139" fmla="*/ 5094958 w 6456673"/>
              <a:gd name="connsiteY139" fmla="*/ 460252 h 6857999"/>
              <a:gd name="connsiteX140" fmla="*/ 5073246 w 6456673"/>
              <a:gd name="connsiteY140" fmla="*/ 492420 h 6857999"/>
              <a:gd name="connsiteX141" fmla="*/ 5065448 w 6456673"/>
              <a:gd name="connsiteY141" fmla="*/ 534602 h 6857999"/>
              <a:gd name="connsiteX142" fmla="*/ 5073246 w 6456673"/>
              <a:gd name="connsiteY142" fmla="*/ 576784 h 6857999"/>
              <a:gd name="connsiteX143" fmla="*/ 5094958 w 6456673"/>
              <a:gd name="connsiteY143" fmla="*/ 608953 h 6857999"/>
              <a:gd name="connsiteX144" fmla="*/ 5128101 w 6456673"/>
              <a:gd name="connsiteY144" fmla="*/ 629335 h 6857999"/>
              <a:gd name="connsiteX145" fmla="*/ 5169929 w 6456673"/>
              <a:gd name="connsiteY145" fmla="*/ 636425 h 6857999"/>
              <a:gd name="connsiteX146" fmla="*/ 5211757 w 6456673"/>
              <a:gd name="connsiteY146" fmla="*/ 632082 h 6857999"/>
              <a:gd name="connsiteX147" fmla="*/ 5251192 w 6456673"/>
              <a:gd name="connsiteY147" fmla="*/ 617815 h 6857999"/>
              <a:gd name="connsiteX148" fmla="*/ 5251192 w 6456673"/>
              <a:gd name="connsiteY148" fmla="*/ 516524 h 6857999"/>
              <a:gd name="connsiteX149" fmla="*/ 5175423 w 6456673"/>
              <a:gd name="connsiteY149" fmla="*/ 516524 h 6857999"/>
              <a:gd name="connsiteX150" fmla="*/ 5175423 w 6456673"/>
              <a:gd name="connsiteY150" fmla="*/ 555959 h 6857999"/>
              <a:gd name="connsiteX151" fmla="*/ 5210162 w 6456673"/>
              <a:gd name="connsiteY151" fmla="*/ 555959 h 6857999"/>
              <a:gd name="connsiteX152" fmla="*/ 5210162 w 6456673"/>
              <a:gd name="connsiteY152" fmla="*/ 587419 h 6857999"/>
              <a:gd name="connsiteX153" fmla="*/ 5194033 w 6456673"/>
              <a:gd name="connsiteY153" fmla="*/ 593888 h 6857999"/>
              <a:gd name="connsiteX154" fmla="*/ 5169929 w 6456673"/>
              <a:gd name="connsiteY154" fmla="*/ 597078 h 6857999"/>
              <a:gd name="connsiteX155" fmla="*/ 5145204 w 6456673"/>
              <a:gd name="connsiteY155" fmla="*/ 592470 h 6857999"/>
              <a:gd name="connsiteX156" fmla="*/ 5126151 w 6456673"/>
              <a:gd name="connsiteY156" fmla="*/ 579443 h 6857999"/>
              <a:gd name="connsiteX157" fmla="*/ 5114011 w 6456673"/>
              <a:gd name="connsiteY157" fmla="*/ 559770 h 6857999"/>
              <a:gd name="connsiteX158" fmla="*/ 5109757 w 6456673"/>
              <a:gd name="connsiteY158" fmla="*/ 534691 h 6857999"/>
              <a:gd name="connsiteX159" fmla="*/ 5114011 w 6456673"/>
              <a:gd name="connsiteY159" fmla="*/ 509789 h 6857999"/>
              <a:gd name="connsiteX160" fmla="*/ 5126151 w 6456673"/>
              <a:gd name="connsiteY160" fmla="*/ 489939 h 6857999"/>
              <a:gd name="connsiteX161" fmla="*/ 5145204 w 6456673"/>
              <a:gd name="connsiteY161" fmla="*/ 476912 h 6857999"/>
              <a:gd name="connsiteX162" fmla="*/ 5169929 w 6456673"/>
              <a:gd name="connsiteY162" fmla="*/ 472304 h 6857999"/>
              <a:gd name="connsiteX163" fmla="*/ 5197312 w 6456673"/>
              <a:gd name="connsiteY163" fmla="*/ 476912 h 6857999"/>
              <a:gd name="connsiteX164" fmla="*/ 5216985 w 6456673"/>
              <a:gd name="connsiteY164" fmla="*/ 490559 h 6857999"/>
              <a:gd name="connsiteX165" fmla="*/ 5247115 w 6456673"/>
              <a:gd name="connsiteY165" fmla="*/ 457682 h 6857999"/>
              <a:gd name="connsiteX166" fmla="*/ 5212731 w 6456673"/>
              <a:gd name="connsiteY166" fmla="*/ 438363 h 6857999"/>
              <a:gd name="connsiteX167" fmla="*/ 5169929 w 6456673"/>
              <a:gd name="connsiteY167" fmla="*/ 432780 h 6857999"/>
              <a:gd name="connsiteX168" fmla="*/ 5722907 w 6456673"/>
              <a:gd name="connsiteY168" fmla="*/ 428614 h 6857999"/>
              <a:gd name="connsiteX169" fmla="*/ 5620198 w 6456673"/>
              <a:gd name="connsiteY169" fmla="*/ 511561 h 6857999"/>
              <a:gd name="connsiteX170" fmla="*/ 5634466 w 6456673"/>
              <a:gd name="connsiteY170" fmla="*/ 521840 h 6857999"/>
              <a:gd name="connsiteX171" fmla="*/ 5647935 w 6456673"/>
              <a:gd name="connsiteY171" fmla="*/ 515460 h 6857999"/>
              <a:gd name="connsiteX172" fmla="*/ 5665393 w 6456673"/>
              <a:gd name="connsiteY172" fmla="*/ 532918 h 6857999"/>
              <a:gd name="connsiteX173" fmla="*/ 5662646 w 6456673"/>
              <a:gd name="connsiteY173" fmla="*/ 542222 h 6857999"/>
              <a:gd name="connsiteX174" fmla="*/ 5676914 w 6456673"/>
              <a:gd name="connsiteY174" fmla="*/ 552502 h 6857999"/>
              <a:gd name="connsiteX175" fmla="*/ 5722907 w 6456673"/>
              <a:gd name="connsiteY175" fmla="*/ 428614 h 6857999"/>
              <a:gd name="connsiteX176" fmla="*/ 5647847 w 6456673"/>
              <a:gd name="connsiteY176" fmla="*/ 416917 h 6857999"/>
              <a:gd name="connsiteX177" fmla="*/ 5633491 w 6456673"/>
              <a:gd name="connsiteY177" fmla="*/ 433046 h 6857999"/>
              <a:gd name="connsiteX178" fmla="*/ 5633402 w 6456673"/>
              <a:gd name="connsiteY178" fmla="*/ 433046 h 6857999"/>
              <a:gd name="connsiteX179" fmla="*/ 5547886 w 6456673"/>
              <a:gd name="connsiteY179" fmla="*/ 518562 h 6857999"/>
              <a:gd name="connsiteX180" fmla="*/ 5547886 w 6456673"/>
              <a:gd name="connsiteY180" fmla="*/ 518651 h 6857999"/>
              <a:gd name="connsiteX181" fmla="*/ 5531757 w 6456673"/>
              <a:gd name="connsiteY181" fmla="*/ 533007 h 6857999"/>
              <a:gd name="connsiteX182" fmla="*/ 5547886 w 6456673"/>
              <a:gd name="connsiteY182" fmla="*/ 547363 h 6857999"/>
              <a:gd name="connsiteX183" fmla="*/ 5547886 w 6456673"/>
              <a:gd name="connsiteY183" fmla="*/ 547452 h 6857999"/>
              <a:gd name="connsiteX184" fmla="*/ 5577130 w 6456673"/>
              <a:gd name="connsiteY184" fmla="*/ 605142 h 6857999"/>
              <a:gd name="connsiteX185" fmla="*/ 5585725 w 6456673"/>
              <a:gd name="connsiteY185" fmla="*/ 582013 h 6857999"/>
              <a:gd name="connsiteX186" fmla="*/ 5568799 w 6456673"/>
              <a:gd name="connsiteY186" fmla="*/ 533007 h 6857999"/>
              <a:gd name="connsiteX187" fmla="*/ 5647847 w 6456673"/>
              <a:gd name="connsiteY187" fmla="*/ 453959 h 6857999"/>
              <a:gd name="connsiteX188" fmla="*/ 5674698 w 6456673"/>
              <a:gd name="connsiteY188" fmla="*/ 458656 h 6857999"/>
              <a:gd name="connsiteX189" fmla="*/ 5693928 w 6456673"/>
              <a:gd name="connsiteY189" fmla="*/ 443148 h 6857999"/>
              <a:gd name="connsiteX190" fmla="*/ 5662292 w 6456673"/>
              <a:gd name="connsiteY190" fmla="*/ 433046 h 6857999"/>
              <a:gd name="connsiteX191" fmla="*/ 5662203 w 6456673"/>
              <a:gd name="connsiteY191" fmla="*/ 433046 h 6857999"/>
              <a:gd name="connsiteX192" fmla="*/ 5662114 w 6456673"/>
              <a:gd name="connsiteY192" fmla="*/ 432957 h 6857999"/>
              <a:gd name="connsiteX193" fmla="*/ 5647847 w 6456673"/>
              <a:gd name="connsiteY193" fmla="*/ 416917 h 6857999"/>
              <a:gd name="connsiteX194" fmla="*/ 842544 w 6456673"/>
              <a:gd name="connsiteY194" fmla="*/ 0 h 6857999"/>
              <a:gd name="connsiteX195" fmla="*/ 2733870 w 6456673"/>
              <a:gd name="connsiteY195" fmla="*/ 0 h 6857999"/>
              <a:gd name="connsiteX196" fmla="*/ 6456673 w 6456673"/>
              <a:gd name="connsiteY196" fmla="*/ 0 h 6857999"/>
              <a:gd name="connsiteX197" fmla="*/ 6456673 w 6456673"/>
              <a:gd name="connsiteY197" fmla="*/ 1856904 h 6857999"/>
              <a:gd name="connsiteX198" fmla="*/ 6456673 w 6456673"/>
              <a:gd name="connsiteY198" fmla="*/ 6857999 h 6857999"/>
              <a:gd name="connsiteX199" fmla="*/ 818673 w 6456673"/>
              <a:gd name="connsiteY199" fmla="*/ 6857999 h 6857999"/>
              <a:gd name="connsiteX200" fmla="*/ 739464 w 6456673"/>
              <a:gd name="connsiteY200" fmla="*/ 6703345 h 6857999"/>
              <a:gd name="connsiteX201" fmla="*/ 0 w 6456673"/>
              <a:gd name="connsiteY201" fmla="*/ 3452303 h 6857999"/>
              <a:gd name="connsiteX202" fmla="*/ 739464 w 6456673"/>
              <a:gd name="connsiteY202" fmla="*/ 201263 h 6857999"/>
              <a:gd name="connsiteX203" fmla="*/ 842544 w 6456673"/>
              <a:gd name="connsiteY20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19406 w 6456673"/>
              <a:gd name="connsiteY107" fmla="*/ 475316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92998 w 6456673"/>
              <a:gd name="connsiteY133" fmla="*/ 473189 h 6857999"/>
              <a:gd name="connsiteX134" fmla="*/ 4902569 w 6456673"/>
              <a:gd name="connsiteY134" fmla="*/ 472126 h 6857999"/>
              <a:gd name="connsiteX135" fmla="*/ 4919406 w 6456673"/>
              <a:gd name="connsiteY135" fmla="*/ 475316 h 6857999"/>
              <a:gd name="connsiteX136" fmla="*/ 5169929 w 6456673"/>
              <a:gd name="connsiteY136" fmla="*/ 432780 h 6857999"/>
              <a:gd name="connsiteX137" fmla="*/ 5128101 w 6456673"/>
              <a:gd name="connsiteY137" fmla="*/ 439869 h 6857999"/>
              <a:gd name="connsiteX138" fmla="*/ 5094958 w 6456673"/>
              <a:gd name="connsiteY138" fmla="*/ 460252 h 6857999"/>
              <a:gd name="connsiteX139" fmla="*/ 5073246 w 6456673"/>
              <a:gd name="connsiteY139" fmla="*/ 492420 h 6857999"/>
              <a:gd name="connsiteX140" fmla="*/ 5065448 w 6456673"/>
              <a:gd name="connsiteY140" fmla="*/ 534602 h 6857999"/>
              <a:gd name="connsiteX141" fmla="*/ 5073246 w 6456673"/>
              <a:gd name="connsiteY141" fmla="*/ 576784 h 6857999"/>
              <a:gd name="connsiteX142" fmla="*/ 5094958 w 6456673"/>
              <a:gd name="connsiteY142" fmla="*/ 608953 h 6857999"/>
              <a:gd name="connsiteX143" fmla="*/ 5128101 w 6456673"/>
              <a:gd name="connsiteY143" fmla="*/ 629335 h 6857999"/>
              <a:gd name="connsiteX144" fmla="*/ 5169929 w 6456673"/>
              <a:gd name="connsiteY144" fmla="*/ 636425 h 6857999"/>
              <a:gd name="connsiteX145" fmla="*/ 5211757 w 6456673"/>
              <a:gd name="connsiteY145" fmla="*/ 632082 h 6857999"/>
              <a:gd name="connsiteX146" fmla="*/ 5251192 w 6456673"/>
              <a:gd name="connsiteY146" fmla="*/ 617815 h 6857999"/>
              <a:gd name="connsiteX147" fmla="*/ 5251192 w 6456673"/>
              <a:gd name="connsiteY147" fmla="*/ 516524 h 6857999"/>
              <a:gd name="connsiteX148" fmla="*/ 5175423 w 6456673"/>
              <a:gd name="connsiteY148" fmla="*/ 516524 h 6857999"/>
              <a:gd name="connsiteX149" fmla="*/ 5175423 w 6456673"/>
              <a:gd name="connsiteY149" fmla="*/ 555959 h 6857999"/>
              <a:gd name="connsiteX150" fmla="*/ 5210162 w 6456673"/>
              <a:gd name="connsiteY150" fmla="*/ 555959 h 6857999"/>
              <a:gd name="connsiteX151" fmla="*/ 5210162 w 6456673"/>
              <a:gd name="connsiteY151" fmla="*/ 587419 h 6857999"/>
              <a:gd name="connsiteX152" fmla="*/ 5194033 w 6456673"/>
              <a:gd name="connsiteY152" fmla="*/ 593888 h 6857999"/>
              <a:gd name="connsiteX153" fmla="*/ 5169929 w 6456673"/>
              <a:gd name="connsiteY153" fmla="*/ 597078 h 6857999"/>
              <a:gd name="connsiteX154" fmla="*/ 5145204 w 6456673"/>
              <a:gd name="connsiteY154" fmla="*/ 592470 h 6857999"/>
              <a:gd name="connsiteX155" fmla="*/ 5126151 w 6456673"/>
              <a:gd name="connsiteY155" fmla="*/ 579443 h 6857999"/>
              <a:gd name="connsiteX156" fmla="*/ 5114011 w 6456673"/>
              <a:gd name="connsiteY156" fmla="*/ 559770 h 6857999"/>
              <a:gd name="connsiteX157" fmla="*/ 5109757 w 6456673"/>
              <a:gd name="connsiteY157" fmla="*/ 534691 h 6857999"/>
              <a:gd name="connsiteX158" fmla="*/ 5114011 w 6456673"/>
              <a:gd name="connsiteY158" fmla="*/ 509789 h 6857999"/>
              <a:gd name="connsiteX159" fmla="*/ 5126151 w 6456673"/>
              <a:gd name="connsiteY159" fmla="*/ 489939 h 6857999"/>
              <a:gd name="connsiteX160" fmla="*/ 5145204 w 6456673"/>
              <a:gd name="connsiteY160" fmla="*/ 476912 h 6857999"/>
              <a:gd name="connsiteX161" fmla="*/ 5169929 w 6456673"/>
              <a:gd name="connsiteY161" fmla="*/ 472304 h 6857999"/>
              <a:gd name="connsiteX162" fmla="*/ 5197312 w 6456673"/>
              <a:gd name="connsiteY162" fmla="*/ 476912 h 6857999"/>
              <a:gd name="connsiteX163" fmla="*/ 5216985 w 6456673"/>
              <a:gd name="connsiteY163" fmla="*/ 490559 h 6857999"/>
              <a:gd name="connsiteX164" fmla="*/ 5247115 w 6456673"/>
              <a:gd name="connsiteY164" fmla="*/ 457682 h 6857999"/>
              <a:gd name="connsiteX165" fmla="*/ 5212731 w 6456673"/>
              <a:gd name="connsiteY165" fmla="*/ 438363 h 6857999"/>
              <a:gd name="connsiteX166" fmla="*/ 5169929 w 6456673"/>
              <a:gd name="connsiteY166" fmla="*/ 432780 h 6857999"/>
              <a:gd name="connsiteX167" fmla="*/ 5722907 w 6456673"/>
              <a:gd name="connsiteY167" fmla="*/ 428614 h 6857999"/>
              <a:gd name="connsiteX168" fmla="*/ 5620198 w 6456673"/>
              <a:gd name="connsiteY168" fmla="*/ 511561 h 6857999"/>
              <a:gd name="connsiteX169" fmla="*/ 5634466 w 6456673"/>
              <a:gd name="connsiteY169" fmla="*/ 521840 h 6857999"/>
              <a:gd name="connsiteX170" fmla="*/ 5647935 w 6456673"/>
              <a:gd name="connsiteY170" fmla="*/ 515460 h 6857999"/>
              <a:gd name="connsiteX171" fmla="*/ 5665393 w 6456673"/>
              <a:gd name="connsiteY171" fmla="*/ 532918 h 6857999"/>
              <a:gd name="connsiteX172" fmla="*/ 5662646 w 6456673"/>
              <a:gd name="connsiteY172" fmla="*/ 542222 h 6857999"/>
              <a:gd name="connsiteX173" fmla="*/ 5676914 w 6456673"/>
              <a:gd name="connsiteY173" fmla="*/ 552502 h 6857999"/>
              <a:gd name="connsiteX174" fmla="*/ 5722907 w 6456673"/>
              <a:gd name="connsiteY174" fmla="*/ 428614 h 6857999"/>
              <a:gd name="connsiteX175" fmla="*/ 5647847 w 6456673"/>
              <a:gd name="connsiteY175" fmla="*/ 416917 h 6857999"/>
              <a:gd name="connsiteX176" fmla="*/ 5633491 w 6456673"/>
              <a:gd name="connsiteY176" fmla="*/ 433046 h 6857999"/>
              <a:gd name="connsiteX177" fmla="*/ 5633402 w 6456673"/>
              <a:gd name="connsiteY177" fmla="*/ 433046 h 6857999"/>
              <a:gd name="connsiteX178" fmla="*/ 5547886 w 6456673"/>
              <a:gd name="connsiteY178" fmla="*/ 518562 h 6857999"/>
              <a:gd name="connsiteX179" fmla="*/ 5547886 w 6456673"/>
              <a:gd name="connsiteY179" fmla="*/ 518651 h 6857999"/>
              <a:gd name="connsiteX180" fmla="*/ 5531757 w 6456673"/>
              <a:gd name="connsiteY180" fmla="*/ 533007 h 6857999"/>
              <a:gd name="connsiteX181" fmla="*/ 5547886 w 6456673"/>
              <a:gd name="connsiteY181" fmla="*/ 547363 h 6857999"/>
              <a:gd name="connsiteX182" fmla="*/ 5547886 w 6456673"/>
              <a:gd name="connsiteY182" fmla="*/ 547452 h 6857999"/>
              <a:gd name="connsiteX183" fmla="*/ 5577130 w 6456673"/>
              <a:gd name="connsiteY183" fmla="*/ 605142 h 6857999"/>
              <a:gd name="connsiteX184" fmla="*/ 5585725 w 6456673"/>
              <a:gd name="connsiteY184" fmla="*/ 582013 h 6857999"/>
              <a:gd name="connsiteX185" fmla="*/ 5568799 w 6456673"/>
              <a:gd name="connsiteY185" fmla="*/ 533007 h 6857999"/>
              <a:gd name="connsiteX186" fmla="*/ 5647847 w 6456673"/>
              <a:gd name="connsiteY186" fmla="*/ 453959 h 6857999"/>
              <a:gd name="connsiteX187" fmla="*/ 5674698 w 6456673"/>
              <a:gd name="connsiteY187" fmla="*/ 458656 h 6857999"/>
              <a:gd name="connsiteX188" fmla="*/ 5693928 w 6456673"/>
              <a:gd name="connsiteY188" fmla="*/ 443148 h 6857999"/>
              <a:gd name="connsiteX189" fmla="*/ 5662292 w 6456673"/>
              <a:gd name="connsiteY189" fmla="*/ 433046 h 6857999"/>
              <a:gd name="connsiteX190" fmla="*/ 5662203 w 6456673"/>
              <a:gd name="connsiteY190" fmla="*/ 433046 h 6857999"/>
              <a:gd name="connsiteX191" fmla="*/ 5662114 w 6456673"/>
              <a:gd name="connsiteY191" fmla="*/ 432957 h 6857999"/>
              <a:gd name="connsiteX192" fmla="*/ 5647847 w 6456673"/>
              <a:gd name="connsiteY192" fmla="*/ 416917 h 6857999"/>
              <a:gd name="connsiteX193" fmla="*/ 842544 w 6456673"/>
              <a:gd name="connsiteY193" fmla="*/ 0 h 6857999"/>
              <a:gd name="connsiteX194" fmla="*/ 2733870 w 6456673"/>
              <a:gd name="connsiteY194" fmla="*/ 0 h 6857999"/>
              <a:gd name="connsiteX195" fmla="*/ 6456673 w 6456673"/>
              <a:gd name="connsiteY195" fmla="*/ 0 h 6857999"/>
              <a:gd name="connsiteX196" fmla="*/ 6456673 w 6456673"/>
              <a:gd name="connsiteY196" fmla="*/ 1856904 h 6857999"/>
              <a:gd name="connsiteX197" fmla="*/ 6456673 w 6456673"/>
              <a:gd name="connsiteY197" fmla="*/ 6857999 h 6857999"/>
              <a:gd name="connsiteX198" fmla="*/ 818673 w 6456673"/>
              <a:gd name="connsiteY198" fmla="*/ 6857999 h 6857999"/>
              <a:gd name="connsiteX199" fmla="*/ 739464 w 6456673"/>
              <a:gd name="connsiteY199" fmla="*/ 6703345 h 6857999"/>
              <a:gd name="connsiteX200" fmla="*/ 0 w 6456673"/>
              <a:gd name="connsiteY200" fmla="*/ 3452303 h 6857999"/>
              <a:gd name="connsiteX201" fmla="*/ 739464 w 6456673"/>
              <a:gd name="connsiteY201" fmla="*/ 201263 h 6857999"/>
              <a:gd name="connsiteX202" fmla="*/ 842544 w 6456673"/>
              <a:gd name="connsiteY20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19406 w 6456673"/>
              <a:gd name="connsiteY107" fmla="*/ 475316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92998 w 6456673"/>
              <a:gd name="connsiteY133" fmla="*/ 473189 h 6857999"/>
              <a:gd name="connsiteX134" fmla="*/ 4919406 w 6456673"/>
              <a:gd name="connsiteY134" fmla="*/ 475316 h 6857999"/>
              <a:gd name="connsiteX135" fmla="*/ 5169929 w 6456673"/>
              <a:gd name="connsiteY135" fmla="*/ 432780 h 6857999"/>
              <a:gd name="connsiteX136" fmla="*/ 5128101 w 6456673"/>
              <a:gd name="connsiteY136" fmla="*/ 439869 h 6857999"/>
              <a:gd name="connsiteX137" fmla="*/ 5094958 w 6456673"/>
              <a:gd name="connsiteY137" fmla="*/ 460252 h 6857999"/>
              <a:gd name="connsiteX138" fmla="*/ 5073246 w 6456673"/>
              <a:gd name="connsiteY138" fmla="*/ 492420 h 6857999"/>
              <a:gd name="connsiteX139" fmla="*/ 5065448 w 6456673"/>
              <a:gd name="connsiteY139" fmla="*/ 534602 h 6857999"/>
              <a:gd name="connsiteX140" fmla="*/ 5073246 w 6456673"/>
              <a:gd name="connsiteY140" fmla="*/ 576784 h 6857999"/>
              <a:gd name="connsiteX141" fmla="*/ 5094958 w 6456673"/>
              <a:gd name="connsiteY141" fmla="*/ 608953 h 6857999"/>
              <a:gd name="connsiteX142" fmla="*/ 5128101 w 6456673"/>
              <a:gd name="connsiteY142" fmla="*/ 629335 h 6857999"/>
              <a:gd name="connsiteX143" fmla="*/ 5169929 w 6456673"/>
              <a:gd name="connsiteY143" fmla="*/ 636425 h 6857999"/>
              <a:gd name="connsiteX144" fmla="*/ 5211757 w 6456673"/>
              <a:gd name="connsiteY144" fmla="*/ 632082 h 6857999"/>
              <a:gd name="connsiteX145" fmla="*/ 5251192 w 6456673"/>
              <a:gd name="connsiteY145" fmla="*/ 617815 h 6857999"/>
              <a:gd name="connsiteX146" fmla="*/ 5251192 w 6456673"/>
              <a:gd name="connsiteY146" fmla="*/ 516524 h 6857999"/>
              <a:gd name="connsiteX147" fmla="*/ 5175423 w 6456673"/>
              <a:gd name="connsiteY147" fmla="*/ 516524 h 6857999"/>
              <a:gd name="connsiteX148" fmla="*/ 5175423 w 6456673"/>
              <a:gd name="connsiteY148" fmla="*/ 555959 h 6857999"/>
              <a:gd name="connsiteX149" fmla="*/ 5210162 w 6456673"/>
              <a:gd name="connsiteY149" fmla="*/ 555959 h 6857999"/>
              <a:gd name="connsiteX150" fmla="*/ 5210162 w 6456673"/>
              <a:gd name="connsiteY150" fmla="*/ 587419 h 6857999"/>
              <a:gd name="connsiteX151" fmla="*/ 5194033 w 6456673"/>
              <a:gd name="connsiteY151" fmla="*/ 593888 h 6857999"/>
              <a:gd name="connsiteX152" fmla="*/ 5169929 w 6456673"/>
              <a:gd name="connsiteY152" fmla="*/ 597078 h 6857999"/>
              <a:gd name="connsiteX153" fmla="*/ 5145204 w 6456673"/>
              <a:gd name="connsiteY153" fmla="*/ 592470 h 6857999"/>
              <a:gd name="connsiteX154" fmla="*/ 5126151 w 6456673"/>
              <a:gd name="connsiteY154" fmla="*/ 579443 h 6857999"/>
              <a:gd name="connsiteX155" fmla="*/ 5114011 w 6456673"/>
              <a:gd name="connsiteY155" fmla="*/ 559770 h 6857999"/>
              <a:gd name="connsiteX156" fmla="*/ 5109757 w 6456673"/>
              <a:gd name="connsiteY156" fmla="*/ 534691 h 6857999"/>
              <a:gd name="connsiteX157" fmla="*/ 5114011 w 6456673"/>
              <a:gd name="connsiteY157" fmla="*/ 509789 h 6857999"/>
              <a:gd name="connsiteX158" fmla="*/ 5126151 w 6456673"/>
              <a:gd name="connsiteY158" fmla="*/ 489939 h 6857999"/>
              <a:gd name="connsiteX159" fmla="*/ 5145204 w 6456673"/>
              <a:gd name="connsiteY159" fmla="*/ 476912 h 6857999"/>
              <a:gd name="connsiteX160" fmla="*/ 5169929 w 6456673"/>
              <a:gd name="connsiteY160" fmla="*/ 472304 h 6857999"/>
              <a:gd name="connsiteX161" fmla="*/ 5197312 w 6456673"/>
              <a:gd name="connsiteY161" fmla="*/ 476912 h 6857999"/>
              <a:gd name="connsiteX162" fmla="*/ 5216985 w 6456673"/>
              <a:gd name="connsiteY162" fmla="*/ 490559 h 6857999"/>
              <a:gd name="connsiteX163" fmla="*/ 5247115 w 6456673"/>
              <a:gd name="connsiteY163" fmla="*/ 457682 h 6857999"/>
              <a:gd name="connsiteX164" fmla="*/ 5212731 w 6456673"/>
              <a:gd name="connsiteY164" fmla="*/ 438363 h 6857999"/>
              <a:gd name="connsiteX165" fmla="*/ 5169929 w 6456673"/>
              <a:gd name="connsiteY165" fmla="*/ 432780 h 6857999"/>
              <a:gd name="connsiteX166" fmla="*/ 5722907 w 6456673"/>
              <a:gd name="connsiteY166" fmla="*/ 428614 h 6857999"/>
              <a:gd name="connsiteX167" fmla="*/ 5620198 w 6456673"/>
              <a:gd name="connsiteY167" fmla="*/ 511561 h 6857999"/>
              <a:gd name="connsiteX168" fmla="*/ 5634466 w 6456673"/>
              <a:gd name="connsiteY168" fmla="*/ 521840 h 6857999"/>
              <a:gd name="connsiteX169" fmla="*/ 5647935 w 6456673"/>
              <a:gd name="connsiteY169" fmla="*/ 515460 h 6857999"/>
              <a:gd name="connsiteX170" fmla="*/ 5665393 w 6456673"/>
              <a:gd name="connsiteY170" fmla="*/ 532918 h 6857999"/>
              <a:gd name="connsiteX171" fmla="*/ 5662646 w 6456673"/>
              <a:gd name="connsiteY171" fmla="*/ 542222 h 6857999"/>
              <a:gd name="connsiteX172" fmla="*/ 5676914 w 6456673"/>
              <a:gd name="connsiteY172" fmla="*/ 552502 h 6857999"/>
              <a:gd name="connsiteX173" fmla="*/ 5722907 w 6456673"/>
              <a:gd name="connsiteY173" fmla="*/ 428614 h 6857999"/>
              <a:gd name="connsiteX174" fmla="*/ 5647847 w 6456673"/>
              <a:gd name="connsiteY174" fmla="*/ 416917 h 6857999"/>
              <a:gd name="connsiteX175" fmla="*/ 5633491 w 6456673"/>
              <a:gd name="connsiteY175" fmla="*/ 433046 h 6857999"/>
              <a:gd name="connsiteX176" fmla="*/ 5633402 w 6456673"/>
              <a:gd name="connsiteY176" fmla="*/ 433046 h 6857999"/>
              <a:gd name="connsiteX177" fmla="*/ 5547886 w 6456673"/>
              <a:gd name="connsiteY177" fmla="*/ 518562 h 6857999"/>
              <a:gd name="connsiteX178" fmla="*/ 5547886 w 6456673"/>
              <a:gd name="connsiteY178" fmla="*/ 518651 h 6857999"/>
              <a:gd name="connsiteX179" fmla="*/ 5531757 w 6456673"/>
              <a:gd name="connsiteY179" fmla="*/ 533007 h 6857999"/>
              <a:gd name="connsiteX180" fmla="*/ 5547886 w 6456673"/>
              <a:gd name="connsiteY180" fmla="*/ 547363 h 6857999"/>
              <a:gd name="connsiteX181" fmla="*/ 5547886 w 6456673"/>
              <a:gd name="connsiteY181" fmla="*/ 547452 h 6857999"/>
              <a:gd name="connsiteX182" fmla="*/ 5577130 w 6456673"/>
              <a:gd name="connsiteY182" fmla="*/ 605142 h 6857999"/>
              <a:gd name="connsiteX183" fmla="*/ 5585725 w 6456673"/>
              <a:gd name="connsiteY183" fmla="*/ 582013 h 6857999"/>
              <a:gd name="connsiteX184" fmla="*/ 5568799 w 6456673"/>
              <a:gd name="connsiteY184" fmla="*/ 533007 h 6857999"/>
              <a:gd name="connsiteX185" fmla="*/ 5647847 w 6456673"/>
              <a:gd name="connsiteY185" fmla="*/ 453959 h 6857999"/>
              <a:gd name="connsiteX186" fmla="*/ 5674698 w 6456673"/>
              <a:gd name="connsiteY186" fmla="*/ 458656 h 6857999"/>
              <a:gd name="connsiteX187" fmla="*/ 5693928 w 6456673"/>
              <a:gd name="connsiteY187" fmla="*/ 443148 h 6857999"/>
              <a:gd name="connsiteX188" fmla="*/ 5662292 w 6456673"/>
              <a:gd name="connsiteY188" fmla="*/ 433046 h 6857999"/>
              <a:gd name="connsiteX189" fmla="*/ 5662203 w 6456673"/>
              <a:gd name="connsiteY189" fmla="*/ 433046 h 6857999"/>
              <a:gd name="connsiteX190" fmla="*/ 5662114 w 6456673"/>
              <a:gd name="connsiteY190" fmla="*/ 432957 h 6857999"/>
              <a:gd name="connsiteX191" fmla="*/ 5647847 w 6456673"/>
              <a:gd name="connsiteY191" fmla="*/ 416917 h 6857999"/>
              <a:gd name="connsiteX192" fmla="*/ 842544 w 6456673"/>
              <a:gd name="connsiteY192" fmla="*/ 0 h 6857999"/>
              <a:gd name="connsiteX193" fmla="*/ 2733870 w 6456673"/>
              <a:gd name="connsiteY193" fmla="*/ 0 h 6857999"/>
              <a:gd name="connsiteX194" fmla="*/ 6456673 w 6456673"/>
              <a:gd name="connsiteY194" fmla="*/ 0 h 6857999"/>
              <a:gd name="connsiteX195" fmla="*/ 6456673 w 6456673"/>
              <a:gd name="connsiteY195" fmla="*/ 1856904 h 6857999"/>
              <a:gd name="connsiteX196" fmla="*/ 6456673 w 6456673"/>
              <a:gd name="connsiteY196" fmla="*/ 6857999 h 6857999"/>
              <a:gd name="connsiteX197" fmla="*/ 818673 w 6456673"/>
              <a:gd name="connsiteY197" fmla="*/ 6857999 h 6857999"/>
              <a:gd name="connsiteX198" fmla="*/ 739464 w 6456673"/>
              <a:gd name="connsiteY198" fmla="*/ 6703345 h 6857999"/>
              <a:gd name="connsiteX199" fmla="*/ 0 w 6456673"/>
              <a:gd name="connsiteY199" fmla="*/ 3452303 h 6857999"/>
              <a:gd name="connsiteX200" fmla="*/ 739464 w 6456673"/>
              <a:gd name="connsiteY200" fmla="*/ 201263 h 6857999"/>
              <a:gd name="connsiteX201" fmla="*/ 842544 w 6456673"/>
              <a:gd name="connsiteY20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92998 w 6456673"/>
              <a:gd name="connsiteY107" fmla="*/ 473189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92998 w 6456673"/>
              <a:gd name="connsiteY133" fmla="*/ 473189 h 6857999"/>
              <a:gd name="connsiteX134" fmla="*/ 5169929 w 6456673"/>
              <a:gd name="connsiteY134" fmla="*/ 432780 h 6857999"/>
              <a:gd name="connsiteX135" fmla="*/ 5128101 w 6456673"/>
              <a:gd name="connsiteY135" fmla="*/ 439869 h 6857999"/>
              <a:gd name="connsiteX136" fmla="*/ 5094958 w 6456673"/>
              <a:gd name="connsiteY136" fmla="*/ 460252 h 6857999"/>
              <a:gd name="connsiteX137" fmla="*/ 5073246 w 6456673"/>
              <a:gd name="connsiteY137" fmla="*/ 492420 h 6857999"/>
              <a:gd name="connsiteX138" fmla="*/ 5065448 w 6456673"/>
              <a:gd name="connsiteY138" fmla="*/ 534602 h 6857999"/>
              <a:gd name="connsiteX139" fmla="*/ 5073246 w 6456673"/>
              <a:gd name="connsiteY139" fmla="*/ 576784 h 6857999"/>
              <a:gd name="connsiteX140" fmla="*/ 5094958 w 6456673"/>
              <a:gd name="connsiteY140" fmla="*/ 608953 h 6857999"/>
              <a:gd name="connsiteX141" fmla="*/ 5128101 w 6456673"/>
              <a:gd name="connsiteY141" fmla="*/ 629335 h 6857999"/>
              <a:gd name="connsiteX142" fmla="*/ 5169929 w 6456673"/>
              <a:gd name="connsiteY142" fmla="*/ 636425 h 6857999"/>
              <a:gd name="connsiteX143" fmla="*/ 5211757 w 6456673"/>
              <a:gd name="connsiteY143" fmla="*/ 632082 h 6857999"/>
              <a:gd name="connsiteX144" fmla="*/ 5251192 w 6456673"/>
              <a:gd name="connsiteY144" fmla="*/ 617815 h 6857999"/>
              <a:gd name="connsiteX145" fmla="*/ 5251192 w 6456673"/>
              <a:gd name="connsiteY145" fmla="*/ 516524 h 6857999"/>
              <a:gd name="connsiteX146" fmla="*/ 5175423 w 6456673"/>
              <a:gd name="connsiteY146" fmla="*/ 516524 h 6857999"/>
              <a:gd name="connsiteX147" fmla="*/ 5175423 w 6456673"/>
              <a:gd name="connsiteY147" fmla="*/ 555959 h 6857999"/>
              <a:gd name="connsiteX148" fmla="*/ 5210162 w 6456673"/>
              <a:gd name="connsiteY148" fmla="*/ 555959 h 6857999"/>
              <a:gd name="connsiteX149" fmla="*/ 5210162 w 6456673"/>
              <a:gd name="connsiteY149" fmla="*/ 587419 h 6857999"/>
              <a:gd name="connsiteX150" fmla="*/ 5194033 w 6456673"/>
              <a:gd name="connsiteY150" fmla="*/ 593888 h 6857999"/>
              <a:gd name="connsiteX151" fmla="*/ 5169929 w 6456673"/>
              <a:gd name="connsiteY151" fmla="*/ 597078 h 6857999"/>
              <a:gd name="connsiteX152" fmla="*/ 5145204 w 6456673"/>
              <a:gd name="connsiteY152" fmla="*/ 592470 h 6857999"/>
              <a:gd name="connsiteX153" fmla="*/ 5126151 w 6456673"/>
              <a:gd name="connsiteY153" fmla="*/ 579443 h 6857999"/>
              <a:gd name="connsiteX154" fmla="*/ 5114011 w 6456673"/>
              <a:gd name="connsiteY154" fmla="*/ 559770 h 6857999"/>
              <a:gd name="connsiteX155" fmla="*/ 5109757 w 6456673"/>
              <a:gd name="connsiteY155" fmla="*/ 534691 h 6857999"/>
              <a:gd name="connsiteX156" fmla="*/ 5114011 w 6456673"/>
              <a:gd name="connsiteY156" fmla="*/ 509789 h 6857999"/>
              <a:gd name="connsiteX157" fmla="*/ 5126151 w 6456673"/>
              <a:gd name="connsiteY157" fmla="*/ 489939 h 6857999"/>
              <a:gd name="connsiteX158" fmla="*/ 5145204 w 6456673"/>
              <a:gd name="connsiteY158" fmla="*/ 476912 h 6857999"/>
              <a:gd name="connsiteX159" fmla="*/ 5169929 w 6456673"/>
              <a:gd name="connsiteY159" fmla="*/ 472304 h 6857999"/>
              <a:gd name="connsiteX160" fmla="*/ 5197312 w 6456673"/>
              <a:gd name="connsiteY160" fmla="*/ 476912 h 6857999"/>
              <a:gd name="connsiteX161" fmla="*/ 5216985 w 6456673"/>
              <a:gd name="connsiteY161" fmla="*/ 490559 h 6857999"/>
              <a:gd name="connsiteX162" fmla="*/ 5247115 w 6456673"/>
              <a:gd name="connsiteY162" fmla="*/ 457682 h 6857999"/>
              <a:gd name="connsiteX163" fmla="*/ 5212731 w 6456673"/>
              <a:gd name="connsiteY163" fmla="*/ 438363 h 6857999"/>
              <a:gd name="connsiteX164" fmla="*/ 5169929 w 6456673"/>
              <a:gd name="connsiteY164" fmla="*/ 432780 h 6857999"/>
              <a:gd name="connsiteX165" fmla="*/ 5722907 w 6456673"/>
              <a:gd name="connsiteY165" fmla="*/ 428614 h 6857999"/>
              <a:gd name="connsiteX166" fmla="*/ 5620198 w 6456673"/>
              <a:gd name="connsiteY166" fmla="*/ 511561 h 6857999"/>
              <a:gd name="connsiteX167" fmla="*/ 5634466 w 6456673"/>
              <a:gd name="connsiteY167" fmla="*/ 521840 h 6857999"/>
              <a:gd name="connsiteX168" fmla="*/ 5647935 w 6456673"/>
              <a:gd name="connsiteY168" fmla="*/ 515460 h 6857999"/>
              <a:gd name="connsiteX169" fmla="*/ 5665393 w 6456673"/>
              <a:gd name="connsiteY169" fmla="*/ 532918 h 6857999"/>
              <a:gd name="connsiteX170" fmla="*/ 5662646 w 6456673"/>
              <a:gd name="connsiteY170" fmla="*/ 542222 h 6857999"/>
              <a:gd name="connsiteX171" fmla="*/ 5676914 w 6456673"/>
              <a:gd name="connsiteY171" fmla="*/ 552502 h 6857999"/>
              <a:gd name="connsiteX172" fmla="*/ 5722907 w 6456673"/>
              <a:gd name="connsiteY172" fmla="*/ 428614 h 6857999"/>
              <a:gd name="connsiteX173" fmla="*/ 5647847 w 6456673"/>
              <a:gd name="connsiteY173" fmla="*/ 416917 h 6857999"/>
              <a:gd name="connsiteX174" fmla="*/ 5633491 w 6456673"/>
              <a:gd name="connsiteY174" fmla="*/ 433046 h 6857999"/>
              <a:gd name="connsiteX175" fmla="*/ 5633402 w 6456673"/>
              <a:gd name="connsiteY175" fmla="*/ 433046 h 6857999"/>
              <a:gd name="connsiteX176" fmla="*/ 5547886 w 6456673"/>
              <a:gd name="connsiteY176" fmla="*/ 518562 h 6857999"/>
              <a:gd name="connsiteX177" fmla="*/ 5547886 w 6456673"/>
              <a:gd name="connsiteY177" fmla="*/ 518651 h 6857999"/>
              <a:gd name="connsiteX178" fmla="*/ 5531757 w 6456673"/>
              <a:gd name="connsiteY178" fmla="*/ 533007 h 6857999"/>
              <a:gd name="connsiteX179" fmla="*/ 5547886 w 6456673"/>
              <a:gd name="connsiteY179" fmla="*/ 547363 h 6857999"/>
              <a:gd name="connsiteX180" fmla="*/ 5547886 w 6456673"/>
              <a:gd name="connsiteY180" fmla="*/ 547452 h 6857999"/>
              <a:gd name="connsiteX181" fmla="*/ 5577130 w 6456673"/>
              <a:gd name="connsiteY181" fmla="*/ 605142 h 6857999"/>
              <a:gd name="connsiteX182" fmla="*/ 5585725 w 6456673"/>
              <a:gd name="connsiteY182" fmla="*/ 582013 h 6857999"/>
              <a:gd name="connsiteX183" fmla="*/ 5568799 w 6456673"/>
              <a:gd name="connsiteY183" fmla="*/ 533007 h 6857999"/>
              <a:gd name="connsiteX184" fmla="*/ 5647847 w 6456673"/>
              <a:gd name="connsiteY184" fmla="*/ 453959 h 6857999"/>
              <a:gd name="connsiteX185" fmla="*/ 5674698 w 6456673"/>
              <a:gd name="connsiteY185" fmla="*/ 458656 h 6857999"/>
              <a:gd name="connsiteX186" fmla="*/ 5693928 w 6456673"/>
              <a:gd name="connsiteY186" fmla="*/ 443148 h 6857999"/>
              <a:gd name="connsiteX187" fmla="*/ 5662292 w 6456673"/>
              <a:gd name="connsiteY187" fmla="*/ 433046 h 6857999"/>
              <a:gd name="connsiteX188" fmla="*/ 5662203 w 6456673"/>
              <a:gd name="connsiteY188" fmla="*/ 433046 h 6857999"/>
              <a:gd name="connsiteX189" fmla="*/ 5662114 w 6456673"/>
              <a:gd name="connsiteY189" fmla="*/ 432957 h 6857999"/>
              <a:gd name="connsiteX190" fmla="*/ 5647847 w 6456673"/>
              <a:gd name="connsiteY190" fmla="*/ 416917 h 6857999"/>
              <a:gd name="connsiteX191" fmla="*/ 842544 w 6456673"/>
              <a:gd name="connsiteY191" fmla="*/ 0 h 6857999"/>
              <a:gd name="connsiteX192" fmla="*/ 2733870 w 6456673"/>
              <a:gd name="connsiteY192" fmla="*/ 0 h 6857999"/>
              <a:gd name="connsiteX193" fmla="*/ 6456673 w 6456673"/>
              <a:gd name="connsiteY193" fmla="*/ 0 h 6857999"/>
              <a:gd name="connsiteX194" fmla="*/ 6456673 w 6456673"/>
              <a:gd name="connsiteY194" fmla="*/ 1856904 h 6857999"/>
              <a:gd name="connsiteX195" fmla="*/ 6456673 w 6456673"/>
              <a:gd name="connsiteY195" fmla="*/ 6857999 h 6857999"/>
              <a:gd name="connsiteX196" fmla="*/ 818673 w 6456673"/>
              <a:gd name="connsiteY196" fmla="*/ 6857999 h 6857999"/>
              <a:gd name="connsiteX197" fmla="*/ 739464 w 6456673"/>
              <a:gd name="connsiteY197" fmla="*/ 6703345 h 6857999"/>
              <a:gd name="connsiteX198" fmla="*/ 0 w 6456673"/>
              <a:gd name="connsiteY198" fmla="*/ 3452303 h 6857999"/>
              <a:gd name="connsiteX199" fmla="*/ 739464 w 6456673"/>
              <a:gd name="connsiteY199" fmla="*/ 201263 h 6857999"/>
              <a:gd name="connsiteX200" fmla="*/ 842544 w 6456673"/>
              <a:gd name="connsiteY20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76603 w 6456673"/>
              <a:gd name="connsiteY107" fmla="*/ 482760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5169929 w 6456673"/>
              <a:gd name="connsiteY133" fmla="*/ 432780 h 6857999"/>
              <a:gd name="connsiteX134" fmla="*/ 5128101 w 6456673"/>
              <a:gd name="connsiteY134" fmla="*/ 439869 h 6857999"/>
              <a:gd name="connsiteX135" fmla="*/ 5094958 w 6456673"/>
              <a:gd name="connsiteY135" fmla="*/ 460252 h 6857999"/>
              <a:gd name="connsiteX136" fmla="*/ 5073246 w 6456673"/>
              <a:gd name="connsiteY136" fmla="*/ 492420 h 6857999"/>
              <a:gd name="connsiteX137" fmla="*/ 5065448 w 6456673"/>
              <a:gd name="connsiteY137" fmla="*/ 534602 h 6857999"/>
              <a:gd name="connsiteX138" fmla="*/ 5073246 w 6456673"/>
              <a:gd name="connsiteY138" fmla="*/ 576784 h 6857999"/>
              <a:gd name="connsiteX139" fmla="*/ 5094958 w 6456673"/>
              <a:gd name="connsiteY139" fmla="*/ 608953 h 6857999"/>
              <a:gd name="connsiteX140" fmla="*/ 5128101 w 6456673"/>
              <a:gd name="connsiteY140" fmla="*/ 629335 h 6857999"/>
              <a:gd name="connsiteX141" fmla="*/ 5169929 w 6456673"/>
              <a:gd name="connsiteY141" fmla="*/ 636425 h 6857999"/>
              <a:gd name="connsiteX142" fmla="*/ 5211757 w 6456673"/>
              <a:gd name="connsiteY142" fmla="*/ 632082 h 6857999"/>
              <a:gd name="connsiteX143" fmla="*/ 5251192 w 6456673"/>
              <a:gd name="connsiteY143" fmla="*/ 617815 h 6857999"/>
              <a:gd name="connsiteX144" fmla="*/ 5251192 w 6456673"/>
              <a:gd name="connsiteY144" fmla="*/ 516524 h 6857999"/>
              <a:gd name="connsiteX145" fmla="*/ 5175423 w 6456673"/>
              <a:gd name="connsiteY145" fmla="*/ 516524 h 6857999"/>
              <a:gd name="connsiteX146" fmla="*/ 5175423 w 6456673"/>
              <a:gd name="connsiteY146" fmla="*/ 555959 h 6857999"/>
              <a:gd name="connsiteX147" fmla="*/ 5210162 w 6456673"/>
              <a:gd name="connsiteY147" fmla="*/ 555959 h 6857999"/>
              <a:gd name="connsiteX148" fmla="*/ 5210162 w 6456673"/>
              <a:gd name="connsiteY148" fmla="*/ 587419 h 6857999"/>
              <a:gd name="connsiteX149" fmla="*/ 5194033 w 6456673"/>
              <a:gd name="connsiteY149" fmla="*/ 593888 h 6857999"/>
              <a:gd name="connsiteX150" fmla="*/ 5169929 w 6456673"/>
              <a:gd name="connsiteY150" fmla="*/ 597078 h 6857999"/>
              <a:gd name="connsiteX151" fmla="*/ 5145204 w 6456673"/>
              <a:gd name="connsiteY151" fmla="*/ 592470 h 6857999"/>
              <a:gd name="connsiteX152" fmla="*/ 5126151 w 6456673"/>
              <a:gd name="connsiteY152" fmla="*/ 579443 h 6857999"/>
              <a:gd name="connsiteX153" fmla="*/ 5114011 w 6456673"/>
              <a:gd name="connsiteY153" fmla="*/ 559770 h 6857999"/>
              <a:gd name="connsiteX154" fmla="*/ 5109757 w 6456673"/>
              <a:gd name="connsiteY154" fmla="*/ 534691 h 6857999"/>
              <a:gd name="connsiteX155" fmla="*/ 5114011 w 6456673"/>
              <a:gd name="connsiteY155" fmla="*/ 509789 h 6857999"/>
              <a:gd name="connsiteX156" fmla="*/ 5126151 w 6456673"/>
              <a:gd name="connsiteY156" fmla="*/ 489939 h 6857999"/>
              <a:gd name="connsiteX157" fmla="*/ 5145204 w 6456673"/>
              <a:gd name="connsiteY157" fmla="*/ 476912 h 6857999"/>
              <a:gd name="connsiteX158" fmla="*/ 5169929 w 6456673"/>
              <a:gd name="connsiteY158" fmla="*/ 472304 h 6857999"/>
              <a:gd name="connsiteX159" fmla="*/ 5197312 w 6456673"/>
              <a:gd name="connsiteY159" fmla="*/ 476912 h 6857999"/>
              <a:gd name="connsiteX160" fmla="*/ 5216985 w 6456673"/>
              <a:gd name="connsiteY160" fmla="*/ 490559 h 6857999"/>
              <a:gd name="connsiteX161" fmla="*/ 5247115 w 6456673"/>
              <a:gd name="connsiteY161" fmla="*/ 457682 h 6857999"/>
              <a:gd name="connsiteX162" fmla="*/ 5212731 w 6456673"/>
              <a:gd name="connsiteY162" fmla="*/ 438363 h 6857999"/>
              <a:gd name="connsiteX163" fmla="*/ 5169929 w 6456673"/>
              <a:gd name="connsiteY163" fmla="*/ 432780 h 6857999"/>
              <a:gd name="connsiteX164" fmla="*/ 5722907 w 6456673"/>
              <a:gd name="connsiteY164" fmla="*/ 428614 h 6857999"/>
              <a:gd name="connsiteX165" fmla="*/ 5620198 w 6456673"/>
              <a:gd name="connsiteY165" fmla="*/ 511561 h 6857999"/>
              <a:gd name="connsiteX166" fmla="*/ 5634466 w 6456673"/>
              <a:gd name="connsiteY166" fmla="*/ 521840 h 6857999"/>
              <a:gd name="connsiteX167" fmla="*/ 5647935 w 6456673"/>
              <a:gd name="connsiteY167" fmla="*/ 515460 h 6857999"/>
              <a:gd name="connsiteX168" fmla="*/ 5665393 w 6456673"/>
              <a:gd name="connsiteY168" fmla="*/ 532918 h 6857999"/>
              <a:gd name="connsiteX169" fmla="*/ 5662646 w 6456673"/>
              <a:gd name="connsiteY169" fmla="*/ 542222 h 6857999"/>
              <a:gd name="connsiteX170" fmla="*/ 5676914 w 6456673"/>
              <a:gd name="connsiteY170" fmla="*/ 552502 h 6857999"/>
              <a:gd name="connsiteX171" fmla="*/ 5722907 w 6456673"/>
              <a:gd name="connsiteY171" fmla="*/ 428614 h 6857999"/>
              <a:gd name="connsiteX172" fmla="*/ 5647847 w 6456673"/>
              <a:gd name="connsiteY172" fmla="*/ 416917 h 6857999"/>
              <a:gd name="connsiteX173" fmla="*/ 5633491 w 6456673"/>
              <a:gd name="connsiteY173" fmla="*/ 433046 h 6857999"/>
              <a:gd name="connsiteX174" fmla="*/ 5633402 w 6456673"/>
              <a:gd name="connsiteY174" fmla="*/ 433046 h 6857999"/>
              <a:gd name="connsiteX175" fmla="*/ 5547886 w 6456673"/>
              <a:gd name="connsiteY175" fmla="*/ 518562 h 6857999"/>
              <a:gd name="connsiteX176" fmla="*/ 5547886 w 6456673"/>
              <a:gd name="connsiteY176" fmla="*/ 518651 h 6857999"/>
              <a:gd name="connsiteX177" fmla="*/ 5531757 w 6456673"/>
              <a:gd name="connsiteY177" fmla="*/ 533007 h 6857999"/>
              <a:gd name="connsiteX178" fmla="*/ 5547886 w 6456673"/>
              <a:gd name="connsiteY178" fmla="*/ 547363 h 6857999"/>
              <a:gd name="connsiteX179" fmla="*/ 5547886 w 6456673"/>
              <a:gd name="connsiteY179" fmla="*/ 547452 h 6857999"/>
              <a:gd name="connsiteX180" fmla="*/ 5577130 w 6456673"/>
              <a:gd name="connsiteY180" fmla="*/ 605142 h 6857999"/>
              <a:gd name="connsiteX181" fmla="*/ 5585725 w 6456673"/>
              <a:gd name="connsiteY181" fmla="*/ 582013 h 6857999"/>
              <a:gd name="connsiteX182" fmla="*/ 5568799 w 6456673"/>
              <a:gd name="connsiteY182" fmla="*/ 533007 h 6857999"/>
              <a:gd name="connsiteX183" fmla="*/ 5647847 w 6456673"/>
              <a:gd name="connsiteY183" fmla="*/ 453959 h 6857999"/>
              <a:gd name="connsiteX184" fmla="*/ 5674698 w 6456673"/>
              <a:gd name="connsiteY184" fmla="*/ 458656 h 6857999"/>
              <a:gd name="connsiteX185" fmla="*/ 5693928 w 6456673"/>
              <a:gd name="connsiteY185" fmla="*/ 443148 h 6857999"/>
              <a:gd name="connsiteX186" fmla="*/ 5662292 w 6456673"/>
              <a:gd name="connsiteY186" fmla="*/ 433046 h 6857999"/>
              <a:gd name="connsiteX187" fmla="*/ 5662203 w 6456673"/>
              <a:gd name="connsiteY187" fmla="*/ 433046 h 6857999"/>
              <a:gd name="connsiteX188" fmla="*/ 5662114 w 6456673"/>
              <a:gd name="connsiteY188" fmla="*/ 432957 h 6857999"/>
              <a:gd name="connsiteX189" fmla="*/ 5647847 w 6456673"/>
              <a:gd name="connsiteY189" fmla="*/ 416917 h 6857999"/>
              <a:gd name="connsiteX190" fmla="*/ 842544 w 6456673"/>
              <a:gd name="connsiteY190" fmla="*/ 0 h 6857999"/>
              <a:gd name="connsiteX191" fmla="*/ 2733870 w 6456673"/>
              <a:gd name="connsiteY191" fmla="*/ 0 h 6857999"/>
              <a:gd name="connsiteX192" fmla="*/ 6456673 w 6456673"/>
              <a:gd name="connsiteY192" fmla="*/ 0 h 6857999"/>
              <a:gd name="connsiteX193" fmla="*/ 6456673 w 6456673"/>
              <a:gd name="connsiteY193" fmla="*/ 1856904 h 6857999"/>
              <a:gd name="connsiteX194" fmla="*/ 6456673 w 6456673"/>
              <a:gd name="connsiteY194" fmla="*/ 6857999 h 6857999"/>
              <a:gd name="connsiteX195" fmla="*/ 818673 w 6456673"/>
              <a:gd name="connsiteY195" fmla="*/ 6857999 h 6857999"/>
              <a:gd name="connsiteX196" fmla="*/ 739464 w 6456673"/>
              <a:gd name="connsiteY196" fmla="*/ 6703345 h 6857999"/>
              <a:gd name="connsiteX197" fmla="*/ 0 w 6456673"/>
              <a:gd name="connsiteY197" fmla="*/ 3452303 h 6857999"/>
              <a:gd name="connsiteX198" fmla="*/ 739464 w 6456673"/>
              <a:gd name="connsiteY198" fmla="*/ 201263 h 6857999"/>
              <a:gd name="connsiteX199" fmla="*/ 842544 w 6456673"/>
              <a:gd name="connsiteY19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73856 w 6456673"/>
              <a:gd name="connsiteY107" fmla="*/ 492065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5169929 w 6456673"/>
              <a:gd name="connsiteY132" fmla="*/ 432780 h 6857999"/>
              <a:gd name="connsiteX133" fmla="*/ 5128101 w 6456673"/>
              <a:gd name="connsiteY133" fmla="*/ 439869 h 6857999"/>
              <a:gd name="connsiteX134" fmla="*/ 5094958 w 6456673"/>
              <a:gd name="connsiteY134" fmla="*/ 460252 h 6857999"/>
              <a:gd name="connsiteX135" fmla="*/ 5073246 w 6456673"/>
              <a:gd name="connsiteY135" fmla="*/ 492420 h 6857999"/>
              <a:gd name="connsiteX136" fmla="*/ 5065448 w 6456673"/>
              <a:gd name="connsiteY136" fmla="*/ 534602 h 6857999"/>
              <a:gd name="connsiteX137" fmla="*/ 5073246 w 6456673"/>
              <a:gd name="connsiteY137" fmla="*/ 576784 h 6857999"/>
              <a:gd name="connsiteX138" fmla="*/ 5094958 w 6456673"/>
              <a:gd name="connsiteY138" fmla="*/ 608953 h 6857999"/>
              <a:gd name="connsiteX139" fmla="*/ 5128101 w 6456673"/>
              <a:gd name="connsiteY139" fmla="*/ 629335 h 6857999"/>
              <a:gd name="connsiteX140" fmla="*/ 5169929 w 6456673"/>
              <a:gd name="connsiteY140" fmla="*/ 636425 h 6857999"/>
              <a:gd name="connsiteX141" fmla="*/ 5211757 w 6456673"/>
              <a:gd name="connsiteY141" fmla="*/ 632082 h 6857999"/>
              <a:gd name="connsiteX142" fmla="*/ 5251192 w 6456673"/>
              <a:gd name="connsiteY142" fmla="*/ 617815 h 6857999"/>
              <a:gd name="connsiteX143" fmla="*/ 5251192 w 6456673"/>
              <a:gd name="connsiteY143" fmla="*/ 516524 h 6857999"/>
              <a:gd name="connsiteX144" fmla="*/ 5175423 w 6456673"/>
              <a:gd name="connsiteY144" fmla="*/ 516524 h 6857999"/>
              <a:gd name="connsiteX145" fmla="*/ 5175423 w 6456673"/>
              <a:gd name="connsiteY145" fmla="*/ 555959 h 6857999"/>
              <a:gd name="connsiteX146" fmla="*/ 5210162 w 6456673"/>
              <a:gd name="connsiteY146" fmla="*/ 555959 h 6857999"/>
              <a:gd name="connsiteX147" fmla="*/ 5210162 w 6456673"/>
              <a:gd name="connsiteY147" fmla="*/ 587419 h 6857999"/>
              <a:gd name="connsiteX148" fmla="*/ 5194033 w 6456673"/>
              <a:gd name="connsiteY148" fmla="*/ 593888 h 6857999"/>
              <a:gd name="connsiteX149" fmla="*/ 5169929 w 6456673"/>
              <a:gd name="connsiteY149" fmla="*/ 597078 h 6857999"/>
              <a:gd name="connsiteX150" fmla="*/ 5145204 w 6456673"/>
              <a:gd name="connsiteY150" fmla="*/ 592470 h 6857999"/>
              <a:gd name="connsiteX151" fmla="*/ 5126151 w 6456673"/>
              <a:gd name="connsiteY151" fmla="*/ 579443 h 6857999"/>
              <a:gd name="connsiteX152" fmla="*/ 5114011 w 6456673"/>
              <a:gd name="connsiteY152" fmla="*/ 559770 h 6857999"/>
              <a:gd name="connsiteX153" fmla="*/ 5109757 w 6456673"/>
              <a:gd name="connsiteY153" fmla="*/ 534691 h 6857999"/>
              <a:gd name="connsiteX154" fmla="*/ 5114011 w 6456673"/>
              <a:gd name="connsiteY154" fmla="*/ 509789 h 6857999"/>
              <a:gd name="connsiteX155" fmla="*/ 5126151 w 6456673"/>
              <a:gd name="connsiteY155" fmla="*/ 489939 h 6857999"/>
              <a:gd name="connsiteX156" fmla="*/ 5145204 w 6456673"/>
              <a:gd name="connsiteY156" fmla="*/ 476912 h 6857999"/>
              <a:gd name="connsiteX157" fmla="*/ 5169929 w 6456673"/>
              <a:gd name="connsiteY157" fmla="*/ 472304 h 6857999"/>
              <a:gd name="connsiteX158" fmla="*/ 5197312 w 6456673"/>
              <a:gd name="connsiteY158" fmla="*/ 476912 h 6857999"/>
              <a:gd name="connsiteX159" fmla="*/ 5216985 w 6456673"/>
              <a:gd name="connsiteY159" fmla="*/ 490559 h 6857999"/>
              <a:gd name="connsiteX160" fmla="*/ 5247115 w 6456673"/>
              <a:gd name="connsiteY160" fmla="*/ 457682 h 6857999"/>
              <a:gd name="connsiteX161" fmla="*/ 5212731 w 6456673"/>
              <a:gd name="connsiteY161" fmla="*/ 438363 h 6857999"/>
              <a:gd name="connsiteX162" fmla="*/ 5169929 w 6456673"/>
              <a:gd name="connsiteY162" fmla="*/ 432780 h 6857999"/>
              <a:gd name="connsiteX163" fmla="*/ 5722907 w 6456673"/>
              <a:gd name="connsiteY163" fmla="*/ 428614 h 6857999"/>
              <a:gd name="connsiteX164" fmla="*/ 5620198 w 6456673"/>
              <a:gd name="connsiteY164" fmla="*/ 511561 h 6857999"/>
              <a:gd name="connsiteX165" fmla="*/ 5634466 w 6456673"/>
              <a:gd name="connsiteY165" fmla="*/ 521840 h 6857999"/>
              <a:gd name="connsiteX166" fmla="*/ 5647935 w 6456673"/>
              <a:gd name="connsiteY166" fmla="*/ 515460 h 6857999"/>
              <a:gd name="connsiteX167" fmla="*/ 5665393 w 6456673"/>
              <a:gd name="connsiteY167" fmla="*/ 532918 h 6857999"/>
              <a:gd name="connsiteX168" fmla="*/ 5662646 w 6456673"/>
              <a:gd name="connsiteY168" fmla="*/ 542222 h 6857999"/>
              <a:gd name="connsiteX169" fmla="*/ 5676914 w 6456673"/>
              <a:gd name="connsiteY169" fmla="*/ 552502 h 6857999"/>
              <a:gd name="connsiteX170" fmla="*/ 5722907 w 6456673"/>
              <a:gd name="connsiteY170" fmla="*/ 428614 h 6857999"/>
              <a:gd name="connsiteX171" fmla="*/ 5647847 w 6456673"/>
              <a:gd name="connsiteY171" fmla="*/ 416917 h 6857999"/>
              <a:gd name="connsiteX172" fmla="*/ 5633491 w 6456673"/>
              <a:gd name="connsiteY172" fmla="*/ 433046 h 6857999"/>
              <a:gd name="connsiteX173" fmla="*/ 5633402 w 6456673"/>
              <a:gd name="connsiteY173" fmla="*/ 433046 h 6857999"/>
              <a:gd name="connsiteX174" fmla="*/ 5547886 w 6456673"/>
              <a:gd name="connsiteY174" fmla="*/ 518562 h 6857999"/>
              <a:gd name="connsiteX175" fmla="*/ 5547886 w 6456673"/>
              <a:gd name="connsiteY175" fmla="*/ 518651 h 6857999"/>
              <a:gd name="connsiteX176" fmla="*/ 5531757 w 6456673"/>
              <a:gd name="connsiteY176" fmla="*/ 533007 h 6857999"/>
              <a:gd name="connsiteX177" fmla="*/ 5547886 w 6456673"/>
              <a:gd name="connsiteY177" fmla="*/ 547363 h 6857999"/>
              <a:gd name="connsiteX178" fmla="*/ 5547886 w 6456673"/>
              <a:gd name="connsiteY178" fmla="*/ 547452 h 6857999"/>
              <a:gd name="connsiteX179" fmla="*/ 5577130 w 6456673"/>
              <a:gd name="connsiteY179" fmla="*/ 605142 h 6857999"/>
              <a:gd name="connsiteX180" fmla="*/ 5585725 w 6456673"/>
              <a:gd name="connsiteY180" fmla="*/ 582013 h 6857999"/>
              <a:gd name="connsiteX181" fmla="*/ 5568799 w 6456673"/>
              <a:gd name="connsiteY181" fmla="*/ 533007 h 6857999"/>
              <a:gd name="connsiteX182" fmla="*/ 5647847 w 6456673"/>
              <a:gd name="connsiteY182" fmla="*/ 453959 h 6857999"/>
              <a:gd name="connsiteX183" fmla="*/ 5674698 w 6456673"/>
              <a:gd name="connsiteY183" fmla="*/ 458656 h 6857999"/>
              <a:gd name="connsiteX184" fmla="*/ 5693928 w 6456673"/>
              <a:gd name="connsiteY184" fmla="*/ 443148 h 6857999"/>
              <a:gd name="connsiteX185" fmla="*/ 5662292 w 6456673"/>
              <a:gd name="connsiteY185" fmla="*/ 433046 h 6857999"/>
              <a:gd name="connsiteX186" fmla="*/ 5662203 w 6456673"/>
              <a:gd name="connsiteY186" fmla="*/ 433046 h 6857999"/>
              <a:gd name="connsiteX187" fmla="*/ 5662114 w 6456673"/>
              <a:gd name="connsiteY187" fmla="*/ 432957 h 6857999"/>
              <a:gd name="connsiteX188" fmla="*/ 5647847 w 6456673"/>
              <a:gd name="connsiteY188" fmla="*/ 416917 h 6857999"/>
              <a:gd name="connsiteX189" fmla="*/ 842544 w 6456673"/>
              <a:gd name="connsiteY189" fmla="*/ 0 h 6857999"/>
              <a:gd name="connsiteX190" fmla="*/ 2733870 w 6456673"/>
              <a:gd name="connsiteY190" fmla="*/ 0 h 6857999"/>
              <a:gd name="connsiteX191" fmla="*/ 6456673 w 6456673"/>
              <a:gd name="connsiteY191" fmla="*/ 0 h 6857999"/>
              <a:gd name="connsiteX192" fmla="*/ 6456673 w 6456673"/>
              <a:gd name="connsiteY192" fmla="*/ 1856904 h 6857999"/>
              <a:gd name="connsiteX193" fmla="*/ 6456673 w 6456673"/>
              <a:gd name="connsiteY193" fmla="*/ 6857999 h 6857999"/>
              <a:gd name="connsiteX194" fmla="*/ 818673 w 6456673"/>
              <a:gd name="connsiteY194" fmla="*/ 6857999 h 6857999"/>
              <a:gd name="connsiteX195" fmla="*/ 739464 w 6456673"/>
              <a:gd name="connsiteY195" fmla="*/ 6703345 h 6857999"/>
              <a:gd name="connsiteX196" fmla="*/ 0 w 6456673"/>
              <a:gd name="connsiteY196" fmla="*/ 3452303 h 6857999"/>
              <a:gd name="connsiteX197" fmla="*/ 739464 w 6456673"/>
              <a:gd name="connsiteY197" fmla="*/ 201263 h 6857999"/>
              <a:gd name="connsiteX198" fmla="*/ 842544 w 6456673"/>
              <a:gd name="connsiteY19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80414 w 6456673"/>
              <a:gd name="connsiteY107" fmla="*/ 505446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5169929 w 6456673"/>
              <a:gd name="connsiteY131" fmla="*/ 432780 h 6857999"/>
              <a:gd name="connsiteX132" fmla="*/ 5128101 w 6456673"/>
              <a:gd name="connsiteY132" fmla="*/ 439869 h 6857999"/>
              <a:gd name="connsiteX133" fmla="*/ 5094958 w 6456673"/>
              <a:gd name="connsiteY133" fmla="*/ 460252 h 6857999"/>
              <a:gd name="connsiteX134" fmla="*/ 5073246 w 6456673"/>
              <a:gd name="connsiteY134" fmla="*/ 492420 h 6857999"/>
              <a:gd name="connsiteX135" fmla="*/ 5065448 w 6456673"/>
              <a:gd name="connsiteY135" fmla="*/ 534602 h 6857999"/>
              <a:gd name="connsiteX136" fmla="*/ 5073246 w 6456673"/>
              <a:gd name="connsiteY136" fmla="*/ 576784 h 6857999"/>
              <a:gd name="connsiteX137" fmla="*/ 5094958 w 6456673"/>
              <a:gd name="connsiteY137" fmla="*/ 608953 h 6857999"/>
              <a:gd name="connsiteX138" fmla="*/ 5128101 w 6456673"/>
              <a:gd name="connsiteY138" fmla="*/ 629335 h 6857999"/>
              <a:gd name="connsiteX139" fmla="*/ 5169929 w 6456673"/>
              <a:gd name="connsiteY139" fmla="*/ 636425 h 6857999"/>
              <a:gd name="connsiteX140" fmla="*/ 5211757 w 6456673"/>
              <a:gd name="connsiteY140" fmla="*/ 632082 h 6857999"/>
              <a:gd name="connsiteX141" fmla="*/ 5251192 w 6456673"/>
              <a:gd name="connsiteY141" fmla="*/ 617815 h 6857999"/>
              <a:gd name="connsiteX142" fmla="*/ 5251192 w 6456673"/>
              <a:gd name="connsiteY142" fmla="*/ 516524 h 6857999"/>
              <a:gd name="connsiteX143" fmla="*/ 5175423 w 6456673"/>
              <a:gd name="connsiteY143" fmla="*/ 516524 h 6857999"/>
              <a:gd name="connsiteX144" fmla="*/ 5175423 w 6456673"/>
              <a:gd name="connsiteY144" fmla="*/ 555959 h 6857999"/>
              <a:gd name="connsiteX145" fmla="*/ 5210162 w 6456673"/>
              <a:gd name="connsiteY145" fmla="*/ 555959 h 6857999"/>
              <a:gd name="connsiteX146" fmla="*/ 5210162 w 6456673"/>
              <a:gd name="connsiteY146" fmla="*/ 587419 h 6857999"/>
              <a:gd name="connsiteX147" fmla="*/ 5194033 w 6456673"/>
              <a:gd name="connsiteY147" fmla="*/ 593888 h 6857999"/>
              <a:gd name="connsiteX148" fmla="*/ 5169929 w 6456673"/>
              <a:gd name="connsiteY148" fmla="*/ 597078 h 6857999"/>
              <a:gd name="connsiteX149" fmla="*/ 5145204 w 6456673"/>
              <a:gd name="connsiteY149" fmla="*/ 592470 h 6857999"/>
              <a:gd name="connsiteX150" fmla="*/ 5126151 w 6456673"/>
              <a:gd name="connsiteY150" fmla="*/ 579443 h 6857999"/>
              <a:gd name="connsiteX151" fmla="*/ 5114011 w 6456673"/>
              <a:gd name="connsiteY151" fmla="*/ 559770 h 6857999"/>
              <a:gd name="connsiteX152" fmla="*/ 5109757 w 6456673"/>
              <a:gd name="connsiteY152" fmla="*/ 534691 h 6857999"/>
              <a:gd name="connsiteX153" fmla="*/ 5114011 w 6456673"/>
              <a:gd name="connsiteY153" fmla="*/ 509789 h 6857999"/>
              <a:gd name="connsiteX154" fmla="*/ 5126151 w 6456673"/>
              <a:gd name="connsiteY154" fmla="*/ 489939 h 6857999"/>
              <a:gd name="connsiteX155" fmla="*/ 5145204 w 6456673"/>
              <a:gd name="connsiteY155" fmla="*/ 476912 h 6857999"/>
              <a:gd name="connsiteX156" fmla="*/ 5169929 w 6456673"/>
              <a:gd name="connsiteY156" fmla="*/ 472304 h 6857999"/>
              <a:gd name="connsiteX157" fmla="*/ 5197312 w 6456673"/>
              <a:gd name="connsiteY157" fmla="*/ 476912 h 6857999"/>
              <a:gd name="connsiteX158" fmla="*/ 5216985 w 6456673"/>
              <a:gd name="connsiteY158" fmla="*/ 490559 h 6857999"/>
              <a:gd name="connsiteX159" fmla="*/ 5247115 w 6456673"/>
              <a:gd name="connsiteY159" fmla="*/ 457682 h 6857999"/>
              <a:gd name="connsiteX160" fmla="*/ 5212731 w 6456673"/>
              <a:gd name="connsiteY160" fmla="*/ 438363 h 6857999"/>
              <a:gd name="connsiteX161" fmla="*/ 5169929 w 6456673"/>
              <a:gd name="connsiteY161" fmla="*/ 432780 h 6857999"/>
              <a:gd name="connsiteX162" fmla="*/ 5722907 w 6456673"/>
              <a:gd name="connsiteY162" fmla="*/ 428614 h 6857999"/>
              <a:gd name="connsiteX163" fmla="*/ 5620198 w 6456673"/>
              <a:gd name="connsiteY163" fmla="*/ 511561 h 6857999"/>
              <a:gd name="connsiteX164" fmla="*/ 5634466 w 6456673"/>
              <a:gd name="connsiteY164" fmla="*/ 521840 h 6857999"/>
              <a:gd name="connsiteX165" fmla="*/ 5647935 w 6456673"/>
              <a:gd name="connsiteY165" fmla="*/ 515460 h 6857999"/>
              <a:gd name="connsiteX166" fmla="*/ 5665393 w 6456673"/>
              <a:gd name="connsiteY166" fmla="*/ 532918 h 6857999"/>
              <a:gd name="connsiteX167" fmla="*/ 5662646 w 6456673"/>
              <a:gd name="connsiteY167" fmla="*/ 542222 h 6857999"/>
              <a:gd name="connsiteX168" fmla="*/ 5676914 w 6456673"/>
              <a:gd name="connsiteY168" fmla="*/ 552502 h 6857999"/>
              <a:gd name="connsiteX169" fmla="*/ 5722907 w 6456673"/>
              <a:gd name="connsiteY169" fmla="*/ 428614 h 6857999"/>
              <a:gd name="connsiteX170" fmla="*/ 5647847 w 6456673"/>
              <a:gd name="connsiteY170" fmla="*/ 416917 h 6857999"/>
              <a:gd name="connsiteX171" fmla="*/ 5633491 w 6456673"/>
              <a:gd name="connsiteY171" fmla="*/ 433046 h 6857999"/>
              <a:gd name="connsiteX172" fmla="*/ 5633402 w 6456673"/>
              <a:gd name="connsiteY172" fmla="*/ 433046 h 6857999"/>
              <a:gd name="connsiteX173" fmla="*/ 5547886 w 6456673"/>
              <a:gd name="connsiteY173" fmla="*/ 518562 h 6857999"/>
              <a:gd name="connsiteX174" fmla="*/ 5547886 w 6456673"/>
              <a:gd name="connsiteY174" fmla="*/ 518651 h 6857999"/>
              <a:gd name="connsiteX175" fmla="*/ 5531757 w 6456673"/>
              <a:gd name="connsiteY175" fmla="*/ 533007 h 6857999"/>
              <a:gd name="connsiteX176" fmla="*/ 5547886 w 6456673"/>
              <a:gd name="connsiteY176" fmla="*/ 547363 h 6857999"/>
              <a:gd name="connsiteX177" fmla="*/ 5547886 w 6456673"/>
              <a:gd name="connsiteY177" fmla="*/ 547452 h 6857999"/>
              <a:gd name="connsiteX178" fmla="*/ 5577130 w 6456673"/>
              <a:gd name="connsiteY178" fmla="*/ 605142 h 6857999"/>
              <a:gd name="connsiteX179" fmla="*/ 5585725 w 6456673"/>
              <a:gd name="connsiteY179" fmla="*/ 582013 h 6857999"/>
              <a:gd name="connsiteX180" fmla="*/ 5568799 w 6456673"/>
              <a:gd name="connsiteY180" fmla="*/ 533007 h 6857999"/>
              <a:gd name="connsiteX181" fmla="*/ 5647847 w 6456673"/>
              <a:gd name="connsiteY181" fmla="*/ 453959 h 6857999"/>
              <a:gd name="connsiteX182" fmla="*/ 5674698 w 6456673"/>
              <a:gd name="connsiteY182" fmla="*/ 458656 h 6857999"/>
              <a:gd name="connsiteX183" fmla="*/ 5693928 w 6456673"/>
              <a:gd name="connsiteY183" fmla="*/ 443148 h 6857999"/>
              <a:gd name="connsiteX184" fmla="*/ 5662292 w 6456673"/>
              <a:gd name="connsiteY184" fmla="*/ 433046 h 6857999"/>
              <a:gd name="connsiteX185" fmla="*/ 5662203 w 6456673"/>
              <a:gd name="connsiteY185" fmla="*/ 433046 h 6857999"/>
              <a:gd name="connsiteX186" fmla="*/ 5662114 w 6456673"/>
              <a:gd name="connsiteY186" fmla="*/ 432957 h 6857999"/>
              <a:gd name="connsiteX187" fmla="*/ 5647847 w 6456673"/>
              <a:gd name="connsiteY187" fmla="*/ 416917 h 6857999"/>
              <a:gd name="connsiteX188" fmla="*/ 842544 w 6456673"/>
              <a:gd name="connsiteY188" fmla="*/ 0 h 6857999"/>
              <a:gd name="connsiteX189" fmla="*/ 2733870 w 6456673"/>
              <a:gd name="connsiteY189" fmla="*/ 0 h 6857999"/>
              <a:gd name="connsiteX190" fmla="*/ 6456673 w 6456673"/>
              <a:gd name="connsiteY190" fmla="*/ 0 h 6857999"/>
              <a:gd name="connsiteX191" fmla="*/ 6456673 w 6456673"/>
              <a:gd name="connsiteY191" fmla="*/ 1856904 h 6857999"/>
              <a:gd name="connsiteX192" fmla="*/ 6456673 w 6456673"/>
              <a:gd name="connsiteY192" fmla="*/ 6857999 h 6857999"/>
              <a:gd name="connsiteX193" fmla="*/ 818673 w 6456673"/>
              <a:gd name="connsiteY193" fmla="*/ 6857999 h 6857999"/>
              <a:gd name="connsiteX194" fmla="*/ 739464 w 6456673"/>
              <a:gd name="connsiteY194" fmla="*/ 6703345 h 6857999"/>
              <a:gd name="connsiteX195" fmla="*/ 0 w 6456673"/>
              <a:gd name="connsiteY195" fmla="*/ 3452303 h 6857999"/>
              <a:gd name="connsiteX196" fmla="*/ 739464 w 6456673"/>
              <a:gd name="connsiteY196" fmla="*/ 201263 h 6857999"/>
              <a:gd name="connsiteX197" fmla="*/ 842544 w 6456673"/>
              <a:gd name="connsiteY19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96986 w 6456673"/>
              <a:gd name="connsiteY107" fmla="*/ 513422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5169929 w 6456673"/>
              <a:gd name="connsiteY130" fmla="*/ 432780 h 6857999"/>
              <a:gd name="connsiteX131" fmla="*/ 5128101 w 6456673"/>
              <a:gd name="connsiteY131" fmla="*/ 439869 h 6857999"/>
              <a:gd name="connsiteX132" fmla="*/ 5094958 w 6456673"/>
              <a:gd name="connsiteY132" fmla="*/ 460252 h 6857999"/>
              <a:gd name="connsiteX133" fmla="*/ 5073246 w 6456673"/>
              <a:gd name="connsiteY133" fmla="*/ 492420 h 6857999"/>
              <a:gd name="connsiteX134" fmla="*/ 5065448 w 6456673"/>
              <a:gd name="connsiteY134" fmla="*/ 534602 h 6857999"/>
              <a:gd name="connsiteX135" fmla="*/ 5073246 w 6456673"/>
              <a:gd name="connsiteY135" fmla="*/ 576784 h 6857999"/>
              <a:gd name="connsiteX136" fmla="*/ 5094958 w 6456673"/>
              <a:gd name="connsiteY136" fmla="*/ 608953 h 6857999"/>
              <a:gd name="connsiteX137" fmla="*/ 5128101 w 6456673"/>
              <a:gd name="connsiteY137" fmla="*/ 629335 h 6857999"/>
              <a:gd name="connsiteX138" fmla="*/ 5169929 w 6456673"/>
              <a:gd name="connsiteY138" fmla="*/ 636425 h 6857999"/>
              <a:gd name="connsiteX139" fmla="*/ 5211757 w 6456673"/>
              <a:gd name="connsiteY139" fmla="*/ 632082 h 6857999"/>
              <a:gd name="connsiteX140" fmla="*/ 5251192 w 6456673"/>
              <a:gd name="connsiteY140" fmla="*/ 617815 h 6857999"/>
              <a:gd name="connsiteX141" fmla="*/ 5251192 w 6456673"/>
              <a:gd name="connsiteY141" fmla="*/ 516524 h 6857999"/>
              <a:gd name="connsiteX142" fmla="*/ 5175423 w 6456673"/>
              <a:gd name="connsiteY142" fmla="*/ 516524 h 6857999"/>
              <a:gd name="connsiteX143" fmla="*/ 5175423 w 6456673"/>
              <a:gd name="connsiteY143" fmla="*/ 555959 h 6857999"/>
              <a:gd name="connsiteX144" fmla="*/ 5210162 w 6456673"/>
              <a:gd name="connsiteY144" fmla="*/ 555959 h 6857999"/>
              <a:gd name="connsiteX145" fmla="*/ 5210162 w 6456673"/>
              <a:gd name="connsiteY145" fmla="*/ 587419 h 6857999"/>
              <a:gd name="connsiteX146" fmla="*/ 5194033 w 6456673"/>
              <a:gd name="connsiteY146" fmla="*/ 593888 h 6857999"/>
              <a:gd name="connsiteX147" fmla="*/ 5169929 w 6456673"/>
              <a:gd name="connsiteY147" fmla="*/ 597078 h 6857999"/>
              <a:gd name="connsiteX148" fmla="*/ 5145204 w 6456673"/>
              <a:gd name="connsiteY148" fmla="*/ 592470 h 6857999"/>
              <a:gd name="connsiteX149" fmla="*/ 5126151 w 6456673"/>
              <a:gd name="connsiteY149" fmla="*/ 579443 h 6857999"/>
              <a:gd name="connsiteX150" fmla="*/ 5114011 w 6456673"/>
              <a:gd name="connsiteY150" fmla="*/ 559770 h 6857999"/>
              <a:gd name="connsiteX151" fmla="*/ 5109757 w 6456673"/>
              <a:gd name="connsiteY151" fmla="*/ 534691 h 6857999"/>
              <a:gd name="connsiteX152" fmla="*/ 5114011 w 6456673"/>
              <a:gd name="connsiteY152" fmla="*/ 509789 h 6857999"/>
              <a:gd name="connsiteX153" fmla="*/ 5126151 w 6456673"/>
              <a:gd name="connsiteY153" fmla="*/ 489939 h 6857999"/>
              <a:gd name="connsiteX154" fmla="*/ 5145204 w 6456673"/>
              <a:gd name="connsiteY154" fmla="*/ 476912 h 6857999"/>
              <a:gd name="connsiteX155" fmla="*/ 5169929 w 6456673"/>
              <a:gd name="connsiteY155" fmla="*/ 472304 h 6857999"/>
              <a:gd name="connsiteX156" fmla="*/ 5197312 w 6456673"/>
              <a:gd name="connsiteY156" fmla="*/ 476912 h 6857999"/>
              <a:gd name="connsiteX157" fmla="*/ 5216985 w 6456673"/>
              <a:gd name="connsiteY157" fmla="*/ 490559 h 6857999"/>
              <a:gd name="connsiteX158" fmla="*/ 5247115 w 6456673"/>
              <a:gd name="connsiteY158" fmla="*/ 457682 h 6857999"/>
              <a:gd name="connsiteX159" fmla="*/ 5212731 w 6456673"/>
              <a:gd name="connsiteY159" fmla="*/ 438363 h 6857999"/>
              <a:gd name="connsiteX160" fmla="*/ 5169929 w 6456673"/>
              <a:gd name="connsiteY160" fmla="*/ 432780 h 6857999"/>
              <a:gd name="connsiteX161" fmla="*/ 5722907 w 6456673"/>
              <a:gd name="connsiteY161" fmla="*/ 428614 h 6857999"/>
              <a:gd name="connsiteX162" fmla="*/ 5620198 w 6456673"/>
              <a:gd name="connsiteY162" fmla="*/ 511561 h 6857999"/>
              <a:gd name="connsiteX163" fmla="*/ 5634466 w 6456673"/>
              <a:gd name="connsiteY163" fmla="*/ 521840 h 6857999"/>
              <a:gd name="connsiteX164" fmla="*/ 5647935 w 6456673"/>
              <a:gd name="connsiteY164" fmla="*/ 515460 h 6857999"/>
              <a:gd name="connsiteX165" fmla="*/ 5665393 w 6456673"/>
              <a:gd name="connsiteY165" fmla="*/ 532918 h 6857999"/>
              <a:gd name="connsiteX166" fmla="*/ 5662646 w 6456673"/>
              <a:gd name="connsiteY166" fmla="*/ 542222 h 6857999"/>
              <a:gd name="connsiteX167" fmla="*/ 5676914 w 6456673"/>
              <a:gd name="connsiteY167" fmla="*/ 552502 h 6857999"/>
              <a:gd name="connsiteX168" fmla="*/ 5722907 w 6456673"/>
              <a:gd name="connsiteY168" fmla="*/ 428614 h 6857999"/>
              <a:gd name="connsiteX169" fmla="*/ 5647847 w 6456673"/>
              <a:gd name="connsiteY169" fmla="*/ 416917 h 6857999"/>
              <a:gd name="connsiteX170" fmla="*/ 5633491 w 6456673"/>
              <a:gd name="connsiteY170" fmla="*/ 433046 h 6857999"/>
              <a:gd name="connsiteX171" fmla="*/ 5633402 w 6456673"/>
              <a:gd name="connsiteY171" fmla="*/ 433046 h 6857999"/>
              <a:gd name="connsiteX172" fmla="*/ 5547886 w 6456673"/>
              <a:gd name="connsiteY172" fmla="*/ 518562 h 6857999"/>
              <a:gd name="connsiteX173" fmla="*/ 5547886 w 6456673"/>
              <a:gd name="connsiteY173" fmla="*/ 518651 h 6857999"/>
              <a:gd name="connsiteX174" fmla="*/ 5531757 w 6456673"/>
              <a:gd name="connsiteY174" fmla="*/ 533007 h 6857999"/>
              <a:gd name="connsiteX175" fmla="*/ 5547886 w 6456673"/>
              <a:gd name="connsiteY175" fmla="*/ 547363 h 6857999"/>
              <a:gd name="connsiteX176" fmla="*/ 5547886 w 6456673"/>
              <a:gd name="connsiteY176" fmla="*/ 547452 h 6857999"/>
              <a:gd name="connsiteX177" fmla="*/ 5577130 w 6456673"/>
              <a:gd name="connsiteY177" fmla="*/ 605142 h 6857999"/>
              <a:gd name="connsiteX178" fmla="*/ 5585725 w 6456673"/>
              <a:gd name="connsiteY178" fmla="*/ 582013 h 6857999"/>
              <a:gd name="connsiteX179" fmla="*/ 5568799 w 6456673"/>
              <a:gd name="connsiteY179" fmla="*/ 533007 h 6857999"/>
              <a:gd name="connsiteX180" fmla="*/ 5647847 w 6456673"/>
              <a:gd name="connsiteY180" fmla="*/ 453959 h 6857999"/>
              <a:gd name="connsiteX181" fmla="*/ 5674698 w 6456673"/>
              <a:gd name="connsiteY181" fmla="*/ 458656 h 6857999"/>
              <a:gd name="connsiteX182" fmla="*/ 5693928 w 6456673"/>
              <a:gd name="connsiteY182" fmla="*/ 443148 h 6857999"/>
              <a:gd name="connsiteX183" fmla="*/ 5662292 w 6456673"/>
              <a:gd name="connsiteY183" fmla="*/ 433046 h 6857999"/>
              <a:gd name="connsiteX184" fmla="*/ 5662203 w 6456673"/>
              <a:gd name="connsiteY184" fmla="*/ 433046 h 6857999"/>
              <a:gd name="connsiteX185" fmla="*/ 5662114 w 6456673"/>
              <a:gd name="connsiteY185" fmla="*/ 432957 h 6857999"/>
              <a:gd name="connsiteX186" fmla="*/ 5647847 w 6456673"/>
              <a:gd name="connsiteY186" fmla="*/ 416917 h 6857999"/>
              <a:gd name="connsiteX187" fmla="*/ 842544 w 6456673"/>
              <a:gd name="connsiteY187" fmla="*/ 0 h 6857999"/>
              <a:gd name="connsiteX188" fmla="*/ 2733870 w 6456673"/>
              <a:gd name="connsiteY188" fmla="*/ 0 h 6857999"/>
              <a:gd name="connsiteX189" fmla="*/ 6456673 w 6456673"/>
              <a:gd name="connsiteY189" fmla="*/ 0 h 6857999"/>
              <a:gd name="connsiteX190" fmla="*/ 6456673 w 6456673"/>
              <a:gd name="connsiteY190" fmla="*/ 1856904 h 6857999"/>
              <a:gd name="connsiteX191" fmla="*/ 6456673 w 6456673"/>
              <a:gd name="connsiteY191" fmla="*/ 6857999 h 6857999"/>
              <a:gd name="connsiteX192" fmla="*/ 818673 w 6456673"/>
              <a:gd name="connsiteY192" fmla="*/ 6857999 h 6857999"/>
              <a:gd name="connsiteX193" fmla="*/ 739464 w 6456673"/>
              <a:gd name="connsiteY193" fmla="*/ 6703345 h 6857999"/>
              <a:gd name="connsiteX194" fmla="*/ 0 w 6456673"/>
              <a:gd name="connsiteY194" fmla="*/ 3452303 h 6857999"/>
              <a:gd name="connsiteX195" fmla="*/ 739464 w 6456673"/>
              <a:gd name="connsiteY195" fmla="*/ 201263 h 6857999"/>
              <a:gd name="connsiteX196" fmla="*/ 842544 w 6456673"/>
              <a:gd name="connsiteY19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18431 w 6456673"/>
              <a:gd name="connsiteY107" fmla="*/ 519980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5169929 w 6456673"/>
              <a:gd name="connsiteY129" fmla="*/ 432780 h 6857999"/>
              <a:gd name="connsiteX130" fmla="*/ 5128101 w 6456673"/>
              <a:gd name="connsiteY130" fmla="*/ 439869 h 6857999"/>
              <a:gd name="connsiteX131" fmla="*/ 5094958 w 6456673"/>
              <a:gd name="connsiteY131" fmla="*/ 460252 h 6857999"/>
              <a:gd name="connsiteX132" fmla="*/ 5073246 w 6456673"/>
              <a:gd name="connsiteY132" fmla="*/ 492420 h 6857999"/>
              <a:gd name="connsiteX133" fmla="*/ 5065448 w 6456673"/>
              <a:gd name="connsiteY133" fmla="*/ 534602 h 6857999"/>
              <a:gd name="connsiteX134" fmla="*/ 5073246 w 6456673"/>
              <a:gd name="connsiteY134" fmla="*/ 576784 h 6857999"/>
              <a:gd name="connsiteX135" fmla="*/ 5094958 w 6456673"/>
              <a:gd name="connsiteY135" fmla="*/ 608953 h 6857999"/>
              <a:gd name="connsiteX136" fmla="*/ 5128101 w 6456673"/>
              <a:gd name="connsiteY136" fmla="*/ 629335 h 6857999"/>
              <a:gd name="connsiteX137" fmla="*/ 5169929 w 6456673"/>
              <a:gd name="connsiteY137" fmla="*/ 636425 h 6857999"/>
              <a:gd name="connsiteX138" fmla="*/ 5211757 w 6456673"/>
              <a:gd name="connsiteY138" fmla="*/ 632082 h 6857999"/>
              <a:gd name="connsiteX139" fmla="*/ 5251192 w 6456673"/>
              <a:gd name="connsiteY139" fmla="*/ 617815 h 6857999"/>
              <a:gd name="connsiteX140" fmla="*/ 5251192 w 6456673"/>
              <a:gd name="connsiteY140" fmla="*/ 516524 h 6857999"/>
              <a:gd name="connsiteX141" fmla="*/ 5175423 w 6456673"/>
              <a:gd name="connsiteY141" fmla="*/ 516524 h 6857999"/>
              <a:gd name="connsiteX142" fmla="*/ 5175423 w 6456673"/>
              <a:gd name="connsiteY142" fmla="*/ 555959 h 6857999"/>
              <a:gd name="connsiteX143" fmla="*/ 5210162 w 6456673"/>
              <a:gd name="connsiteY143" fmla="*/ 555959 h 6857999"/>
              <a:gd name="connsiteX144" fmla="*/ 5210162 w 6456673"/>
              <a:gd name="connsiteY144" fmla="*/ 587419 h 6857999"/>
              <a:gd name="connsiteX145" fmla="*/ 5194033 w 6456673"/>
              <a:gd name="connsiteY145" fmla="*/ 593888 h 6857999"/>
              <a:gd name="connsiteX146" fmla="*/ 5169929 w 6456673"/>
              <a:gd name="connsiteY146" fmla="*/ 597078 h 6857999"/>
              <a:gd name="connsiteX147" fmla="*/ 5145204 w 6456673"/>
              <a:gd name="connsiteY147" fmla="*/ 592470 h 6857999"/>
              <a:gd name="connsiteX148" fmla="*/ 5126151 w 6456673"/>
              <a:gd name="connsiteY148" fmla="*/ 579443 h 6857999"/>
              <a:gd name="connsiteX149" fmla="*/ 5114011 w 6456673"/>
              <a:gd name="connsiteY149" fmla="*/ 559770 h 6857999"/>
              <a:gd name="connsiteX150" fmla="*/ 5109757 w 6456673"/>
              <a:gd name="connsiteY150" fmla="*/ 534691 h 6857999"/>
              <a:gd name="connsiteX151" fmla="*/ 5114011 w 6456673"/>
              <a:gd name="connsiteY151" fmla="*/ 509789 h 6857999"/>
              <a:gd name="connsiteX152" fmla="*/ 5126151 w 6456673"/>
              <a:gd name="connsiteY152" fmla="*/ 489939 h 6857999"/>
              <a:gd name="connsiteX153" fmla="*/ 5145204 w 6456673"/>
              <a:gd name="connsiteY153" fmla="*/ 476912 h 6857999"/>
              <a:gd name="connsiteX154" fmla="*/ 5169929 w 6456673"/>
              <a:gd name="connsiteY154" fmla="*/ 472304 h 6857999"/>
              <a:gd name="connsiteX155" fmla="*/ 5197312 w 6456673"/>
              <a:gd name="connsiteY155" fmla="*/ 476912 h 6857999"/>
              <a:gd name="connsiteX156" fmla="*/ 5216985 w 6456673"/>
              <a:gd name="connsiteY156" fmla="*/ 490559 h 6857999"/>
              <a:gd name="connsiteX157" fmla="*/ 5247115 w 6456673"/>
              <a:gd name="connsiteY157" fmla="*/ 457682 h 6857999"/>
              <a:gd name="connsiteX158" fmla="*/ 5212731 w 6456673"/>
              <a:gd name="connsiteY158" fmla="*/ 438363 h 6857999"/>
              <a:gd name="connsiteX159" fmla="*/ 5169929 w 6456673"/>
              <a:gd name="connsiteY159" fmla="*/ 432780 h 6857999"/>
              <a:gd name="connsiteX160" fmla="*/ 5722907 w 6456673"/>
              <a:gd name="connsiteY160" fmla="*/ 428614 h 6857999"/>
              <a:gd name="connsiteX161" fmla="*/ 5620198 w 6456673"/>
              <a:gd name="connsiteY161" fmla="*/ 511561 h 6857999"/>
              <a:gd name="connsiteX162" fmla="*/ 5634466 w 6456673"/>
              <a:gd name="connsiteY162" fmla="*/ 521840 h 6857999"/>
              <a:gd name="connsiteX163" fmla="*/ 5647935 w 6456673"/>
              <a:gd name="connsiteY163" fmla="*/ 515460 h 6857999"/>
              <a:gd name="connsiteX164" fmla="*/ 5665393 w 6456673"/>
              <a:gd name="connsiteY164" fmla="*/ 532918 h 6857999"/>
              <a:gd name="connsiteX165" fmla="*/ 5662646 w 6456673"/>
              <a:gd name="connsiteY165" fmla="*/ 542222 h 6857999"/>
              <a:gd name="connsiteX166" fmla="*/ 5676914 w 6456673"/>
              <a:gd name="connsiteY166" fmla="*/ 552502 h 6857999"/>
              <a:gd name="connsiteX167" fmla="*/ 5722907 w 6456673"/>
              <a:gd name="connsiteY167" fmla="*/ 428614 h 6857999"/>
              <a:gd name="connsiteX168" fmla="*/ 5647847 w 6456673"/>
              <a:gd name="connsiteY168" fmla="*/ 416917 h 6857999"/>
              <a:gd name="connsiteX169" fmla="*/ 5633491 w 6456673"/>
              <a:gd name="connsiteY169" fmla="*/ 433046 h 6857999"/>
              <a:gd name="connsiteX170" fmla="*/ 5633402 w 6456673"/>
              <a:gd name="connsiteY170" fmla="*/ 433046 h 6857999"/>
              <a:gd name="connsiteX171" fmla="*/ 5547886 w 6456673"/>
              <a:gd name="connsiteY171" fmla="*/ 518562 h 6857999"/>
              <a:gd name="connsiteX172" fmla="*/ 5547886 w 6456673"/>
              <a:gd name="connsiteY172" fmla="*/ 518651 h 6857999"/>
              <a:gd name="connsiteX173" fmla="*/ 5531757 w 6456673"/>
              <a:gd name="connsiteY173" fmla="*/ 533007 h 6857999"/>
              <a:gd name="connsiteX174" fmla="*/ 5547886 w 6456673"/>
              <a:gd name="connsiteY174" fmla="*/ 547363 h 6857999"/>
              <a:gd name="connsiteX175" fmla="*/ 5547886 w 6456673"/>
              <a:gd name="connsiteY175" fmla="*/ 547452 h 6857999"/>
              <a:gd name="connsiteX176" fmla="*/ 5577130 w 6456673"/>
              <a:gd name="connsiteY176" fmla="*/ 605142 h 6857999"/>
              <a:gd name="connsiteX177" fmla="*/ 5585725 w 6456673"/>
              <a:gd name="connsiteY177" fmla="*/ 582013 h 6857999"/>
              <a:gd name="connsiteX178" fmla="*/ 5568799 w 6456673"/>
              <a:gd name="connsiteY178" fmla="*/ 533007 h 6857999"/>
              <a:gd name="connsiteX179" fmla="*/ 5647847 w 6456673"/>
              <a:gd name="connsiteY179" fmla="*/ 453959 h 6857999"/>
              <a:gd name="connsiteX180" fmla="*/ 5674698 w 6456673"/>
              <a:gd name="connsiteY180" fmla="*/ 458656 h 6857999"/>
              <a:gd name="connsiteX181" fmla="*/ 5693928 w 6456673"/>
              <a:gd name="connsiteY181" fmla="*/ 443148 h 6857999"/>
              <a:gd name="connsiteX182" fmla="*/ 5662292 w 6456673"/>
              <a:gd name="connsiteY182" fmla="*/ 433046 h 6857999"/>
              <a:gd name="connsiteX183" fmla="*/ 5662203 w 6456673"/>
              <a:gd name="connsiteY183" fmla="*/ 433046 h 6857999"/>
              <a:gd name="connsiteX184" fmla="*/ 5662114 w 6456673"/>
              <a:gd name="connsiteY184" fmla="*/ 432957 h 6857999"/>
              <a:gd name="connsiteX185" fmla="*/ 5647847 w 6456673"/>
              <a:gd name="connsiteY185" fmla="*/ 416917 h 6857999"/>
              <a:gd name="connsiteX186" fmla="*/ 842544 w 6456673"/>
              <a:gd name="connsiteY186" fmla="*/ 0 h 6857999"/>
              <a:gd name="connsiteX187" fmla="*/ 2733870 w 6456673"/>
              <a:gd name="connsiteY187" fmla="*/ 0 h 6857999"/>
              <a:gd name="connsiteX188" fmla="*/ 6456673 w 6456673"/>
              <a:gd name="connsiteY188" fmla="*/ 0 h 6857999"/>
              <a:gd name="connsiteX189" fmla="*/ 6456673 w 6456673"/>
              <a:gd name="connsiteY189" fmla="*/ 1856904 h 6857999"/>
              <a:gd name="connsiteX190" fmla="*/ 6456673 w 6456673"/>
              <a:gd name="connsiteY190" fmla="*/ 6857999 h 6857999"/>
              <a:gd name="connsiteX191" fmla="*/ 818673 w 6456673"/>
              <a:gd name="connsiteY191" fmla="*/ 6857999 h 6857999"/>
              <a:gd name="connsiteX192" fmla="*/ 739464 w 6456673"/>
              <a:gd name="connsiteY192" fmla="*/ 6703345 h 6857999"/>
              <a:gd name="connsiteX193" fmla="*/ 0 w 6456673"/>
              <a:gd name="connsiteY193" fmla="*/ 3452303 h 6857999"/>
              <a:gd name="connsiteX194" fmla="*/ 739464 w 6456673"/>
              <a:gd name="connsiteY194" fmla="*/ 201263 h 6857999"/>
              <a:gd name="connsiteX195" fmla="*/ 842544 w 6456673"/>
              <a:gd name="connsiteY19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9877 w 6456673"/>
              <a:gd name="connsiteY107" fmla="*/ 529285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5169929 w 6456673"/>
              <a:gd name="connsiteY128" fmla="*/ 432780 h 6857999"/>
              <a:gd name="connsiteX129" fmla="*/ 5128101 w 6456673"/>
              <a:gd name="connsiteY129" fmla="*/ 439869 h 6857999"/>
              <a:gd name="connsiteX130" fmla="*/ 5094958 w 6456673"/>
              <a:gd name="connsiteY130" fmla="*/ 460252 h 6857999"/>
              <a:gd name="connsiteX131" fmla="*/ 5073246 w 6456673"/>
              <a:gd name="connsiteY131" fmla="*/ 492420 h 6857999"/>
              <a:gd name="connsiteX132" fmla="*/ 5065448 w 6456673"/>
              <a:gd name="connsiteY132" fmla="*/ 534602 h 6857999"/>
              <a:gd name="connsiteX133" fmla="*/ 5073246 w 6456673"/>
              <a:gd name="connsiteY133" fmla="*/ 576784 h 6857999"/>
              <a:gd name="connsiteX134" fmla="*/ 5094958 w 6456673"/>
              <a:gd name="connsiteY134" fmla="*/ 608953 h 6857999"/>
              <a:gd name="connsiteX135" fmla="*/ 5128101 w 6456673"/>
              <a:gd name="connsiteY135" fmla="*/ 629335 h 6857999"/>
              <a:gd name="connsiteX136" fmla="*/ 5169929 w 6456673"/>
              <a:gd name="connsiteY136" fmla="*/ 636425 h 6857999"/>
              <a:gd name="connsiteX137" fmla="*/ 5211757 w 6456673"/>
              <a:gd name="connsiteY137" fmla="*/ 632082 h 6857999"/>
              <a:gd name="connsiteX138" fmla="*/ 5251192 w 6456673"/>
              <a:gd name="connsiteY138" fmla="*/ 617815 h 6857999"/>
              <a:gd name="connsiteX139" fmla="*/ 5251192 w 6456673"/>
              <a:gd name="connsiteY139" fmla="*/ 516524 h 6857999"/>
              <a:gd name="connsiteX140" fmla="*/ 5175423 w 6456673"/>
              <a:gd name="connsiteY140" fmla="*/ 516524 h 6857999"/>
              <a:gd name="connsiteX141" fmla="*/ 5175423 w 6456673"/>
              <a:gd name="connsiteY141" fmla="*/ 555959 h 6857999"/>
              <a:gd name="connsiteX142" fmla="*/ 5210162 w 6456673"/>
              <a:gd name="connsiteY142" fmla="*/ 555959 h 6857999"/>
              <a:gd name="connsiteX143" fmla="*/ 5210162 w 6456673"/>
              <a:gd name="connsiteY143" fmla="*/ 587419 h 6857999"/>
              <a:gd name="connsiteX144" fmla="*/ 5194033 w 6456673"/>
              <a:gd name="connsiteY144" fmla="*/ 593888 h 6857999"/>
              <a:gd name="connsiteX145" fmla="*/ 5169929 w 6456673"/>
              <a:gd name="connsiteY145" fmla="*/ 597078 h 6857999"/>
              <a:gd name="connsiteX146" fmla="*/ 5145204 w 6456673"/>
              <a:gd name="connsiteY146" fmla="*/ 592470 h 6857999"/>
              <a:gd name="connsiteX147" fmla="*/ 5126151 w 6456673"/>
              <a:gd name="connsiteY147" fmla="*/ 579443 h 6857999"/>
              <a:gd name="connsiteX148" fmla="*/ 5114011 w 6456673"/>
              <a:gd name="connsiteY148" fmla="*/ 559770 h 6857999"/>
              <a:gd name="connsiteX149" fmla="*/ 5109757 w 6456673"/>
              <a:gd name="connsiteY149" fmla="*/ 534691 h 6857999"/>
              <a:gd name="connsiteX150" fmla="*/ 5114011 w 6456673"/>
              <a:gd name="connsiteY150" fmla="*/ 509789 h 6857999"/>
              <a:gd name="connsiteX151" fmla="*/ 5126151 w 6456673"/>
              <a:gd name="connsiteY151" fmla="*/ 489939 h 6857999"/>
              <a:gd name="connsiteX152" fmla="*/ 5145204 w 6456673"/>
              <a:gd name="connsiteY152" fmla="*/ 476912 h 6857999"/>
              <a:gd name="connsiteX153" fmla="*/ 5169929 w 6456673"/>
              <a:gd name="connsiteY153" fmla="*/ 472304 h 6857999"/>
              <a:gd name="connsiteX154" fmla="*/ 5197312 w 6456673"/>
              <a:gd name="connsiteY154" fmla="*/ 476912 h 6857999"/>
              <a:gd name="connsiteX155" fmla="*/ 5216985 w 6456673"/>
              <a:gd name="connsiteY155" fmla="*/ 490559 h 6857999"/>
              <a:gd name="connsiteX156" fmla="*/ 5247115 w 6456673"/>
              <a:gd name="connsiteY156" fmla="*/ 457682 h 6857999"/>
              <a:gd name="connsiteX157" fmla="*/ 5212731 w 6456673"/>
              <a:gd name="connsiteY157" fmla="*/ 438363 h 6857999"/>
              <a:gd name="connsiteX158" fmla="*/ 5169929 w 6456673"/>
              <a:gd name="connsiteY158" fmla="*/ 432780 h 6857999"/>
              <a:gd name="connsiteX159" fmla="*/ 5722907 w 6456673"/>
              <a:gd name="connsiteY159" fmla="*/ 428614 h 6857999"/>
              <a:gd name="connsiteX160" fmla="*/ 5620198 w 6456673"/>
              <a:gd name="connsiteY160" fmla="*/ 511561 h 6857999"/>
              <a:gd name="connsiteX161" fmla="*/ 5634466 w 6456673"/>
              <a:gd name="connsiteY161" fmla="*/ 521840 h 6857999"/>
              <a:gd name="connsiteX162" fmla="*/ 5647935 w 6456673"/>
              <a:gd name="connsiteY162" fmla="*/ 515460 h 6857999"/>
              <a:gd name="connsiteX163" fmla="*/ 5665393 w 6456673"/>
              <a:gd name="connsiteY163" fmla="*/ 532918 h 6857999"/>
              <a:gd name="connsiteX164" fmla="*/ 5662646 w 6456673"/>
              <a:gd name="connsiteY164" fmla="*/ 542222 h 6857999"/>
              <a:gd name="connsiteX165" fmla="*/ 5676914 w 6456673"/>
              <a:gd name="connsiteY165" fmla="*/ 552502 h 6857999"/>
              <a:gd name="connsiteX166" fmla="*/ 5722907 w 6456673"/>
              <a:gd name="connsiteY166" fmla="*/ 428614 h 6857999"/>
              <a:gd name="connsiteX167" fmla="*/ 5647847 w 6456673"/>
              <a:gd name="connsiteY167" fmla="*/ 416917 h 6857999"/>
              <a:gd name="connsiteX168" fmla="*/ 5633491 w 6456673"/>
              <a:gd name="connsiteY168" fmla="*/ 433046 h 6857999"/>
              <a:gd name="connsiteX169" fmla="*/ 5633402 w 6456673"/>
              <a:gd name="connsiteY169" fmla="*/ 433046 h 6857999"/>
              <a:gd name="connsiteX170" fmla="*/ 5547886 w 6456673"/>
              <a:gd name="connsiteY170" fmla="*/ 518562 h 6857999"/>
              <a:gd name="connsiteX171" fmla="*/ 5547886 w 6456673"/>
              <a:gd name="connsiteY171" fmla="*/ 518651 h 6857999"/>
              <a:gd name="connsiteX172" fmla="*/ 5531757 w 6456673"/>
              <a:gd name="connsiteY172" fmla="*/ 533007 h 6857999"/>
              <a:gd name="connsiteX173" fmla="*/ 5547886 w 6456673"/>
              <a:gd name="connsiteY173" fmla="*/ 547363 h 6857999"/>
              <a:gd name="connsiteX174" fmla="*/ 5547886 w 6456673"/>
              <a:gd name="connsiteY174" fmla="*/ 547452 h 6857999"/>
              <a:gd name="connsiteX175" fmla="*/ 5577130 w 6456673"/>
              <a:gd name="connsiteY175" fmla="*/ 605142 h 6857999"/>
              <a:gd name="connsiteX176" fmla="*/ 5585725 w 6456673"/>
              <a:gd name="connsiteY176" fmla="*/ 582013 h 6857999"/>
              <a:gd name="connsiteX177" fmla="*/ 5568799 w 6456673"/>
              <a:gd name="connsiteY177" fmla="*/ 533007 h 6857999"/>
              <a:gd name="connsiteX178" fmla="*/ 5647847 w 6456673"/>
              <a:gd name="connsiteY178" fmla="*/ 453959 h 6857999"/>
              <a:gd name="connsiteX179" fmla="*/ 5674698 w 6456673"/>
              <a:gd name="connsiteY179" fmla="*/ 458656 h 6857999"/>
              <a:gd name="connsiteX180" fmla="*/ 5693928 w 6456673"/>
              <a:gd name="connsiteY180" fmla="*/ 443148 h 6857999"/>
              <a:gd name="connsiteX181" fmla="*/ 5662292 w 6456673"/>
              <a:gd name="connsiteY181" fmla="*/ 433046 h 6857999"/>
              <a:gd name="connsiteX182" fmla="*/ 5662203 w 6456673"/>
              <a:gd name="connsiteY182" fmla="*/ 433046 h 6857999"/>
              <a:gd name="connsiteX183" fmla="*/ 5662114 w 6456673"/>
              <a:gd name="connsiteY183" fmla="*/ 432957 h 6857999"/>
              <a:gd name="connsiteX184" fmla="*/ 5647847 w 6456673"/>
              <a:gd name="connsiteY184" fmla="*/ 416917 h 6857999"/>
              <a:gd name="connsiteX185" fmla="*/ 842544 w 6456673"/>
              <a:gd name="connsiteY185" fmla="*/ 0 h 6857999"/>
              <a:gd name="connsiteX186" fmla="*/ 2733870 w 6456673"/>
              <a:gd name="connsiteY186" fmla="*/ 0 h 6857999"/>
              <a:gd name="connsiteX187" fmla="*/ 6456673 w 6456673"/>
              <a:gd name="connsiteY187" fmla="*/ 0 h 6857999"/>
              <a:gd name="connsiteX188" fmla="*/ 6456673 w 6456673"/>
              <a:gd name="connsiteY188" fmla="*/ 1856904 h 6857999"/>
              <a:gd name="connsiteX189" fmla="*/ 6456673 w 6456673"/>
              <a:gd name="connsiteY189" fmla="*/ 6857999 h 6857999"/>
              <a:gd name="connsiteX190" fmla="*/ 818673 w 6456673"/>
              <a:gd name="connsiteY190" fmla="*/ 6857999 h 6857999"/>
              <a:gd name="connsiteX191" fmla="*/ 739464 w 6456673"/>
              <a:gd name="connsiteY191" fmla="*/ 6703345 h 6857999"/>
              <a:gd name="connsiteX192" fmla="*/ 0 w 6456673"/>
              <a:gd name="connsiteY192" fmla="*/ 3452303 h 6857999"/>
              <a:gd name="connsiteX193" fmla="*/ 739464 w 6456673"/>
              <a:gd name="connsiteY193" fmla="*/ 201263 h 6857999"/>
              <a:gd name="connsiteX194" fmla="*/ 842544 w 6456673"/>
              <a:gd name="connsiteY19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5169929 w 6456673"/>
              <a:gd name="connsiteY127" fmla="*/ 432780 h 6857999"/>
              <a:gd name="connsiteX128" fmla="*/ 5128101 w 6456673"/>
              <a:gd name="connsiteY128" fmla="*/ 439869 h 6857999"/>
              <a:gd name="connsiteX129" fmla="*/ 5094958 w 6456673"/>
              <a:gd name="connsiteY129" fmla="*/ 460252 h 6857999"/>
              <a:gd name="connsiteX130" fmla="*/ 5073246 w 6456673"/>
              <a:gd name="connsiteY130" fmla="*/ 492420 h 6857999"/>
              <a:gd name="connsiteX131" fmla="*/ 5065448 w 6456673"/>
              <a:gd name="connsiteY131" fmla="*/ 534602 h 6857999"/>
              <a:gd name="connsiteX132" fmla="*/ 5073246 w 6456673"/>
              <a:gd name="connsiteY132" fmla="*/ 576784 h 6857999"/>
              <a:gd name="connsiteX133" fmla="*/ 5094958 w 6456673"/>
              <a:gd name="connsiteY133" fmla="*/ 608953 h 6857999"/>
              <a:gd name="connsiteX134" fmla="*/ 5128101 w 6456673"/>
              <a:gd name="connsiteY134" fmla="*/ 629335 h 6857999"/>
              <a:gd name="connsiteX135" fmla="*/ 5169929 w 6456673"/>
              <a:gd name="connsiteY135" fmla="*/ 636425 h 6857999"/>
              <a:gd name="connsiteX136" fmla="*/ 5211757 w 6456673"/>
              <a:gd name="connsiteY136" fmla="*/ 632082 h 6857999"/>
              <a:gd name="connsiteX137" fmla="*/ 5251192 w 6456673"/>
              <a:gd name="connsiteY137" fmla="*/ 617815 h 6857999"/>
              <a:gd name="connsiteX138" fmla="*/ 5251192 w 6456673"/>
              <a:gd name="connsiteY138" fmla="*/ 516524 h 6857999"/>
              <a:gd name="connsiteX139" fmla="*/ 5175423 w 6456673"/>
              <a:gd name="connsiteY139" fmla="*/ 516524 h 6857999"/>
              <a:gd name="connsiteX140" fmla="*/ 5175423 w 6456673"/>
              <a:gd name="connsiteY140" fmla="*/ 555959 h 6857999"/>
              <a:gd name="connsiteX141" fmla="*/ 5210162 w 6456673"/>
              <a:gd name="connsiteY141" fmla="*/ 555959 h 6857999"/>
              <a:gd name="connsiteX142" fmla="*/ 5210162 w 6456673"/>
              <a:gd name="connsiteY142" fmla="*/ 587419 h 6857999"/>
              <a:gd name="connsiteX143" fmla="*/ 5194033 w 6456673"/>
              <a:gd name="connsiteY143" fmla="*/ 593888 h 6857999"/>
              <a:gd name="connsiteX144" fmla="*/ 5169929 w 6456673"/>
              <a:gd name="connsiteY144" fmla="*/ 597078 h 6857999"/>
              <a:gd name="connsiteX145" fmla="*/ 5145204 w 6456673"/>
              <a:gd name="connsiteY145" fmla="*/ 592470 h 6857999"/>
              <a:gd name="connsiteX146" fmla="*/ 5126151 w 6456673"/>
              <a:gd name="connsiteY146" fmla="*/ 579443 h 6857999"/>
              <a:gd name="connsiteX147" fmla="*/ 5114011 w 6456673"/>
              <a:gd name="connsiteY147" fmla="*/ 559770 h 6857999"/>
              <a:gd name="connsiteX148" fmla="*/ 5109757 w 6456673"/>
              <a:gd name="connsiteY148" fmla="*/ 534691 h 6857999"/>
              <a:gd name="connsiteX149" fmla="*/ 5114011 w 6456673"/>
              <a:gd name="connsiteY149" fmla="*/ 509789 h 6857999"/>
              <a:gd name="connsiteX150" fmla="*/ 5126151 w 6456673"/>
              <a:gd name="connsiteY150" fmla="*/ 489939 h 6857999"/>
              <a:gd name="connsiteX151" fmla="*/ 5145204 w 6456673"/>
              <a:gd name="connsiteY151" fmla="*/ 476912 h 6857999"/>
              <a:gd name="connsiteX152" fmla="*/ 5169929 w 6456673"/>
              <a:gd name="connsiteY152" fmla="*/ 472304 h 6857999"/>
              <a:gd name="connsiteX153" fmla="*/ 5197312 w 6456673"/>
              <a:gd name="connsiteY153" fmla="*/ 476912 h 6857999"/>
              <a:gd name="connsiteX154" fmla="*/ 5216985 w 6456673"/>
              <a:gd name="connsiteY154" fmla="*/ 490559 h 6857999"/>
              <a:gd name="connsiteX155" fmla="*/ 5247115 w 6456673"/>
              <a:gd name="connsiteY155" fmla="*/ 457682 h 6857999"/>
              <a:gd name="connsiteX156" fmla="*/ 5212731 w 6456673"/>
              <a:gd name="connsiteY156" fmla="*/ 438363 h 6857999"/>
              <a:gd name="connsiteX157" fmla="*/ 5169929 w 6456673"/>
              <a:gd name="connsiteY157" fmla="*/ 432780 h 6857999"/>
              <a:gd name="connsiteX158" fmla="*/ 5722907 w 6456673"/>
              <a:gd name="connsiteY158" fmla="*/ 428614 h 6857999"/>
              <a:gd name="connsiteX159" fmla="*/ 5620198 w 6456673"/>
              <a:gd name="connsiteY159" fmla="*/ 511561 h 6857999"/>
              <a:gd name="connsiteX160" fmla="*/ 5634466 w 6456673"/>
              <a:gd name="connsiteY160" fmla="*/ 521840 h 6857999"/>
              <a:gd name="connsiteX161" fmla="*/ 5647935 w 6456673"/>
              <a:gd name="connsiteY161" fmla="*/ 515460 h 6857999"/>
              <a:gd name="connsiteX162" fmla="*/ 5665393 w 6456673"/>
              <a:gd name="connsiteY162" fmla="*/ 532918 h 6857999"/>
              <a:gd name="connsiteX163" fmla="*/ 5662646 w 6456673"/>
              <a:gd name="connsiteY163" fmla="*/ 542222 h 6857999"/>
              <a:gd name="connsiteX164" fmla="*/ 5676914 w 6456673"/>
              <a:gd name="connsiteY164" fmla="*/ 552502 h 6857999"/>
              <a:gd name="connsiteX165" fmla="*/ 5722907 w 6456673"/>
              <a:gd name="connsiteY165" fmla="*/ 428614 h 6857999"/>
              <a:gd name="connsiteX166" fmla="*/ 5647847 w 6456673"/>
              <a:gd name="connsiteY166" fmla="*/ 416917 h 6857999"/>
              <a:gd name="connsiteX167" fmla="*/ 5633491 w 6456673"/>
              <a:gd name="connsiteY167" fmla="*/ 433046 h 6857999"/>
              <a:gd name="connsiteX168" fmla="*/ 5633402 w 6456673"/>
              <a:gd name="connsiteY168" fmla="*/ 433046 h 6857999"/>
              <a:gd name="connsiteX169" fmla="*/ 5547886 w 6456673"/>
              <a:gd name="connsiteY169" fmla="*/ 518562 h 6857999"/>
              <a:gd name="connsiteX170" fmla="*/ 5547886 w 6456673"/>
              <a:gd name="connsiteY170" fmla="*/ 518651 h 6857999"/>
              <a:gd name="connsiteX171" fmla="*/ 5531757 w 6456673"/>
              <a:gd name="connsiteY171" fmla="*/ 533007 h 6857999"/>
              <a:gd name="connsiteX172" fmla="*/ 5547886 w 6456673"/>
              <a:gd name="connsiteY172" fmla="*/ 547363 h 6857999"/>
              <a:gd name="connsiteX173" fmla="*/ 5547886 w 6456673"/>
              <a:gd name="connsiteY173" fmla="*/ 547452 h 6857999"/>
              <a:gd name="connsiteX174" fmla="*/ 5577130 w 6456673"/>
              <a:gd name="connsiteY174" fmla="*/ 605142 h 6857999"/>
              <a:gd name="connsiteX175" fmla="*/ 5585725 w 6456673"/>
              <a:gd name="connsiteY175" fmla="*/ 582013 h 6857999"/>
              <a:gd name="connsiteX176" fmla="*/ 5568799 w 6456673"/>
              <a:gd name="connsiteY176" fmla="*/ 533007 h 6857999"/>
              <a:gd name="connsiteX177" fmla="*/ 5647847 w 6456673"/>
              <a:gd name="connsiteY177" fmla="*/ 453959 h 6857999"/>
              <a:gd name="connsiteX178" fmla="*/ 5674698 w 6456673"/>
              <a:gd name="connsiteY178" fmla="*/ 458656 h 6857999"/>
              <a:gd name="connsiteX179" fmla="*/ 5693928 w 6456673"/>
              <a:gd name="connsiteY179" fmla="*/ 443148 h 6857999"/>
              <a:gd name="connsiteX180" fmla="*/ 5662292 w 6456673"/>
              <a:gd name="connsiteY180" fmla="*/ 433046 h 6857999"/>
              <a:gd name="connsiteX181" fmla="*/ 5662203 w 6456673"/>
              <a:gd name="connsiteY181" fmla="*/ 433046 h 6857999"/>
              <a:gd name="connsiteX182" fmla="*/ 5662114 w 6456673"/>
              <a:gd name="connsiteY182" fmla="*/ 432957 h 6857999"/>
              <a:gd name="connsiteX183" fmla="*/ 5647847 w 6456673"/>
              <a:gd name="connsiteY183" fmla="*/ 416917 h 6857999"/>
              <a:gd name="connsiteX184" fmla="*/ 842544 w 6456673"/>
              <a:gd name="connsiteY184" fmla="*/ 0 h 6857999"/>
              <a:gd name="connsiteX185" fmla="*/ 2733870 w 6456673"/>
              <a:gd name="connsiteY185" fmla="*/ 0 h 6857999"/>
              <a:gd name="connsiteX186" fmla="*/ 6456673 w 6456673"/>
              <a:gd name="connsiteY186" fmla="*/ 0 h 6857999"/>
              <a:gd name="connsiteX187" fmla="*/ 6456673 w 6456673"/>
              <a:gd name="connsiteY187" fmla="*/ 1856904 h 6857999"/>
              <a:gd name="connsiteX188" fmla="*/ 6456673 w 6456673"/>
              <a:gd name="connsiteY188" fmla="*/ 6857999 h 6857999"/>
              <a:gd name="connsiteX189" fmla="*/ 818673 w 6456673"/>
              <a:gd name="connsiteY189" fmla="*/ 6857999 h 6857999"/>
              <a:gd name="connsiteX190" fmla="*/ 739464 w 6456673"/>
              <a:gd name="connsiteY190" fmla="*/ 6703345 h 6857999"/>
              <a:gd name="connsiteX191" fmla="*/ 0 w 6456673"/>
              <a:gd name="connsiteY191" fmla="*/ 3452303 h 6857999"/>
              <a:gd name="connsiteX192" fmla="*/ 739464 w 6456673"/>
              <a:gd name="connsiteY192" fmla="*/ 201263 h 6857999"/>
              <a:gd name="connsiteX193" fmla="*/ 842544 w 6456673"/>
              <a:gd name="connsiteY19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874920 w 6456673"/>
              <a:gd name="connsiteY108" fmla="*/ 547185 h 6857999"/>
              <a:gd name="connsiteX109" fmla="*/ 4896808 w 6456673"/>
              <a:gd name="connsiteY109" fmla="*/ 554275 h 6857999"/>
              <a:gd name="connsiteX110" fmla="*/ 4913646 w 6456673"/>
              <a:gd name="connsiteY110" fmla="*/ 562871 h 6857999"/>
              <a:gd name="connsiteX111" fmla="*/ 4920381 w 6456673"/>
              <a:gd name="connsiteY111" fmla="*/ 576695 h 6857999"/>
              <a:gd name="connsiteX112" fmla="*/ 4917811 w 6456673"/>
              <a:gd name="connsiteY112" fmla="*/ 585734 h 6857999"/>
              <a:gd name="connsiteX113" fmla="*/ 4910987 w 6456673"/>
              <a:gd name="connsiteY113" fmla="*/ 592026 h 6857999"/>
              <a:gd name="connsiteX114" fmla="*/ 4901417 w 6456673"/>
              <a:gd name="connsiteY114" fmla="*/ 595748 h 6857999"/>
              <a:gd name="connsiteX115" fmla="*/ 4890871 w 6456673"/>
              <a:gd name="connsiteY115" fmla="*/ 596989 h 6857999"/>
              <a:gd name="connsiteX116" fmla="*/ 4870223 w 6456673"/>
              <a:gd name="connsiteY116" fmla="*/ 592203 h 6857999"/>
              <a:gd name="connsiteX117" fmla="*/ 4853651 w 6456673"/>
              <a:gd name="connsiteY117" fmla="*/ 578645 h 6857999"/>
              <a:gd name="connsiteX118" fmla="*/ 4823078 w 6456673"/>
              <a:gd name="connsiteY118" fmla="*/ 611877 h 6857999"/>
              <a:gd name="connsiteX119" fmla="*/ 4853208 w 6456673"/>
              <a:gd name="connsiteY119" fmla="*/ 630486 h 6857999"/>
              <a:gd name="connsiteX120" fmla="*/ 4888212 w 6456673"/>
              <a:gd name="connsiteY120" fmla="*/ 636247 h 6857999"/>
              <a:gd name="connsiteX121" fmla="*/ 4916836 w 6456673"/>
              <a:gd name="connsiteY121" fmla="*/ 632436 h 6857999"/>
              <a:gd name="connsiteX122" fmla="*/ 4940674 w 6456673"/>
              <a:gd name="connsiteY122" fmla="*/ 620650 h 6857999"/>
              <a:gd name="connsiteX123" fmla="*/ 4956980 w 6456673"/>
              <a:gd name="connsiteY123" fmla="*/ 600711 h 6857999"/>
              <a:gd name="connsiteX124" fmla="*/ 4963006 w 6456673"/>
              <a:gd name="connsiteY124" fmla="*/ 572530 h 6857999"/>
              <a:gd name="connsiteX125" fmla="*/ 4956448 w 6456673"/>
              <a:gd name="connsiteY125" fmla="*/ 545413 h 6857999"/>
              <a:gd name="connsiteX126" fmla="*/ 5169929 w 6456673"/>
              <a:gd name="connsiteY126" fmla="*/ 432780 h 6857999"/>
              <a:gd name="connsiteX127" fmla="*/ 5128101 w 6456673"/>
              <a:gd name="connsiteY127" fmla="*/ 439869 h 6857999"/>
              <a:gd name="connsiteX128" fmla="*/ 5094958 w 6456673"/>
              <a:gd name="connsiteY128" fmla="*/ 460252 h 6857999"/>
              <a:gd name="connsiteX129" fmla="*/ 5073246 w 6456673"/>
              <a:gd name="connsiteY129" fmla="*/ 492420 h 6857999"/>
              <a:gd name="connsiteX130" fmla="*/ 5065448 w 6456673"/>
              <a:gd name="connsiteY130" fmla="*/ 534602 h 6857999"/>
              <a:gd name="connsiteX131" fmla="*/ 5073246 w 6456673"/>
              <a:gd name="connsiteY131" fmla="*/ 576784 h 6857999"/>
              <a:gd name="connsiteX132" fmla="*/ 5094958 w 6456673"/>
              <a:gd name="connsiteY132" fmla="*/ 608953 h 6857999"/>
              <a:gd name="connsiteX133" fmla="*/ 5128101 w 6456673"/>
              <a:gd name="connsiteY133" fmla="*/ 629335 h 6857999"/>
              <a:gd name="connsiteX134" fmla="*/ 5169929 w 6456673"/>
              <a:gd name="connsiteY134" fmla="*/ 636425 h 6857999"/>
              <a:gd name="connsiteX135" fmla="*/ 5211757 w 6456673"/>
              <a:gd name="connsiteY135" fmla="*/ 632082 h 6857999"/>
              <a:gd name="connsiteX136" fmla="*/ 5251192 w 6456673"/>
              <a:gd name="connsiteY136" fmla="*/ 617815 h 6857999"/>
              <a:gd name="connsiteX137" fmla="*/ 5251192 w 6456673"/>
              <a:gd name="connsiteY137" fmla="*/ 516524 h 6857999"/>
              <a:gd name="connsiteX138" fmla="*/ 5175423 w 6456673"/>
              <a:gd name="connsiteY138" fmla="*/ 516524 h 6857999"/>
              <a:gd name="connsiteX139" fmla="*/ 5175423 w 6456673"/>
              <a:gd name="connsiteY139" fmla="*/ 555959 h 6857999"/>
              <a:gd name="connsiteX140" fmla="*/ 5210162 w 6456673"/>
              <a:gd name="connsiteY140" fmla="*/ 555959 h 6857999"/>
              <a:gd name="connsiteX141" fmla="*/ 5210162 w 6456673"/>
              <a:gd name="connsiteY141" fmla="*/ 587419 h 6857999"/>
              <a:gd name="connsiteX142" fmla="*/ 5194033 w 6456673"/>
              <a:gd name="connsiteY142" fmla="*/ 593888 h 6857999"/>
              <a:gd name="connsiteX143" fmla="*/ 5169929 w 6456673"/>
              <a:gd name="connsiteY143" fmla="*/ 597078 h 6857999"/>
              <a:gd name="connsiteX144" fmla="*/ 5145204 w 6456673"/>
              <a:gd name="connsiteY144" fmla="*/ 592470 h 6857999"/>
              <a:gd name="connsiteX145" fmla="*/ 5126151 w 6456673"/>
              <a:gd name="connsiteY145" fmla="*/ 579443 h 6857999"/>
              <a:gd name="connsiteX146" fmla="*/ 5114011 w 6456673"/>
              <a:gd name="connsiteY146" fmla="*/ 559770 h 6857999"/>
              <a:gd name="connsiteX147" fmla="*/ 5109757 w 6456673"/>
              <a:gd name="connsiteY147" fmla="*/ 534691 h 6857999"/>
              <a:gd name="connsiteX148" fmla="*/ 5114011 w 6456673"/>
              <a:gd name="connsiteY148" fmla="*/ 509789 h 6857999"/>
              <a:gd name="connsiteX149" fmla="*/ 5126151 w 6456673"/>
              <a:gd name="connsiteY149" fmla="*/ 489939 h 6857999"/>
              <a:gd name="connsiteX150" fmla="*/ 5145204 w 6456673"/>
              <a:gd name="connsiteY150" fmla="*/ 476912 h 6857999"/>
              <a:gd name="connsiteX151" fmla="*/ 5169929 w 6456673"/>
              <a:gd name="connsiteY151" fmla="*/ 472304 h 6857999"/>
              <a:gd name="connsiteX152" fmla="*/ 5197312 w 6456673"/>
              <a:gd name="connsiteY152" fmla="*/ 476912 h 6857999"/>
              <a:gd name="connsiteX153" fmla="*/ 5216985 w 6456673"/>
              <a:gd name="connsiteY153" fmla="*/ 490559 h 6857999"/>
              <a:gd name="connsiteX154" fmla="*/ 5247115 w 6456673"/>
              <a:gd name="connsiteY154" fmla="*/ 457682 h 6857999"/>
              <a:gd name="connsiteX155" fmla="*/ 5212731 w 6456673"/>
              <a:gd name="connsiteY155" fmla="*/ 438363 h 6857999"/>
              <a:gd name="connsiteX156" fmla="*/ 5169929 w 6456673"/>
              <a:gd name="connsiteY156" fmla="*/ 432780 h 6857999"/>
              <a:gd name="connsiteX157" fmla="*/ 5722907 w 6456673"/>
              <a:gd name="connsiteY157" fmla="*/ 428614 h 6857999"/>
              <a:gd name="connsiteX158" fmla="*/ 5620198 w 6456673"/>
              <a:gd name="connsiteY158" fmla="*/ 511561 h 6857999"/>
              <a:gd name="connsiteX159" fmla="*/ 5634466 w 6456673"/>
              <a:gd name="connsiteY159" fmla="*/ 521840 h 6857999"/>
              <a:gd name="connsiteX160" fmla="*/ 5647935 w 6456673"/>
              <a:gd name="connsiteY160" fmla="*/ 515460 h 6857999"/>
              <a:gd name="connsiteX161" fmla="*/ 5665393 w 6456673"/>
              <a:gd name="connsiteY161" fmla="*/ 532918 h 6857999"/>
              <a:gd name="connsiteX162" fmla="*/ 5662646 w 6456673"/>
              <a:gd name="connsiteY162" fmla="*/ 542222 h 6857999"/>
              <a:gd name="connsiteX163" fmla="*/ 5676914 w 6456673"/>
              <a:gd name="connsiteY163" fmla="*/ 552502 h 6857999"/>
              <a:gd name="connsiteX164" fmla="*/ 5722907 w 6456673"/>
              <a:gd name="connsiteY164" fmla="*/ 428614 h 6857999"/>
              <a:gd name="connsiteX165" fmla="*/ 5647847 w 6456673"/>
              <a:gd name="connsiteY165" fmla="*/ 416917 h 6857999"/>
              <a:gd name="connsiteX166" fmla="*/ 5633491 w 6456673"/>
              <a:gd name="connsiteY166" fmla="*/ 433046 h 6857999"/>
              <a:gd name="connsiteX167" fmla="*/ 5633402 w 6456673"/>
              <a:gd name="connsiteY167" fmla="*/ 433046 h 6857999"/>
              <a:gd name="connsiteX168" fmla="*/ 5547886 w 6456673"/>
              <a:gd name="connsiteY168" fmla="*/ 518562 h 6857999"/>
              <a:gd name="connsiteX169" fmla="*/ 5547886 w 6456673"/>
              <a:gd name="connsiteY169" fmla="*/ 518651 h 6857999"/>
              <a:gd name="connsiteX170" fmla="*/ 5531757 w 6456673"/>
              <a:gd name="connsiteY170" fmla="*/ 533007 h 6857999"/>
              <a:gd name="connsiteX171" fmla="*/ 5547886 w 6456673"/>
              <a:gd name="connsiteY171" fmla="*/ 547363 h 6857999"/>
              <a:gd name="connsiteX172" fmla="*/ 5547886 w 6456673"/>
              <a:gd name="connsiteY172" fmla="*/ 547452 h 6857999"/>
              <a:gd name="connsiteX173" fmla="*/ 5577130 w 6456673"/>
              <a:gd name="connsiteY173" fmla="*/ 605142 h 6857999"/>
              <a:gd name="connsiteX174" fmla="*/ 5585725 w 6456673"/>
              <a:gd name="connsiteY174" fmla="*/ 582013 h 6857999"/>
              <a:gd name="connsiteX175" fmla="*/ 5568799 w 6456673"/>
              <a:gd name="connsiteY175" fmla="*/ 533007 h 6857999"/>
              <a:gd name="connsiteX176" fmla="*/ 5647847 w 6456673"/>
              <a:gd name="connsiteY176" fmla="*/ 453959 h 6857999"/>
              <a:gd name="connsiteX177" fmla="*/ 5674698 w 6456673"/>
              <a:gd name="connsiteY177" fmla="*/ 458656 h 6857999"/>
              <a:gd name="connsiteX178" fmla="*/ 5693928 w 6456673"/>
              <a:gd name="connsiteY178" fmla="*/ 443148 h 6857999"/>
              <a:gd name="connsiteX179" fmla="*/ 5662292 w 6456673"/>
              <a:gd name="connsiteY179" fmla="*/ 433046 h 6857999"/>
              <a:gd name="connsiteX180" fmla="*/ 5662203 w 6456673"/>
              <a:gd name="connsiteY180" fmla="*/ 433046 h 6857999"/>
              <a:gd name="connsiteX181" fmla="*/ 5662114 w 6456673"/>
              <a:gd name="connsiteY181" fmla="*/ 432957 h 6857999"/>
              <a:gd name="connsiteX182" fmla="*/ 5647847 w 6456673"/>
              <a:gd name="connsiteY182" fmla="*/ 416917 h 6857999"/>
              <a:gd name="connsiteX183" fmla="*/ 842544 w 6456673"/>
              <a:gd name="connsiteY183" fmla="*/ 0 h 6857999"/>
              <a:gd name="connsiteX184" fmla="*/ 2733870 w 6456673"/>
              <a:gd name="connsiteY184" fmla="*/ 0 h 6857999"/>
              <a:gd name="connsiteX185" fmla="*/ 6456673 w 6456673"/>
              <a:gd name="connsiteY185" fmla="*/ 0 h 6857999"/>
              <a:gd name="connsiteX186" fmla="*/ 6456673 w 6456673"/>
              <a:gd name="connsiteY186" fmla="*/ 1856904 h 6857999"/>
              <a:gd name="connsiteX187" fmla="*/ 6456673 w 6456673"/>
              <a:gd name="connsiteY187" fmla="*/ 6857999 h 6857999"/>
              <a:gd name="connsiteX188" fmla="*/ 818673 w 6456673"/>
              <a:gd name="connsiteY188" fmla="*/ 6857999 h 6857999"/>
              <a:gd name="connsiteX189" fmla="*/ 739464 w 6456673"/>
              <a:gd name="connsiteY189" fmla="*/ 6703345 h 6857999"/>
              <a:gd name="connsiteX190" fmla="*/ 0 w 6456673"/>
              <a:gd name="connsiteY190" fmla="*/ 3452303 h 6857999"/>
              <a:gd name="connsiteX191" fmla="*/ 739464 w 6456673"/>
              <a:gd name="connsiteY191" fmla="*/ 201263 h 6857999"/>
              <a:gd name="connsiteX192" fmla="*/ 842544 w 6456673"/>
              <a:gd name="connsiteY19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896808 w 6456673"/>
              <a:gd name="connsiteY108" fmla="*/ 554275 h 6857999"/>
              <a:gd name="connsiteX109" fmla="*/ 4913646 w 6456673"/>
              <a:gd name="connsiteY109" fmla="*/ 562871 h 6857999"/>
              <a:gd name="connsiteX110" fmla="*/ 4920381 w 6456673"/>
              <a:gd name="connsiteY110" fmla="*/ 576695 h 6857999"/>
              <a:gd name="connsiteX111" fmla="*/ 4917811 w 6456673"/>
              <a:gd name="connsiteY111" fmla="*/ 585734 h 6857999"/>
              <a:gd name="connsiteX112" fmla="*/ 4910987 w 6456673"/>
              <a:gd name="connsiteY112" fmla="*/ 592026 h 6857999"/>
              <a:gd name="connsiteX113" fmla="*/ 4901417 w 6456673"/>
              <a:gd name="connsiteY113" fmla="*/ 595748 h 6857999"/>
              <a:gd name="connsiteX114" fmla="*/ 4890871 w 6456673"/>
              <a:gd name="connsiteY114" fmla="*/ 596989 h 6857999"/>
              <a:gd name="connsiteX115" fmla="*/ 4870223 w 6456673"/>
              <a:gd name="connsiteY115" fmla="*/ 592203 h 6857999"/>
              <a:gd name="connsiteX116" fmla="*/ 4853651 w 6456673"/>
              <a:gd name="connsiteY116" fmla="*/ 578645 h 6857999"/>
              <a:gd name="connsiteX117" fmla="*/ 4823078 w 6456673"/>
              <a:gd name="connsiteY117" fmla="*/ 611877 h 6857999"/>
              <a:gd name="connsiteX118" fmla="*/ 4853208 w 6456673"/>
              <a:gd name="connsiteY118" fmla="*/ 630486 h 6857999"/>
              <a:gd name="connsiteX119" fmla="*/ 4888212 w 6456673"/>
              <a:gd name="connsiteY119" fmla="*/ 636247 h 6857999"/>
              <a:gd name="connsiteX120" fmla="*/ 4916836 w 6456673"/>
              <a:gd name="connsiteY120" fmla="*/ 632436 h 6857999"/>
              <a:gd name="connsiteX121" fmla="*/ 4940674 w 6456673"/>
              <a:gd name="connsiteY121" fmla="*/ 620650 h 6857999"/>
              <a:gd name="connsiteX122" fmla="*/ 4956980 w 6456673"/>
              <a:gd name="connsiteY122" fmla="*/ 600711 h 6857999"/>
              <a:gd name="connsiteX123" fmla="*/ 4963006 w 6456673"/>
              <a:gd name="connsiteY123" fmla="*/ 572530 h 6857999"/>
              <a:gd name="connsiteX124" fmla="*/ 4956448 w 6456673"/>
              <a:gd name="connsiteY124" fmla="*/ 545413 h 6857999"/>
              <a:gd name="connsiteX125" fmla="*/ 5169929 w 6456673"/>
              <a:gd name="connsiteY125" fmla="*/ 432780 h 6857999"/>
              <a:gd name="connsiteX126" fmla="*/ 5128101 w 6456673"/>
              <a:gd name="connsiteY126" fmla="*/ 439869 h 6857999"/>
              <a:gd name="connsiteX127" fmla="*/ 5094958 w 6456673"/>
              <a:gd name="connsiteY127" fmla="*/ 460252 h 6857999"/>
              <a:gd name="connsiteX128" fmla="*/ 5073246 w 6456673"/>
              <a:gd name="connsiteY128" fmla="*/ 492420 h 6857999"/>
              <a:gd name="connsiteX129" fmla="*/ 5065448 w 6456673"/>
              <a:gd name="connsiteY129" fmla="*/ 534602 h 6857999"/>
              <a:gd name="connsiteX130" fmla="*/ 5073246 w 6456673"/>
              <a:gd name="connsiteY130" fmla="*/ 576784 h 6857999"/>
              <a:gd name="connsiteX131" fmla="*/ 5094958 w 6456673"/>
              <a:gd name="connsiteY131" fmla="*/ 608953 h 6857999"/>
              <a:gd name="connsiteX132" fmla="*/ 5128101 w 6456673"/>
              <a:gd name="connsiteY132" fmla="*/ 629335 h 6857999"/>
              <a:gd name="connsiteX133" fmla="*/ 5169929 w 6456673"/>
              <a:gd name="connsiteY133" fmla="*/ 636425 h 6857999"/>
              <a:gd name="connsiteX134" fmla="*/ 5211757 w 6456673"/>
              <a:gd name="connsiteY134" fmla="*/ 632082 h 6857999"/>
              <a:gd name="connsiteX135" fmla="*/ 5251192 w 6456673"/>
              <a:gd name="connsiteY135" fmla="*/ 617815 h 6857999"/>
              <a:gd name="connsiteX136" fmla="*/ 5251192 w 6456673"/>
              <a:gd name="connsiteY136" fmla="*/ 516524 h 6857999"/>
              <a:gd name="connsiteX137" fmla="*/ 5175423 w 6456673"/>
              <a:gd name="connsiteY137" fmla="*/ 516524 h 6857999"/>
              <a:gd name="connsiteX138" fmla="*/ 5175423 w 6456673"/>
              <a:gd name="connsiteY138" fmla="*/ 555959 h 6857999"/>
              <a:gd name="connsiteX139" fmla="*/ 5210162 w 6456673"/>
              <a:gd name="connsiteY139" fmla="*/ 555959 h 6857999"/>
              <a:gd name="connsiteX140" fmla="*/ 5210162 w 6456673"/>
              <a:gd name="connsiteY140" fmla="*/ 587419 h 6857999"/>
              <a:gd name="connsiteX141" fmla="*/ 5194033 w 6456673"/>
              <a:gd name="connsiteY141" fmla="*/ 593888 h 6857999"/>
              <a:gd name="connsiteX142" fmla="*/ 5169929 w 6456673"/>
              <a:gd name="connsiteY142" fmla="*/ 597078 h 6857999"/>
              <a:gd name="connsiteX143" fmla="*/ 5145204 w 6456673"/>
              <a:gd name="connsiteY143" fmla="*/ 592470 h 6857999"/>
              <a:gd name="connsiteX144" fmla="*/ 5126151 w 6456673"/>
              <a:gd name="connsiteY144" fmla="*/ 579443 h 6857999"/>
              <a:gd name="connsiteX145" fmla="*/ 5114011 w 6456673"/>
              <a:gd name="connsiteY145" fmla="*/ 559770 h 6857999"/>
              <a:gd name="connsiteX146" fmla="*/ 5109757 w 6456673"/>
              <a:gd name="connsiteY146" fmla="*/ 534691 h 6857999"/>
              <a:gd name="connsiteX147" fmla="*/ 5114011 w 6456673"/>
              <a:gd name="connsiteY147" fmla="*/ 509789 h 6857999"/>
              <a:gd name="connsiteX148" fmla="*/ 5126151 w 6456673"/>
              <a:gd name="connsiteY148" fmla="*/ 489939 h 6857999"/>
              <a:gd name="connsiteX149" fmla="*/ 5145204 w 6456673"/>
              <a:gd name="connsiteY149" fmla="*/ 476912 h 6857999"/>
              <a:gd name="connsiteX150" fmla="*/ 5169929 w 6456673"/>
              <a:gd name="connsiteY150" fmla="*/ 472304 h 6857999"/>
              <a:gd name="connsiteX151" fmla="*/ 5197312 w 6456673"/>
              <a:gd name="connsiteY151" fmla="*/ 476912 h 6857999"/>
              <a:gd name="connsiteX152" fmla="*/ 5216985 w 6456673"/>
              <a:gd name="connsiteY152" fmla="*/ 490559 h 6857999"/>
              <a:gd name="connsiteX153" fmla="*/ 5247115 w 6456673"/>
              <a:gd name="connsiteY153" fmla="*/ 457682 h 6857999"/>
              <a:gd name="connsiteX154" fmla="*/ 5212731 w 6456673"/>
              <a:gd name="connsiteY154" fmla="*/ 438363 h 6857999"/>
              <a:gd name="connsiteX155" fmla="*/ 5169929 w 6456673"/>
              <a:gd name="connsiteY155" fmla="*/ 432780 h 6857999"/>
              <a:gd name="connsiteX156" fmla="*/ 5722907 w 6456673"/>
              <a:gd name="connsiteY156" fmla="*/ 428614 h 6857999"/>
              <a:gd name="connsiteX157" fmla="*/ 5620198 w 6456673"/>
              <a:gd name="connsiteY157" fmla="*/ 511561 h 6857999"/>
              <a:gd name="connsiteX158" fmla="*/ 5634466 w 6456673"/>
              <a:gd name="connsiteY158" fmla="*/ 521840 h 6857999"/>
              <a:gd name="connsiteX159" fmla="*/ 5647935 w 6456673"/>
              <a:gd name="connsiteY159" fmla="*/ 515460 h 6857999"/>
              <a:gd name="connsiteX160" fmla="*/ 5665393 w 6456673"/>
              <a:gd name="connsiteY160" fmla="*/ 532918 h 6857999"/>
              <a:gd name="connsiteX161" fmla="*/ 5662646 w 6456673"/>
              <a:gd name="connsiteY161" fmla="*/ 542222 h 6857999"/>
              <a:gd name="connsiteX162" fmla="*/ 5676914 w 6456673"/>
              <a:gd name="connsiteY162" fmla="*/ 552502 h 6857999"/>
              <a:gd name="connsiteX163" fmla="*/ 5722907 w 6456673"/>
              <a:gd name="connsiteY163" fmla="*/ 428614 h 6857999"/>
              <a:gd name="connsiteX164" fmla="*/ 5647847 w 6456673"/>
              <a:gd name="connsiteY164" fmla="*/ 416917 h 6857999"/>
              <a:gd name="connsiteX165" fmla="*/ 5633491 w 6456673"/>
              <a:gd name="connsiteY165" fmla="*/ 433046 h 6857999"/>
              <a:gd name="connsiteX166" fmla="*/ 5633402 w 6456673"/>
              <a:gd name="connsiteY166" fmla="*/ 433046 h 6857999"/>
              <a:gd name="connsiteX167" fmla="*/ 5547886 w 6456673"/>
              <a:gd name="connsiteY167" fmla="*/ 518562 h 6857999"/>
              <a:gd name="connsiteX168" fmla="*/ 5547886 w 6456673"/>
              <a:gd name="connsiteY168" fmla="*/ 518651 h 6857999"/>
              <a:gd name="connsiteX169" fmla="*/ 5531757 w 6456673"/>
              <a:gd name="connsiteY169" fmla="*/ 533007 h 6857999"/>
              <a:gd name="connsiteX170" fmla="*/ 5547886 w 6456673"/>
              <a:gd name="connsiteY170" fmla="*/ 547363 h 6857999"/>
              <a:gd name="connsiteX171" fmla="*/ 5547886 w 6456673"/>
              <a:gd name="connsiteY171" fmla="*/ 547452 h 6857999"/>
              <a:gd name="connsiteX172" fmla="*/ 5577130 w 6456673"/>
              <a:gd name="connsiteY172" fmla="*/ 605142 h 6857999"/>
              <a:gd name="connsiteX173" fmla="*/ 5585725 w 6456673"/>
              <a:gd name="connsiteY173" fmla="*/ 582013 h 6857999"/>
              <a:gd name="connsiteX174" fmla="*/ 5568799 w 6456673"/>
              <a:gd name="connsiteY174" fmla="*/ 533007 h 6857999"/>
              <a:gd name="connsiteX175" fmla="*/ 5647847 w 6456673"/>
              <a:gd name="connsiteY175" fmla="*/ 453959 h 6857999"/>
              <a:gd name="connsiteX176" fmla="*/ 5674698 w 6456673"/>
              <a:gd name="connsiteY176" fmla="*/ 458656 h 6857999"/>
              <a:gd name="connsiteX177" fmla="*/ 5693928 w 6456673"/>
              <a:gd name="connsiteY177" fmla="*/ 443148 h 6857999"/>
              <a:gd name="connsiteX178" fmla="*/ 5662292 w 6456673"/>
              <a:gd name="connsiteY178" fmla="*/ 433046 h 6857999"/>
              <a:gd name="connsiteX179" fmla="*/ 5662203 w 6456673"/>
              <a:gd name="connsiteY179" fmla="*/ 433046 h 6857999"/>
              <a:gd name="connsiteX180" fmla="*/ 5662114 w 6456673"/>
              <a:gd name="connsiteY180" fmla="*/ 432957 h 6857999"/>
              <a:gd name="connsiteX181" fmla="*/ 5647847 w 6456673"/>
              <a:gd name="connsiteY181" fmla="*/ 416917 h 6857999"/>
              <a:gd name="connsiteX182" fmla="*/ 842544 w 6456673"/>
              <a:gd name="connsiteY182" fmla="*/ 0 h 6857999"/>
              <a:gd name="connsiteX183" fmla="*/ 2733870 w 6456673"/>
              <a:gd name="connsiteY183" fmla="*/ 0 h 6857999"/>
              <a:gd name="connsiteX184" fmla="*/ 6456673 w 6456673"/>
              <a:gd name="connsiteY184" fmla="*/ 0 h 6857999"/>
              <a:gd name="connsiteX185" fmla="*/ 6456673 w 6456673"/>
              <a:gd name="connsiteY185" fmla="*/ 1856904 h 6857999"/>
              <a:gd name="connsiteX186" fmla="*/ 6456673 w 6456673"/>
              <a:gd name="connsiteY186" fmla="*/ 6857999 h 6857999"/>
              <a:gd name="connsiteX187" fmla="*/ 818673 w 6456673"/>
              <a:gd name="connsiteY187" fmla="*/ 6857999 h 6857999"/>
              <a:gd name="connsiteX188" fmla="*/ 739464 w 6456673"/>
              <a:gd name="connsiteY188" fmla="*/ 6703345 h 6857999"/>
              <a:gd name="connsiteX189" fmla="*/ 0 w 6456673"/>
              <a:gd name="connsiteY189" fmla="*/ 3452303 h 6857999"/>
              <a:gd name="connsiteX190" fmla="*/ 739464 w 6456673"/>
              <a:gd name="connsiteY190" fmla="*/ 201263 h 6857999"/>
              <a:gd name="connsiteX191" fmla="*/ 842544 w 6456673"/>
              <a:gd name="connsiteY19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896808 w 6456673"/>
              <a:gd name="connsiteY108" fmla="*/ 554275 h 6857999"/>
              <a:gd name="connsiteX109" fmla="*/ 4920381 w 6456673"/>
              <a:gd name="connsiteY109" fmla="*/ 576695 h 6857999"/>
              <a:gd name="connsiteX110" fmla="*/ 4917811 w 6456673"/>
              <a:gd name="connsiteY110" fmla="*/ 585734 h 6857999"/>
              <a:gd name="connsiteX111" fmla="*/ 4910987 w 6456673"/>
              <a:gd name="connsiteY111" fmla="*/ 592026 h 6857999"/>
              <a:gd name="connsiteX112" fmla="*/ 4901417 w 6456673"/>
              <a:gd name="connsiteY112" fmla="*/ 595748 h 6857999"/>
              <a:gd name="connsiteX113" fmla="*/ 4890871 w 6456673"/>
              <a:gd name="connsiteY113" fmla="*/ 596989 h 6857999"/>
              <a:gd name="connsiteX114" fmla="*/ 4870223 w 6456673"/>
              <a:gd name="connsiteY114" fmla="*/ 592203 h 6857999"/>
              <a:gd name="connsiteX115" fmla="*/ 4853651 w 6456673"/>
              <a:gd name="connsiteY115" fmla="*/ 578645 h 6857999"/>
              <a:gd name="connsiteX116" fmla="*/ 4823078 w 6456673"/>
              <a:gd name="connsiteY116" fmla="*/ 611877 h 6857999"/>
              <a:gd name="connsiteX117" fmla="*/ 4853208 w 6456673"/>
              <a:gd name="connsiteY117" fmla="*/ 630486 h 6857999"/>
              <a:gd name="connsiteX118" fmla="*/ 4888212 w 6456673"/>
              <a:gd name="connsiteY118" fmla="*/ 636247 h 6857999"/>
              <a:gd name="connsiteX119" fmla="*/ 4916836 w 6456673"/>
              <a:gd name="connsiteY119" fmla="*/ 632436 h 6857999"/>
              <a:gd name="connsiteX120" fmla="*/ 4940674 w 6456673"/>
              <a:gd name="connsiteY120" fmla="*/ 620650 h 6857999"/>
              <a:gd name="connsiteX121" fmla="*/ 4956980 w 6456673"/>
              <a:gd name="connsiteY121" fmla="*/ 600711 h 6857999"/>
              <a:gd name="connsiteX122" fmla="*/ 4963006 w 6456673"/>
              <a:gd name="connsiteY122" fmla="*/ 572530 h 6857999"/>
              <a:gd name="connsiteX123" fmla="*/ 4956448 w 6456673"/>
              <a:gd name="connsiteY123" fmla="*/ 545413 h 6857999"/>
              <a:gd name="connsiteX124" fmla="*/ 5169929 w 6456673"/>
              <a:gd name="connsiteY124" fmla="*/ 432780 h 6857999"/>
              <a:gd name="connsiteX125" fmla="*/ 5128101 w 6456673"/>
              <a:gd name="connsiteY125" fmla="*/ 439869 h 6857999"/>
              <a:gd name="connsiteX126" fmla="*/ 5094958 w 6456673"/>
              <a:gd name="connsiteY126" fmla="*/ 460252 h 6857999"/>
              <a:gd name="connsiteX127" fmla="*/ 5073246 w 6456673"/>
              <a:gd name="connsiteY127" fmla="*/ 492420 h 6857999"/>
              <a:gd name="connsiteX128" fmla="*/ 5065448 w 6456673"/>
              <a:gd name="connsiteY128" fmla="*/ 534602 h 6857999"/>
              <a:gd name="connsiteX129" fmla="*/ 5073246 w 6456673"/>
              <a:gd name="connsiteY129" fmla="*/ 576784 h 6857999"/>
              <a:gd name="connsiteX130" fmla="*/ 5094958 w 6456673"/>
              <a:gd name="connsiteY130" fmla="*/ 608953 h 6857999"/>
              <a:gd name="connsiteX131" fmla="*/ 5128101 w 6456673"/>
              <a:gd name="connsiteY131" fmla="*/ 629335 h 6857999"/>
              <a:gd name="connsiteX132" fmla="*/ 5169929 w 6456673"/>
              <a:gd name="connsiteY132" fmla="*/ 636425 h 6857999"/>
              <a:gd name="connsiteX133" fmla="*/ 5211757 w 6456673"/>
              <a:gd name="connsiteY133" fmla="*/ 632082 h 6857999"/>
              <a:gd name="connsiteX134" fmla="*/ 5251192 w 6456673"/>
              <a:gd name="connsiteY134" fmla="*/ 617815 h 6857999"/>
              <a:gd name="connsiteX135" fmla="*/ 5251192 w 6456673"/>
              <a:gd name="connsiteY135" fmla="*/ 516524 h 6857999"/>
              <a:gd name="connsiteX136" fmla="*/ 5175423 w 6456673"/>
              <a:gd name="connsiteY136" fmla="*/ 516524 h 6857999"/>
              <a:gd name="connsiteX137" fmla="*/ 5175423 w 6456673"/>
              <a:gd name="connsiteY137" fmla="*/ 555959 h 6857999"/>
              <a:gd name="connsiteX138" fmla="*/ 5210162 w 6456673"/>
              <a:gd name="connsiteY138" fmla="*/ 555959 h 6857999"/>
              <a:gd name="connsiteX139" fmla="*/ 5210162 w 6456673"/>
              <a:gd name="connsiteY139" fmla="*/ 587419 h 6857999"/>
              <a:gd name="connsiteX140" fmla="*/ 5194033 w 6456673"/>
              <a:gd name="connsiteY140" fmla="*/ 593888 h 6857999"/>
              <a:gd name="connsiteX141" fmla="*/ 5169929 w 6456673"/>
              <a:gd name="connsiteY141" fmla="*/ 597078 h 6857999"/>
              <a:gd name="connsiteX142" fmla="*/ 5145204 w 6456673"/>
              <a:gd name="connsiteY142" fmla="*/ 592470 h 6857999"/>
              <a:gd name="connsiteX143" fmla="*/ 5126151 w 6456673"/>
              <a:gd name="connsiteY143" fmla="*/ 579443 h 6857999"/>
              <a:gd name="connsiteX144" fmla="*/ 5114011 w 6456673"/>
              <a:gd name="connsiteY144" fmla="*/ 559770 h 6857999"/>
              <a:gd name="connsiteX145" fmla="*/ 5109757 w 6456673"/>
              <a:gd name="connsiteY145" fmla="*/ 534691 h 6857999"/>
              <a:gd name="connsiteX146" fmla="*/ 5114011 w 6456673"/>
              <a:gd name="connsiteY146" fmla="*/ 509789 h 6857999"/>
              <a:gd name="connsiteX147" fmla="*/ 5126151 w 6456673"/>
              <a:gd name="connsiteY147" fmla="*/ 489939 h 6857999"/>
              <a:gd name="connsiteX148" fmla="*/ 5145204 w 6456673"/>
              <a:gd name="connsiteY148" fmla="*/ 476912 h 6857999"/>
              <a:gd name="connsiteX149" fmla="*/ 5169929 w 6456673"/>
              <a:gd name="connsiteY149" fmla="*/ 472304 h 6857999"/>
              <a:gd name="connsiteX150" fmla="*/ 5197312 w 6456673"/>
              <a:gd name="connsiteY150" fmla="*/ 476912 h 6857999"/>
              <a:gd name="connsiteX151" fmla="*/ 5216985 w 6456673"/>
              <a:gd name="connsiteY151" fmla="*/ 490559 h 6857999"/>
              <a:gd name="connsiteX152" fmla="*/ 5247115 w 6456673"/>
              <a:gd name="connsiteY152" fmla="*/ 457682 h 6857999"/>
              <a:gd name="connsiteX153" fmla="*/ 5212731 w 6456673"/>
              <a:gd name="connsiteY153" fmla="*/ 438363 h 6857999"/>
              <a:gd name="connsiteX154" fmla="*/ 5169929 w 6456673"/>
              <a:gd name="connsiteY154" fmla="*/ 432780 h 6857999"/>
              <a:gd name="connsiteX155" fmla="*/ 5722907 w 6456673"/>
              <a:gd name="connsiteY155" fmla="*/ 428614 h 6857999"/>
              <a:gd name="connsiteX156" fmla="*/ 5620198 w 6456673"/>
              <a:gd name="connsiteY156" fmla="*/ 511561 h 6857999"/>
              <a:gd name="connsiteX157" fmla="*/ 5634466 w 6456673"/>
              <a:gd name="connsiteY157" fmla="*/ 521840 h 6857999"/>
              <a:gd name="connsiteX158" fmla="*/ 5647935 w 6456673"/>
              <a:gd name="connsiteY158" fmla="*/ 515460 h 6857999"/>
              <a:gd name="connsiteX159" fmla="*/ 5665393 w 6456673"/>
              <a:gd name="connsiteY159" fmla="*/ 532918 h 6857999"/>
              <a:gd name="connsiteX160" fmla="*/ 5662646 w 6456673"/>
              <a:gd name="connsiteY160" fmla="*/ 542222 h 6857999"/>
              <a:gd name="connsiteX161" fmla="*/ 5676914 w 6456673"/>
              <a:gd name="connsiteY161" fmla="*/ 552502 h 6857999"/>
              <a:gd name="connsiteX162" fmla="*/ 5722907 w 6456673"/>
              <a:gd name="connsiteY162" fmla="*/ 428614 h 6857999"/>
              <a:gd name="connsiteX163" fmla="*/ 5647847 w 6456673"/>
              <a:gd name="connsiteY163" fmla="*/ 416917 h 6857999"/>
              <a:gd name="connsiteX164" fmla="*/ 5633491 w 6456673"/>
              <a:gd name="connsiteY164" fmla="*/ 433046 h 6857999"/>
              <a:gd name="connsiteX165" fmla="*/ 5633402 w 6456673"/>
              <a:gd name="connsiteY165" fmla="*/ 433046 h 6857999"/>
              <a:gd name="connsiteX166" fmla="*/ 5547886 w 6456673"/>
              <a:gd name="connsiteY166" fmla="*/ 518562 h 6857999"/>
              <a:gd name="connsiteX167" fmla="*/ 5547886 w 6456673"/>
              <a:gd name="connsiteY167" fmla="*/ 518651 h 6857999"/>
              <a:gd name="connsiteX168" fmla="*/ 5531757 w 6456673"/>
              <a:gd name="connsiteY168" fmla="*/ 533007 h 6857999"/>
              <a:gd name="connsiteX169" fmla="*/ 5547886 w 6456673"/>
              <a:gd name="connsiteY169" fmla="*/ 547363 h 6857999"/>
              <a:gd name="connsiteX170" fmla="*/ 5547886 w 6456673"/>
              <a:gd name="connsiteY170" fmla="*/ 547452 h 6857999"/>
              <a:gd name="connsiteX171" fmla="*/ 5577130 w 6456673"/>
              <a:gd name="connsiteY171" fmla="*/ 605142 h 6857999"/>
              <a:gd name="connsiteX172" fmla="*/ 5585725 w 6456673"/>
              <a:gd name="connsiteY172" fmla="*/ 582013 h 6857999"/>
              <a:gd name="connsiteX173" fmla="*/ 5568799 w 6456673"/>
              <a:gd name="connsiteY173" fmla="*/ 533007 h 6857999"/>
              <a:gd name="connsiteX174" fmla="*/ 5647847 w 6456673"/>
              <a:gd name="connsiteY174" fmla="*/ 453959 h 6857999"/>
              <a:gd name="connsiteX175" fmla="*/ 5674698 w 6456673"/>
              <a:gd name="connsiteY175" fmla="*/ 458656 h 6857999"/>
              <a:gd name="connsiteX176" fmla="*/ 5693928 w 6456673"/>
              <a:gd name="connsiteY176" fmla="*/ 443148 h 6857999"/>
              <a:gd name="connsiteX177" fmla="*/ 5662292 w 6456673"/>
              <a:gd name="connsiteY177" fmla="*/ 433046 h 6857999"/>
              <a:gd name="connsiteX178" fmla="*/ 5662203 w 6456673"/>
              <a:gd name="connsiteY178" fmla="*/ 433046 h 6857999"/>
              <a:gd name="connsiteX179" fmla="*/ 5662114 w 6456673"/>
              <a:gd name="connsiteY179" fmla="*/ 432957 h 6857999"/>
              <a:gd name="connsiteX180" fmla="*/ 5647847 w 6456673"/>
              <a:gd name="connsiteY180" fmla="*/ 416917 h 6857999"/>
              <a:gd name="connsiteX181" fmla="*/ 842544 w 6456673"/>
              <a:gd name="connsiteY181" fmla="*/ 0 h 6857999"/>
              <a:gd name="connsiteX182" fmla="*/ 2733870 w 6456673"/>
              <a:gd name="connsiteY182" fmla="*/ 0 h 6857999"/>
              <a:gd name="connsiteX183" fmla="*/ 6456673 w 6456673"/>
              <a:gd name="connsiteY183" fmla="*/ 0 h 6857999"/>
              <a:gd name="connsiteX184" fmla="*/ 6456673 w 6456673"/>
              <a:gd name="connsiteY184" fmla="*/ 1856904 h 6857999"/>
              <a:gd name="connsiteX185" fmla="*/ 6456673 w 6456673"/>
              <a:gd name="connsiteY185" fmla="*/ 6857999 h 6857999"/>
              <a:gd name="connsiteX186" fmla="*/ 818673 w 6456673"/>
              <a:gd name="connsiteY186" fmla="*/ 6857999 h 6857999"/>
              <a:gd name="connsiteX187" fmla="*/ 739464 w 6456673"/>
              <a:gd name="connsiteY187" fmla="*/ 6703345 h 6857999"/>
              <a:gd name="connsiteX188" fmla="*/ 0 w 6456673"/>
              <a:gd name="connsiteY188" fmla="*/ 3452303 h 6857999"/>
              <a:gd name="connsiteX189" fmla="*/ 739464 w 6456673"/>
              <a:gd name="connsiteY189" fmla="*/ 201263 h 6857999"/>
              <a:gd name="connsiteX190" fmla="*/ 842544 w 6456673"/>
              <a:gd name="connsiteY19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920381 w 6456673"/>
              <a:gd name="connsiteY108" fmla="*/ 576695 h 6857999"/>
              <a:gd name="connsiteX109" fmla="*/ 4917811 w 6456673"/>
              <a:gd name="connsiteY109" fmla="*/ 585734 h 6857999"/>
              <a:gd name="connsiteX110" fmla="*/ 4910987 w 6456673"/>
              <a:gd name="connsiteY110" fmla="*/ 592026 h 6857999"/>
              <a:gd name="connsiteX111" fmla="*/ 4901417 w 6456673"/>
              <a:gd name="connsiteY111" fmla="*/ 595748 h 6857999"/>
              <a:gd name="connsiteX112" fmla="*/ 4890871 w 6456673"/>
              <a:gd name="connsiteY112" fmla="*/ 596989 h 6857999"/>
              <a:gd name="connsiteX113" fmla="*/ 4870223 w 6456673"/>
              <a:gd name="connsiteY113" fmla="*/ 592203 h 6857999"/>
              <a:gd name="connsiteX114" fmla="*/ 4853651 w 6456673"/>
              <a:gd name="connsiteY114" fmla="*/ 578645 h 6857999"/>
              <a:gd name="connsiteX115" fmla="*/ 4823078 w 6456673"/>
              <a:gd name="connsiteY115" fmla="*/ 611877 h 6857999"/>
              <a:gd name="connsiteX116" fmla="*/ 4853208 w 6456673"/>
              <a:gd name="connsiteY116" fmla="*/ 630486 h 6857999"/>
              <a:gd name="connsiteX117" fmla="*/ 4888212 w 6456673"/>
              <a:gd name="connsiteY117" fmla="*/ 636247 h 6857999"/>
              <a:gd name="connsiteX118" fmla="*/ 4916836 w 6456673"/>
              <a:gd name="connsiteY118" fmla="*/ 632436 h 6857999"/>
              <a:gd name="connsiteX119" fmla="*/ 4940674 w 6456673"/>
              <a:gd name="connsiteY119" fmla="*/ 620650 h 6857999"/>
              <a:gd name="connsiteX120" fmla="*/ 4956980 w 6456673"/>
              <a:gd name="connsiteY120" fmla="*/ 600711 h 6857999"/>
              <a:gd name="connsiteX121" fmla="*/ 4963006 w 6456673"/>
              <a:gd name="connsiteY121" fmla="*/ 572530 h 6857999"/>
              <a:gd name="connsiteX122" fmla="*/ 4956448 w 6456673"/>
              <a:gd name="connsiteY122" fmla="*/ 545413 h 6857999"/>
              <a:gd name="connsiteX123" fmla="*/ 5169929 w 6456673"/>
              <a:gd name="connsiteY123" fmla="*/ 432780 h 6857999"/>
              <a:gd name="connsiteX124" fmla="*/ 5128101 w 6456673"/>
              <a:gd name="connsiteY124" fmla="*/ 439869 h 6857999"/>
              <a:gd name="connsiteX125" fmla="*/ 5094958 w 6456673"/>
              <a:gd name="connsiteY125" fmla="*/ 460252 h 6857999"/>
              <a:gd name="connsiteX126" fmla="*/ 5073246 w 6456673"/>
              <a:gd name="connsiteY126" fmla="*/ 492420 h 6857999"/>
              <a:gd name="connsiteX127" fmla="*/ 5065448 w 6456673"/>
              <a:gd name="connsiteY127" fmla="*/ 534602 h 6857999"/>
              <a:gd name="connsiteX128" fmla="*/ 5073246 w 6456673"/>
              <a:gd name="connsiteY128" fmla="*/ 576784 h 6857999"/>
              <a:gd name="connsiteX129" fmla="*/ 5094958 w 6456673"/>
              <a:gd name="connsiteY129" fmla="*/ 608953 h 6857999"/>
              <a:gd name="connsiteX130" fmla="*/ 5128101 w 6456673"/>
              <a:gd name="connsiteY130" fmla="*/ 629335 h 6857999"/>
              <a:gd name="connsiteX131" fmla="*/ 5169929 w 6456673"/>
              <a:gd name="connsiteY131" fmla="*/ 636425 h 6857999"/>
              <a:gd name="connsiteX132" fmla="*/ 5211757 w 6456673"/>
              <a:gd name="connsiteY132" fmla="*/ 632082 h 6857999"/>
              <a:gd name="connsiteX133" fmla="*/ 5251192 w 6456673"/>
              <a:gd name="connsiteY133" fmla="*/ 617815 h 6857999"/>
              <a:gd name="connsiteX134" fmla="*/ 5251192 w 6456673"/>
              <a:gd name="connsiteY134" fmla="*/ 516524 h 6857999"/>
              <a:gd name="connsiteX135" fmla="*/ 5175423 w 6456673"/>
              <a:gd name="connsiteY135" fmla="*/ 516524 h 6857999"/>
              <a:gd name="connsiteX136" fmla="*/ 5175423 w 6456673"/>
              <a:gd name="connsiteY136" fmla="*/ 555959 h 6857999"/>
              <a:gd name="connsiteX137" fmla="*/ 5210162 w 6456673"/>
              <a:gd name="connsiteY137" fmla="*/ 555959 h 6857999"/>
              <a:gd name="connsiteX138" fmla="*/ 5210162 w 6456673"/>
              <a:gd name="connsiteY138" fmla="*/ 587419 h 6857999"/>
              <a:gd name="connsiteX139" fmla="*/ 5194033 w 6456673"/>
              <a:gd name="connsiteY139" fmla="*/ 593888 h 6857999"/>
              <a:gd name="connsiteX140" fmla="*/ 5169929 w 6456673"/>
              <a:gd name="connsiteY140" fmla="*/ 597078 h 6857999"/>
              <a:gd name="connsiteX141" fmla="*/ 5145204 w 6456673"/>
              <a:gd name="connsiteY141" fmla="*/ 592470 h 6857999"/>
              <a:gd name="connsiteX142" fmla="*/ 5126151 w 6456673"/>
              <a:gd name="connsiteY142" fmla="*/ 579443 h 6857999"/>
              <a:gd name="connsiteX143" fmla="*/ 5114011 w 6456673"/>
              <a:gd name="connsiteY143" fmla="*/ 559770 h 6857999"/>
              <a:gd name="connsiteX144" fmla="*/ 5109757 w 6456673"/>
              <a:gd name="connsiteY144" fmla="*/ 534691 h 6857999"/>
              <a:gd name="connsiteX145" fmla="*/ 5114011 w 6456673"/>
              <a:gd name="connsiteY145" fmla="*/ 509789 h 6857999"/>
              <a:gd name="connsiteX146" fmla="*/ 5126151 w 6456673"/>
              <a:gd name="connsiteY146" fmla="*/ 489939 h 6857999"/>
              <a:gd name="connsiteX147" fmla="*/ 5145204 w 6456673"/>
              <a:gd name="connsiteY147" fmla="*/ 476912 h 6857999"/>
              <a:gd name="connsiteX148" fmla="*/ 5169929 w 6456673"/>
              <a:gd name="connsiteY148" fmla="*/ 472304 h 6857999"/>
              <a:gd name="connsiteX149" fmla="*/ 5197312 w 6456673"/>
              <a:gd name="connsiteY149" fmla="*/ 476912 h 6857999"/>
              <a:gd name="connsiteX150" fmla="*/ 5216985 w 6456673"/>
              <a:gd name="connsiteY150" fmla="*/ 490559 h 6857999"/>
              <a:gd name="connsiteX151" fmla="*/ 5247115 w 6456673"/>
              <a:gd name="connsiteY151" fmla="*/ 457682 h 6857999"/>
              <a:gd name="connsiteX152" fmla="*/ 5212731 w 6456673"/>
              <a:gd name="connsiteY152" fmla="*/ 438363 h 6857999"/>
              <a:gd name="connsiteX153" fmla="*/ 5169929 w 6456673"/>
              <a:gd name="connsiteY153" fmla="*/ 432780 h 6857999"/>
              <a:gd name="connsiteX154" fmla="*/ 5722907 w 6456673"/>
              <a:gd name="connsiteY154" fmla="*/ 428614 h 6857999"/>
              <a:gd name="connsiteX155" fmla="*/ 5620198 w 6456673"/>
              <a:gd name="connsiteY155" fmla="*/ 511561 h 6857999"/>
              <a:gd name="connsiteX156" fmla="*/ 5634466 w 6456673"/>
              <a:gd name="connsiteY156" fmla="*/ 521840 h 6857999"/>
              <a:gd name="connsiteX157" fmla="*/ 5647935 w 6456673"/>
              <a:gd name="connsiteY157" fmla="*/ 515460 h 6857999"/>
              <a:gd name="connsiteX158" fmla="*/ 5665393 w 6456673"/>
              <a:gd name="connsiteY158" fmla="*/ 532918 h 6857999"/>
              <a:gd name="connsiteX159" fmla="*/ 5662646 w 6456673"/>
              <a:gd name="connsiteY159" fmla="*/ 542222 h 6857999"/>
              <a:gd name="connsiteX160" fmla="*/ 5676914 w 6456673"/>
              <a:gd name="connsiteY160" fmla="*/ 552502 h 6857999"/>
              <a:gd name="connsiteX161" fmla="*/ 5722907 w 6456673"/>
              <a:gd name="connsiteY161" fmla="*/ 428614 h 6857999"/>
              <a:gd name="connsiteX162" fmla="*/ 5647847 w 6456673"/>
              <a:gd name="connsiteY162" fmla="*/ 416917 h 6857999"/>
              <a:gd name="connsiteX163" fmla="*/ 5633491 w 6456673"/>
              <a:gd name="connsiteY163" fmla="*/ 433046 h 6857999"/>
              <a:gd name="connsiteX164" fmla="*/ 5633402 w 6456673"/>
              <a:gd name="connsiteY164" fmla="*/ 433046 h 6857999"/>
              <a:gd name="connsiteX165" fmla="*/ 5547886 w 6456673"/>
              <a:gd name="connsiteY165" fmla="*/ 518562 h 6857999"/>
              <a:gd name="connsiteX166" fmla="*/ 5547886 w 6456673"/>
              <a:gd name="connsiteY166" fmla="*/ 518651 h 6857999"/>
              <a:gd name="connsiteX167" fmla="*/ 5531757 w 6456673"/>
              <a:gd name="connsiteY167" fmla="*/ 533007 h 6857999"/>
              <a:gd name="connsiteX168" fmla="*/ 5547886 w 6456673"/>
              <a:gd name="connsiteY168" fmla="*/ 547363 h 6857999"/>
              <a:gd name="connsiteX169" fmla="*/ 5547886 w 6456673"/>
              <a:gd name="connsiteY169" fmla="*/ 547452 h 6857999"/>
              <a:gd name="connsiteX170" fmla="*/ 5577130 w 6456673"/>
              <a:gd name="connsiteY170" fmla="*/ 605142 h 6857999"/>
              <a:gd name="connsiteX171" fmla="*/ 5585725 w 6456673"/>
              <a:gd name="connsiteY171" fmla="*/ 582013 h 6857999"/>
              <a:gd name="connsiteX172" fmla="*/ 5568799 w 6456673"/>
              <a:gd name="connsiteY172" fmla="*/ 533007 h 6857999"/>
              <a:gd name="connsiteX173" fmla="*/ 5647847 w 6456673"/>
              <a:gd name="connsiteY173" fmla="*/ 453959 h 6857999"/>
              <a:gd name="connsiteX174" fmla="*/ 5674698 w 6456673"/>
              <a:gd name="connsiteY174" fmla="*/ 458656 h 6857999"/>
              <a:gd name="connsiteX175" fmla="*/ 5693928 w 6456673"/>
              <a:gd name="connsiteY175" fmla="*/ 443148 h 6857999"/>
              <a:gd name="connsiteX176" fmla="*/ 5662292 w 6456673"/>
              <a:gd name="connsiteY176" fmla="*/ 433046 h 6857999"/>
              <a:gd name="connsiteX177" fmla="*/ 5662203 w 6456673"/>
              <a:gd name="connsiteY177" fmla="*/ 433046 h 6857999"/>
              <a:gd name="connsiteX178" fmla="*/ 5662114 w 6456673"/>
              <a:gd name="connsiteY178" fmla="*/ 432957 h 6857999"/>
              <a:gd name="connsiteX179" fmla="*/ 5647847 w 6456673"/>
              <a:gd name="connsiteY179" fmla="*/ 416917 h 6857999"/>
              <a:gd name="connsiteX180" fmla="*/ 842544 w 6456673"/>
              <a:gd name="connsiteY180" fmla="*/ 0 h 6857999"/>
              <a:gd name="connsiteX181" fmla="*/ 2733870 w 6456673"/>
              <a:gd name="connsiteY181" fmla="*/ 0 h 6857999"/>
              <a:gd name="connsiteX182" fmla="*/ 6456673 w 6456673"/>
              <a:gd name="connsiteY182" fmla="*/ 0 h 6857999"/>
              <a:gd name="connsiteX183" fmla="*/ 6456673 w 6456673"/>
              <a:gd name="connsiteY183" fmla="*/ 1856904 h 6857999"/>
              <a:gd name="connsiteX184" fmla="*/ 6456673 w 6456673"/>
              <a:gd name="connsiteY184" fmla="*/ 6857999 h 6857999"/>
              <a:gd name="connsiteX185" fmla="*/ 818673 w 6456673"/>
              <a:gd name="connsiteY185" fmla="*/ 6857999 h 6857999"/>
              <a:gd name="connsiteX186" fmla="*/ 739464 w 6456673"/>
              <a:gd name="connsiteY186" fmla="*/ 6703345 h 6857999"/>
              <a:gd name="connsiteX187" fmla="*/ 0 w 6456673"/>
              <a:gd name="connsiteY187" fmla="*/ 3452303 h 6857999"/>
              <a:gd name="connsiteX188" fmla="*/ 739464 w 6456673"/>
              <a:gd name="connsiteY188" fmla="*/ 201263 h 6857999"/>
              <a:gd name="connsiteX189" fmla="*/ 842544 w 6456673"/>
              <a:gd name="connsiteY18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63006 w 6456673"/>
              <a:gd name="connsiteY107" fmla="*/ 572530 h 6857999"/>
              <a:gd name="connsiteX108" fmla="*/ 4920381 w 6456673"/>
              <a:gd name="connsiteY108" fmla="*/ 576695 h 6857999"/>
              <a:gd name="connsiteX109" fmla="*/ 4917811 w 6456673"/>
              <a:gd name="connsiteY109" fmla="*/ 585734 h 6857999"/>
              <a:gd name="connsiteX110" fmla="*/ 4910987 w 6456673"/>
              <a:gd name="connsiteY110" fmla="*/ 592026 h 6857999"/>
              <a:gd name="connsiteX111" fmla="*/ 4901417 w 6456673"/>
              <a:gd name="connsiteY111" fmla="*/ 595748 h 6857999"/>
              <a:gd name="connsiteX112" fmla="*/ 4890871 w 6456673"/>
              <a:gd name="connsiteY112" fmla="*/ 596989 h 6857999"/>
              <a:gd name="connsiteX113" fmla="*/ 4870223 w 6456673"/>
              <a:gd name="connsiteY113" fmla="*/ 592203 h 6857999"/>
              <a:gd name="connsiteX114" fmla="*/ 4853651 w 6456673"/>
              <a:gd name="connsiteY114" fmla="*/ 578645 h 6857999"/>
              <a:gd name="connsiteX115" fmla="*/ 4823078 w 6456673"/>
              <a:gd name="connsiteY115" fmla="*/ 611877 h 6857999"/>
              <a:gd name="connsiteX116" fmla="*/ 4853208 w 6456673"/>
              <a:gd name="connsiteY116" fmla="*/ 630486 h 6857999"/>
              <a:gd name="connsiteX117" fmla="*/ 4888212 w 6456673"/>
              <a:gd name="connsiteY117" fmla="*/ 636247 h 6857999"/>
              <a:gd name="connsiteX118" fmla="*/ 4916836 w 6456673"/>
              <a:gd name="connsiteY118" fmla="*/ 632436 h 6857999"/>
              <a:gd name="connsiteX119" fmla="*/ 4940674 w 6456673"/>
              <a:gd name="connsiteY119" fmla="*/ 620650 h 6857999"/>
              <a:gd name="connsiteX120" fmla="*/ 4956980 w 6456673"/>
              <a:gd name="connsiteY120" fmla="*/ 600711 h 6857999"/>
              <a:gd name="connsiteX121" fmla="*/ 4963006 w 6456673"/>
              <a:gd name="connsiteY121" fmla="*/ 572530 h 6857999"/>
              <a:gd name="connsiteX122" fmla="*/ 5169929 w 6456673"/>
              <a:gd name="connsiteY122" fmla="*/ 432780 h 6857999"/>
              <a:gd name="connsiteX123" fmla="*/ 5128101 w 6456673"/>
              <a:gd name="connsiteY123" fmla="*/ 439869 h 6857999"/>
              <a:gd name="connsiteX124" fmla="*/ 5094958 w 6456673"/>
              <a:gd name="connsiteY124" fmla="*/ 460252 h 6857999"/>
              <a:gd name="connsiteX125" fmla="*/ 5073246 w 6456673"/>
              <a:gd name="connsiteY125" fmla="*/ 492420 h 6857999"/>
              <a:gd name="connsiteX126" fmla="*/ 5065448 w 6456673"/>
              <a:gd name="connsiteY126" fmla="*/ 534602 h 6857999"/>
              <a:gd name="connsiteX127" fmla="*/ 5073246 w 6456673"/>
              <a:gd name="connsiteY127" fmla="*/ 576784 h 6857999"/>
              <a:gd name="connsiteX128" fmla="*/ 5094958 w 6456673"/>
              <a:gd name="connsiteY128" fmla="*/ 608953 h 6857999"/>
              <a:gd name="connsiteX129" fmla="*/ 5128101 w 6456673"/>
              <a:gd name="connsiteY129" fmla="*/ 629335 h 6857999"/>
              <a:gd name="connsiteX130" fmla="*/ 5169929 w 6456673"/>
              <a:gd name="connsiteY130" fmla="*/ 636425 h 6857999"/>
              <a:gd name="connsiteX131" fmla="*/ 5211757 w 6456673"/>
              <a:gd name="connsiteY131" fmla="*/ 632082 h 6857999"/>
              <a:gd name="connsiteX132" fmla="*/ 5251192 w 6456673"/>
              <a:gd name="connsiteY132" fmla="*/ 617815 h 6857999"/>
              <a:gd name="connsiteX133" fmla="*/ 5251192 w 6456673"/>
              <a:gd name="connsiteY133" fmla="*/ 516524 h 6857999"/>
              <a:gd name="connsiteX134" fmla="*/ 5175423 w 6456673"/>
              <a:gd name="connsiteY134" fmla="*/ 516524 h 6857999"/>
              <a:gd name="connsiteX135" fmla="*/ 5175423 w 6456673"/>
              <a:gd name="connsiteY135" fmla="*/ 555959 h 6857999"/>
              <a:gd name="connsiteX136" fmla="*/ 5210162 w 6456673"/>
              <a:gd name="connsiteY136" fmla="*/ 555959 h 6857999"/>
              <a:gd name="connsiteX137" fmla="*/ 5210162 w 6456673"/>
              <a:gd name="connsiteY137" fmla="*/ 587419 h 6857999"/>
              <a:gd name="connsiteX138" fmla="*/ 5194033 w 6456673"/>
              <a:gd name="connsiteY138" fmla="*/ 593888 h 6857999"/>
              <a:gd name="connsiteX139" fmla="*/ 5169929 w 6456673"/>
              <a:gd name="connsiteY139" fmla="*/ 597078 h 6857999"/>
              <a:gd name="connsiteX140" fmla="*/ 5145204 w 6456673"/>
              <a:gd name="connsiteY140" fmla="*/ 592470 h 6857999"/>
              <a:gd name="connsiteX141" fmla="*/ 5126151 w 6456673"/>
              <a:gd name="connsiteY141" fmla="*/ 579443 h 6857999"/>
              <a:gd name="connsiteX142" fmla="*/ 5114011 w 6456673"/>
              <a:gd name="connsiteY142" fmla="*/ 559770 h 6857999"/>
              <a:gd name="connsiteX143" fmla="*/ 5109757 w 6456673"/>
              <a:gd name="connsiteY143" fmla="*/ 534691 h 6857999"/>
              <a:gd name="connsiteX144" fmla="*/ 5114011 w 6456673"/>
              <a:gd name="connsiteY144" fmla="*/ 509789 h 6857999"/>
              <a:gd name="connsiteX145" fmla="*/ 5126151 w 6456673"/>
              <a:gd name="connsiteY145" fmla="*/ 489939 h 6857999"/>
              <a:gd name="connsiteX146" fmla="*/ 5145204 w 6456673"/>
              <a:gd name="connsiteY146" fmla="*/ 476912 h 6857999"/>
              <a:gd name="connsiteX147" fmla="*/ 5169929 w 6456673"/>
              <a:gd name="connsiteY147" fmla="*/ 472304 h 6857999"/>
              <a:gd name="connsiteX148" fmla="*/ 5197312 w 6456673"/>
              <a:gd name="connsiteY148" fmla="*/ 476912 h 6857999"/>
              <a:gd name="connsiteX149" fmla="*/ 5216985 w 6456673"/>
              <a:gd name="connsiteY149" fmla="*/ 490559 h 6857999"/>
              <a:gd name="connsiteX150" fmla="*/ 5247115 w 6456673"/>
              <a:gd name="connsiteY150" fmla="*/ 457682 h 6857999"/>
              <a:gd name="connsiteX151" fmla="*/ 5212731 w 6456673"/>
              <a:gd name="connsiteY151" fmla="*/ 438363 h 6857999"/>
              <a:gd name="connsiteX152" fmla="*/ 5169929 w 6456673"/>
              <a:gd name="connsiteY152" fmla="*/ 432780 h 6857999"/>
              <a:gd name="connsiteX153" fmla="*/ 5722907 w 6456673"/>
              <a:gd name="connsiteY153" fmla="*/ 428614 h 6857999"/>
              <a:gd name="connsiteX154" fmla="*/ 5620198 w 6456673"/>
              <a:gd name="connsiteY154" fmla="*/ 511561 h 6857999"/>
              <a:gd name="connsiteX155" fmla="*/ 5634466 w 6456673"/>
              <a:gd name="connsiteY155" fmla="*/ 521840 h 6857999"/>
              <a:gd name="connsiteX156" fmla="*/ 5647935 w 6456673"/>
              <a:gd name="connsiteY156" fmla="*/ 515460 h 6857999"/>
              <a:gd name="connsiteX157" fmla="*/ 5665393 w 6456673"/>
              <a:gd name="connsiteY157" fmla="*/ 532918 h 6857999"/>
              <a:gd name="connsiteX158" fmla="*/ 5662646 w 6456673"/>
              <a:gd name="connsiteY158" fmla="*/ 542222 h 6857999"/>
              <a:gd name="connsiteX159" fmla="*/ 5676914 w 6456673"/>
              <a:gd name="connsiteY159" fmla="*/ 552502 h 6857999"/>
              <a:gd name="connsiteX160" fmla="*/ 5722907 w 6456673"/>
              <a:gd name="connsiteY160" fmla="*/ 428614 h 6857999"/>
              <a:gd name="connsiteX161" fmla="*/ 5647847 w 6456673"/>
              <a:gd name="connsiteY161" fmla="*/ 416917 h 6857999"/>
              <a:gd name="connsiteX162" fmla="*/ 5633491 w 6456673"/>
              <a:gd name="connsiteY162" fmla="*/ 433046 h 6857999"/>
              <a:gd name="connsiteX163" fmla="*/ 5633402 w 6456673"/>
              <a:gd name="connsiteY163" fmla="*/ 433046 h 6857999"/>
              <a:gd name="connsiteX164" fmla="*/ 5547886 w 6456673"/>
              <a:gd name="connsiteY164" fmla="*/ 518562 h 6857999"/>
              <a:gd name="connsiteX165" fmla="*/ 5547886 w 6456673"/>
              <a:gd name="connsiteY165" fmla="*/ 518651 h 6857999"/>
              <a:gd name="connsiteX166" fmla="*/ 5531757 w 6456673"/>
              <a:gd name="connsiteY166" fmla="*/ 533007 h 6857999"/>
              <a:gd name="connsiteX167" fmla="*/ 5547886 w 6456673"/>
              <a:gd name="connsiteY167" fmla="*/ 547363 h 6857999"/>
              <a:gd name="connsiteX168" fmla="*/ 5547886 w 6456673"/>
              <a:gd name="connsiteY168" fmla="*/ 547452 h 6857999"/>
              <a:gd name="connsiteX169" fmla="*/ 5577130 w 6456673"/>
              <a:gd name="connsiteY169" fmla="*/ 605142 h 6857999"/>
              <a:gd name="connsiteX170" fmla="*/ 5585725 w 6456673"/>
              <a:gd name="connsiteY170" fmla="*/ 582013 h 6857999"/>
              <a:gd name="connsiteX171" fmla="*/ 5568799 w 6456673"/>
              <a:gd name="connsiteY171" fmla="*/ 533007 h 6857999"/>
              <a:gd name="connsiteX172" fmla="*/ 5647847 w 6456673"/>
              <a:gd name="connsiteY172" fmla="*/ 453959 h 6857999"/>
              <a:gd name="connsiteX173" fmla="*/ 5674698 w 6456673"/>
              <a:gd name="connsiteY173" fmla="*/ 458656 h 6857999"/>
              <a:gd name="connsiteX174" fmla="*/ 5693928 w 6456673"/>
              <a:gd name="connsiteY174" fmla="*/ 443148 h 6857999"/>
              <a:gd name="connsiteX175" fmla="*/ 5662292 w 6456673"/>
              <a:gd name="connsiteY175" fmla="*/ 433046 h 6857999"/>
              <a:gd name="connsiteX176" fmla="*/ 5662203 w 6456673"/>
              <a:gd name="connsiteY176" fmla="*/ 433046 h 6857999"/>
              <a:gd name="connsiteX177" fmla="*/ 5662114 w 6456673"/>
              <a:gd name="connsiteY177" fmla="*/ 432957 h 6857999"/>
              <a:gd name="connsiteX178" fmla="*/ 5647847 w 6456673"/>
              <a:gd name="connsiteY178" fmla="*/ 416917 h 6857999"/>
              <a:gd name="connsiteX179" fmla="*/ 842544 w 6456673"/>
              <a:gd name="connsiteY179" fmla="*/ 0 h 6857999"/>
              <a:gd name="connsiteX180" fmla="*/ 2733870 w 6456673"/>
              <a:gd name="connsiteY180" fmla="*/ 0 h 6857999"/>
              <a:gd name="connsiteX181" fmla="*/ 6456673 w 6456673"/>
              <a:gd name="connsiteY181" fmla="*/ 0 h 6857999"/>
              <a:gd name="connsiteX182" fmla="*/ 6456673 w 6456673"/>
              <a:gd name="connsiteY182" fmla="*/ 1856904 h 6857999"/>
              <a:gd name="connsiteX183" fmla="*/ 6456673 w 6456673"/>
              <a:gd name="connsiteY183" fmla="*/ 6857999 h 6857999"/>
              <a:gd name="connsiteX184" fmla="*/ 818673 w 6456673"/>
              <a:gd name="connsiteY184" fmla="*/ 6857999 h 6857999"/>
              <a:gd name="connsiteX185" fmla="*/ 739464 w 6456673"/>
              <a:gd name="connsiteY185" fmla="*/ 6703345 h 6857999"/>
              <a:gd name="connsiteX186" fmla="*/ 0 w 6456673"/>
              <a:gd name="connsiteY186" fmla="*/ 3452303 h 6857999"/>
              <a:gd name="connsiteX187" fmla="*/ 739464 w 6456673"/>
              <a:gd name="connsiteY187" fmla="*/ 201263 h 6857999"/>
              <a:gd name="connsiteX188" fmla="*/ 842544 w 6456673"/>
              <a:gd name="connsiteY18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5037002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6024297 w 6456673"/>
              <a:gd name="connsiteY46" fmla="*/ 435703 h 6857999"/>
              <a:gd name="connsiteX47" fmla="*/ 5960935 w 6456673"/>
              <a:gd name="connsiteY47" fmla="*/ 489140 h 6857999"/>
              <a:gd name="connsiteX48" fmla="*/ 5984242 w 6456673"/>
              <a:gd name="connsiteY48" fmla="*/ 515991 h 6857999"/>
              <a:gd name="connsiteX49" fmla="*/ 6023234 w 6456673"/>
              <a:gd name="connsiteY49" fmla="*/ 481784 h 6857999"/>
              <a:gd name="connsiteX50" fmla="*/ 6023234 w 6456673"/>
              <a:gd name="connsiteY50" fmla="*/ 629865 h 6857999"/>
              <a:gd name="connsiteX51" fmla="*/ 6062669 w 6456673"/>
              <a:gd name="connsiteY51" fmla="*/ 629865 h 6857999"/>
              <a:gd name="connsiteX52" fmla="*/ 6062669 w 6456673"/>
              <a:gd name="connsiteY52" fmla="*/ 435703 h 6857999"/>
              <a:gd name="connsiteX53" fmla="*/ 6024297 w 6456673"/>
              <a:gd name="connsiteY53" fmla="*/ 435703 h 6857999"/>
              <a:gd name="connsiteX54" fmla="*/ 5434278 w 6456673"/>
              <a:gd name="connsiteY54" fmla="*/ 434463 h 6857999"/>
              <a:gd name="connsiteX55" fmla="*/ 5407869 w 6456673"/>
              <a:gd name="connsiteY55" fmla="*/ 438185 h 6857999"/>
              <a:gd name="connsiteX56" fmla="*/ 5386690 w 6456673"/>
              <a:gd name="connsiteY56" fmla="*/ 449262 h 6857999"/>
              <a:gd name="connsiteX57" fmla="*/ 5372156 w 6456673"/>
              <a:gd name="connsiteY57" fmla="*/ 467695 h 6857999"/>
              <a:gd name="connsiteX58" fmla="*/ 5365864 w 6456673"/>
              <a:gd name="connsiteY58" fmla="*/ 493837 h 6857999"/>
              <a:gd name="connsiteX59" fmla="*/ 5406983 w 6456673"/>
              <a:gd name="connsiteY59" fmla="*/ 496850 h 6857999"/>
              <a:gd name="connsiteX60" fmla="*/ 5414250 w 6456673"/>
              <a:gd name="connsiteY60" fmla="*/ 479304 h 6857999"/>
              <a:gd name="connsiteX61" fmla="*/ 5432151 w 6456673"/>
              <a:gd name="connsiteY61" fmla="*/ 472214 h 6857999"/>
              <a:gd name="connsiteX62" fmla="*/ 5448811 w 6456673"/>
              <a:gd name="connsiteY62" fmla="*/ 477797 h 6857999"/>
              <a:gd name="connsiteX63" fmla="*/ 5455900 w 6456673"/>
              <a:gd name="connsiteY63" fmla="*/ 493217 h 6857999"/>
              <a:gd name="connsiteX64" fmla="*/ 5450140 w 6456673"/>
              <a:gd name="connsiteY64" fmla="*/ 508548 h 6857999"/>
              <a:gd name="connsiteX65" fmla="*/ 5438620 w 6456673"/>
              <a:gd name="connsiteY65" fmla="*/ 520334 h 6857999"/>
              <a:gd name="connsiteX66" fmla="*/ 5363383 w 6456673"/>
              <a:gd name="connsiteY66" fmla="*/ 587950 h 6857999"/>
              <a:gd name="connsiteX67" fmla="*/ 5363383 w 6456673"/>
              <a:gd name="connsiteY67" fmla="*/ 631461 h 6857999"/>
              <a:gd name="connsiteX68" fmla="*/ 5498614 w 6456673"/>
              <a:gd name="connsiteY68" fmla="*/ 631461 h 6857999"/>
              <a:gd name="connsiteX69" fmla="*/ 5498614 w 6456673"/>
              <a:gd name="connsiteY69" fmla="*/ 595305 h 6857999"/>
              <a:gd name="connsiteX70" fmla="*/ 5412655 w 6456673"/>
              <a:gd name="connsiteY70" fmla="*/ 595305 h 6857999"/>
              <a:gd name="connsiteX71" fmla="*/ 5471497 w 6456673"/>
              <a:gd name="connsiteY71" fmla="*/ 544704 h 6857999"/>
              <a:gd name="connsiteX72" fmla="*/ 5481600 w 6456673"/>
              <a:gd name="connsiteY72" fmla="*/ 534602 h 6857999"/>
              <a:gd name="connsiteX73" fmla="*/ 5489664 w 6456673"/>
              <a:gd name="connsiteY73" fmla="*/ 523258 h 6857999"/>
              <a:gd name="connsiteX74" fmla="*/ 5494981 w 6456673"/>
              <a:gd name="connsiteY74" fmla="*/ 509611 h 6857999"/>
              <a:gd name="connsiteX75" fmla="*/ 5496931 w 6456673"/>
              <a:gd name="connsiteY75" fmla="*/ 492774 h 6857999"/>
              <a:gd name="connsiteX76" fmla="*/ 5492145 w 6456673"/>
              <a:gd name="connsiteY76" fmla="*/ 467340 h 6857999"/>
              <a:gd name="connsiteX77" fmla="*/ 5478853 w 6456673"/>
              <a:gd name="connsiteY77" fmla="*/ 449174 h 6857999"/>
              <a:gd name="connsiteX78" fmla="*/ 5458913 w 6456673"/>
              <a:gd name="connsiteY78" fmla="*/ 438185 h 6857999"/>
              <a:gd name="connsiteX79" fmla="*/ 5434278 w 6456673"/>
              <a:gd name="connsiteY79" fmla="*/ 434463 h 6857999"/>
              <a:gd name="connsiteX80" fmla="*/ 5856897 w 6456673"/>
              <a:gd name="connsiteY80" fmla="*/ 434286 h 6857999"/>
              <a:gd name="connsiteX81" fmla="*/ 5830489 w 6456673"/>
              <a:gd name="connsiteY81" fmla="*/ 438008 h 6857999"/>
              <a:gd name="connsiteX82" fmla="*/ 5809309 w 6456673"/>
              <a:gd name="connsiteY82" fmla="*/ 449085 h 6857999"/>
              <a:gd name="connsiteX83" fmla="*/ 5794776 w 6456673"/>
              <a:gd name="connsiteY83" fmla="*/ 467518 h 6857999"/>
              <a:gd name="connsiteX84" fmla="*/ 5788484 w 6456673"/>
              <a:gd name="connsiteY84" fmla="*/ 493660 h 6857999"/>
              <a:gd name="connsiteX85" fmla="*/ 5829514 w 6456673"/>
              <a:gd name="connsiteY85" fmla="*/ 496673 h 6857999"/>
              <a:gd name="connsiteX86" fmla="*/ 5836781 w 6456673"/>
              <a:gd name="connsiteY86" fmla="*/ 479127 h 6857999"/>
              <a:gd name="connsiteX87" fmla="*/ 5854682 w 6456673"/>
              <a:gd name="connsiteY87" fmla="*/ 472037 h 6857999"/>
              <a:gd name="connsiteX88" fmla="*/ 5871342 w 6456673"/>
              <a:gd name="connsiteY88" fmla="*/ 477620 h 6857999"/>
              <a:gd name="connsiteX89" fmla="*/ 5878431 w 6456673"/>
              <a:gd name="connsiteY89" fmla="*/ 493040 h 6857999"/>
              <a:gd name="connsiteX90" fmla="*/ 5872671 w 6456673"/>
              <a:gd name="connsiteY90" fmla="*/ 508371 h 6857999"/>
              <a:gd name="connsiteX91" fmla="*/ 5861151 w 6456673"/>
              <a:gd name="connsiteY91" fmla="*/ 520157 h 6857999"/>
              <a:gd name="connsiteX92" fmla="*/ 5785914 w 6456673"/>
              <a:gd name="connsiteY92" fmla="*/ 587773 h 6857999"/>
              <a:gd name="connsiteX93" fmla="*/ 5785914 w 6456673"/>
              <a:gd name="connsiteY93" fmla="*/ 631284 h 6857999"/>
              <a:gd name="connsiteX94" fmla="*/ 5921234 w 6456673"/>
              <a:gd name="connsiteY94" fmla="*/ 631284 h 6857999"/>
              <a:gd name="connsiteX95" fmla="*/ 5921234 w 6456673"/>
              <a:gd name="connsiteY95" fmla="*/ 595128 h 6857999"/>
              <a:gd name="connsiteX96" fmla="*/ 5835274 w 6456673"/>
              <a:gd name="connsiteY96" fmla="*/ 595128 h 6857999"/>
              <a:gd name="connsiteX97" fmla="*/ 5894117 w 6456673"/>
              <a:gd name="connsiteY97" fmla="*/ 544527 h 6857999"/>
              <a:gd name="connsiteX98" fmla="*/ 5904219 w 6456673"/>
              <a:gd name="connsiteY98" fmla="*/ 534425 h 6857999"/>
              <a:gd name="connsiteX99" fmla="*/ 5912284 w 6456673"/>
              <a:gd name="connsiteY99" fmla="*/ 523081 h 6857999"/>
              <a:gd name="connsiteX100" fmla="*/ 5917601 w 6456673"/>
              <a:gd name="connsiteY100" fmla="*/ 509434 h 6857999"/>
              <a:gd name="connsiteX101" fmla="*/ 5919550 w 6456673"/>
              <a:gd name="connsiteY101" fmla="*/ 492597 h 6857999"/>
              <a:gd name="connsiteX102" fmla="*/ 5914765 w 6456673"/>
              <a:gd name="connsiteY102" fmla="*/ 467163 h 6857999"/>
              <a:gd name="connsiteX103" fmla="*/ 5901472 w 6456673"/>
              <a:gd name="connsiteY103" fmla="*/ 448997 h 6857999"/>
              <a:gd name="connsiteX104" fmla="*/ 5881533 w 6456673"/>
              <a:gd name="connsiteY104" fmla="*/ 438008 h 6857999"/>
              <a:gd name="connsiteX105" fmla="*/ 5856897 w 6456673"/>
              <a:gd name="connsiteY105" fmla="*/ 434286 h 6857999"/>
              <a:gd name="connsiteX106" fmla="*/ 4963006 w 6456673"/>
              <a:gd name="connsiteY106" fmla="*/ 572530 h 6857999"/>
              <a:gd name="connsiteX107" fmla="*/ 4920381 w 6456673"/>
              <a:gd name="connsiteY107" fmla="*/ 576695 h 6857999"/>
              <a:gd name="connsiteX108" fmla="*/ 4917811 w 6456673"/>
              <a:gd name="connsiteY108" fmla="*/ 585734 h 6857999"/>
              <a:gd name="connsiteX109" fmla="*/ 4910987 w 6456673"/>
              <a:gd name="connsiteY109" fmla="*/ 592026 h 6857999"/>
              <a:gd name="connsiteX110" fmla="*/ 4901417 w 6456673"/>
              <a:gd name="connsiteY110" fmla="*/ 595748 h 6857999"/>
              <a:gd name="connsiteX111" fmla="*/ 4890871 w 6456673"/>
              <a:gd name="connsiteY111" fmla="*/ 596989 h 6857999"/>
              <a:gd name="connsiteX112" fmla="*/ 4870223 w 6456673"/>
              <a:gd name="connsiteY112" fmla="*/ 592203 h 6857999"/>
              <a:gd name="connsiteX113" fmla="*/ 4853651 w 6456673"/>
              <a:gd name="connsiteY113" fmla="*/ 578645 h 6857999"/>
              <a:gd name="connsiteX114" fmla="*/ 4823078 w 6456673"/>
              <a:gd name="connsiteY114" fmla="*/ 611877 h 6857999"/>
              <a:gd name="connsiteX115" fmla="*/ 4853208 w 6456673"/>
              <a:gd name="connsiteY115" fmla="*/ 630486 h 6857999"/>
              <a:gd name="connsiteX116" fmla="*/ 4888212 w 6456673"/>
              <a:gd name="connsiteY116" fmla="*/ 636247 h 6857999"/>
              <a:gd name="connsiteX117" fmla="*/ 4916836 w 6456673"/>
              <a:gd name="connsiteY117" fmla="*/ 632436 h 6857999"/>
              <a:gd name="connsiteX118" fmla="*/ 4940674 w 6456673"/>
              <a:gd name="connsiteY118" fmla="*/ 620650 h 6857999"/>
              <a:gd name="connsiteX119" fmla="*/ 4956980 w 6456673"/>
              <a:gd name="connsiteY119" fmla="*/ 600711 h 6857999"/>
              <a:gd name="connsiteX120" fmla="*/ 4963006 w 6456673"/>
              <a:gd name="connsiteY120" fmla="*/ 572530 h 6857999"/>
              <a:gd name="connsiteX121" fmla="*/ 5169929 w 6456673"/>
              <a:gd name="connsiteY121" fmla="*/ 432780 h 6857999"/>
              <a:gd name="connsiteX122" fmla="*/ 5128101 w 6456673"/>
              <a:gd name="connsiteY122" fmla="*/ 439869 h 6857999"/>
              <a:gd name="connsiteX123" fmla="*/ 5094958 w 6456673"/>
              <a:gd name="connsiteY123" fmla="*/ 460252 h 6857999"/>
              <a:gd name="connsiteX124" fmla="*/ 5073246 w 6456673"/>
              <a:gd name="connsiteY124" fmla="*/ 492420 h 6857999"/>
              <a:gd name="connsiteX125" fmla="*/ 5065448 w 6456673"/>
              <a:gd name="connsiteY125" fmla="*/ 534602 h 6857999"/>
              <a:gd name="connsiteX126" fmla="*/ 5073246 w 6456673"/>
              <a:gd name="connsiteY126" fmla="*/ 576784 h 6857999"/>
              <a:gd name="connsiteX127" fmla="*/ 5094958 w 6456673"/>
              <a:gd name="connsiteY127" fmla="*/ 608953 h 6857999"/>
              <a:gd name="connsiteX128" fmla="*/ 5128101 w 6456673"/>
              <a:gd name="connsiteY128" fmla="*/ 629335 h 6857999"/>
              <a:gd name="connsiteX129" fmla="*/ 5169929 w 6456673"/>
              <a:gd name="connsiteY129" fmla="*/ 636425 h 6857999"/>
              <a:gd name="connsiteX130" fmla="*/ 5211757 w 6456673"/>
              <a:gd name="connsiteY130" fmla="*/ 632082 h 6857999"/>
              <a:gd name="connsiteX131" fmla="*/ 5251192 w 6456673"/>
              <a:gd name="connsiteY131" fmla="*/ 617815 h 6857999"/>
              <a:gd name="connsiteX132" fmla="*/ 5251192 w 6456673"/>
              <a:gd name="connsiteY132" fmla="*/ 516524 h 6857999"/>
              <a:gd name="connsiteX133" fmla="*/ 5175423 w 6456673"/>
              <a:gd name="connsiteY133" fmla="*/ 516524 h 6857999"/>
              <a:gd name="connsiteX134" fmla="*/ 5175423 w 6456673"/>
              <a:gd name="connsiteY134" fmla="*/ 555959 h 6857999"/>
              <a:gd name="connsiteX135" fmla="*/ 5210162 w 6456673"/>
              <a:gd name="connsiteY135" fmla="*/ 555959 h 6857999"/>
              <a:gd name="connsiteX136" fmla="*/ 5210162 w 6456673"/>
              <a:gd name="connsiteY136" fmla="*/ 587419 h 6857999"/>
              <a:gd name="connsiteX137" fmla="*/ 5194033 w 6456673"/>
              <a:gd name="connsiteY137" fmla="*/ 593888 h 6857999"/>
              <a:gd name="connsiteX138" fmla="*/ 5169929 w 6456673"/>
              <a:gd name="connsiteY138" fmla="*/ 597078 h 6857999"/>
              <a:gd name="connsiteX139" fmla="*/ 5145204 w 6456673"/>
              <a:gd name="connsiteY139" fmla="*/ 592470 h 6857999"/>
              <a:gd name="connsiteX140" fmla="*/ 5126151 w 6456673"/>
              <a:gd name="connsiteY140" fmla="*/ 579443 h 6857999"/>
              <a:gd name="connsiteX141" fmla="*/ 5114011 w 6456673"/>
              <a:gd name="connsiteY141" fmla="*/ 559770 h 6857999"/>
              <a:gd name="connsiteX142" fmla="*/ 5109757 w 6456673"/>
              <a:gd name="connsiteY142" fmla="*/ 534691 h 6857999"/>
              <a:gd name="connsiteX143" fmla="*/ 5114011 w 6456673"/>
              <a:gd name="connsiteY143" fmla="*/ 509789 h 6857999"/>
              <a:gd name="connsiteX144" fmla="*/ 5126151 w 6456673"/>
              <a:gd name="connsiteY144" fmla="*/ 489939 h 6857999"/>
              <a:gd name="connsiteX145" fmla="*/ 5145204 w 6456673"/>
              <a:gd name="connsiteY145" fmla="*/ 476912 h 6857999"/>
              <a:gd name="connsiteX146" fmla="*/ 5169929 w 6456673"/>
              <a:gd name="connsiteY146" fmla="*/ 472304 h 6857999"/>
              <a:gd name="connsiteX147" fmla="*/ 5197312 w 6456673"/>
              <a:gd name="connsiteY147" fmla="*/ 476912 h 6857999"/>
              <a:gd name="connsiteX148" fmla="*/ 5216985 w 6456673"/>
              <a:gd name="connsiteY148" fmla="*/ 490559 h 6857999"/>
              <a:gd name="connsiteX149" fmla="*/ 5247115 w 6456673"/>
              <a:gd name="connsiteY149" fmla="*/ 457682 h 6857999"/>
              <a:gd name="connsiteX150" fmla="*/ 5212731 w 6456673"/>
              <a:gd name="connsiteY150" fmla="*/ 438363 h 6857999"/>
              <a:gd name="connsiteX151" fmla="*/ 5169929 w 6456673"/>
              <a:gd name="connsiteY151" fmla="*/ 432780 h 6857999"/>
              <a:gd name="connsiteX152" fmla="*/ 5722907 w 6456673"/>
              <a:gd name="connsiteY152" fmla="*/ 428614 h 6857999"/>
              <a:gd name="connsiteX153" fmla="*/ 5620198 w 6456673"/>
              <a:gd name="connsiteY153" fmla="*/ 511561 h 6857999"/>
              <a:gd name="connsiteX154" fmla="*/ 5634466 w 6456673"/>
              <a:gd name="connsiteY154" fmla="*/ 521840 h 6857999"/>
              <a:gd name="connsiteX155" fmla="*/ 5647935 w 6456673"/>
              <a:gd name="connsiteY155" fmla="*/ 515460 h 6857999"/>
              <a:gd name="connsiteX156" fmla="*/ 5665393 w 6456673"/>
              <a:gd name="connsiteY156" fmla="*/ 532918 h 6857999"/>
              <a:gd name="connsiteX157" fmla="*/ 5662646 w 6456673"/>
              <a:gd name="connsiteY157" fmla="*/ 542222 h 6857999"/>
              <a:gd name="connsiteX158" fmla="*/ 5676914 w 6456673"/>
              <a:gd name="connsiteY158" fmla="*/ 552502 h 6857999"/>
              <a:gd name="connsiteX159" fmla="*/ 5722907 w 6456673"/>
              <a:gd name="connsiteY159" fmla="*/ 428614 h 6857999"/>
              <a:gd name="connsiteX160" fmla="*/ 5647847 w 6456673"/>
              <a:gd name="connsiteY160" fmla="*/ 416917 h 6857999"/>
              <a:gd name="connsiteX161" fmla="*/ 5633491 w 6456673"/>
              <a:gd name="connsiteY161" fmla="*/ 433046 h 6857999"/>
              <a:gd name="connsiteX162" fmla="*/ 5633402 w 6456673"/>
              <a:gd name="connsiteY162" fmla="*/ 433046 h 6857999"/>
              <a:gd name="connsiteX163" fmla="*/ 5547886 w 6456673"/>
              <a:gd name="connsiteY163" fmla="*/ 518562 h 6857999"/>
              <a:gd name="connsiteX164" fmla="*/ 5547886 w 6456673"/>
              <a:gd name="connsiteY164" fmla="*/ 518651 h 6857999"/>
              <a:gd name="connsiteX165" fmla="*/ 5531757 w 6456673"/>
              <a:gd name="connsiteY165" fmla="*/ 533007 h 6857999"/>
              <a:gd name="connsiteX166" fmla="*/ 5547886 w 6456673"/>
              <a:gd name="connsiteY166" fmla="*/ 547363 h 6857999"/>
              <a:gd name="connsiteX167" fmla="*/ 5547886 w 6456673"/>
              <a:gd name="connsiteY167" fmla="*/ 547452 h 6857999"/>
              <a:gd name="connsiteX168" fmla="*/ 5577130 w 6456673"/>
              <a:gd name="connsiteY168" fmla="*/ 605142 h 6857999"/>
              <a:gd name="connsiteX169" fmla="*/ 5585725 w 6456673"/>
              <a:gd name="connsiteY169" fmla="*/ 582013 h 6857999"/>
              <a:gd name="connsiteX170" fmla="*/ 5568799 w 6456673"/>
              <a:gd name="connsiteY170" fmla="*/ 533007 h 6857999"/>
              <a:gd name="connsiteX171" fmla="*/ 5647847 w 6456673"/>
              <a:gd name="connsiteY171" fmla="*/ 453959 h 6857999"/>
              <a:gd name="connsiteX172" fmla="*/ 5674698 w 6456673"/>
              <a:gd name="connsiteY172" fmla="*/ 458656 h 6857999"/>
              <a:gd name="connsiteX173" fmla="*/ 5693928 w 6456673"/>
              <a:gd name="connsiteY173" fmla="*/ 443148 h 6857999"/>
              <a:gd name="connsiteX174" fmla="*/ 5662292 w 6456673"/>
              <a:gd name="connsiteY174" fmla="*/ 433046 h 6857999"/>
              <a:gd name="connsiteX175" fmla="*/ 5662203 w 6456673"/>
              <a:gd name="connsiteY175" fmla="*/ 433046 h 6857999"/>
              <a:gd name="connsiteX176" fmla="*/ 5662114 w 6456673"/>
              <a:gd name="connsiteY176" fmla="*/ 432957 h 6857999"/>
              <a:gd name="connsiteX177" fmla="*/ 5647847 w 6456673"/>
              <a:gd name="connsiteY177" fmla="*/ 416917 h 6857999"/>
              <a:gd name="connsiteX178" fmla="*/ 842544 w 6456673"/>
              <a:gd name="connsiteY178" fmla="*/ 0 h 6857999"/>
              <a:gd name="connsiteX179" fmla="*/ 2733870 w 6456673"/>
              <a:gd name="connsiteY179" fmla="*/ 0 h 6857999"/>
              <a:gd name="connsiteX180" fmla="*/ 6456673 w 6456673"/>
              <a:gd name="connsiteY180" fmla="*/ 0 h 6857999"/>
              <a:gd name="connsiteX181" fmla="*/ 6456673 w 6456673"/>
              <a:gd name="connsiteY181" fmla="*/ 1856904 h 6857999"/>
              <a:gd name="connsiteX182" fmla="*/ 6456673 w 6456673"/>
              <a:gd name="connsiteY182" fmla="*/ 6857999 h 6857999"/>
              <a:gd name="connsiteX183" fmla="*/ 818673 w 6456673"/>
              <a:gd name="connsiteY183" fmla="*/ 6857999 h 6857999"/>
              <a:gd name="connsiteX184" fmla="*/ 739464 w 6456673"/>
              <a:gd name="connsiteY184" fmla="*/ 6703345 h 6857999"/>
              <a:gd name="connsiteX185" fmla="*/ 0 w 6456673"/>
              <a:gd name="connsiteY185" fmla="*/ 3452303 h 6857999"/>
              <a:gd name="connsiteX186" fmla="*/ 739464 w 6456673"/>
              <a:gd name="connsiteY186" fmla="*/ 201263 h 6857999"/>
              <a:gd name="connsiteX187" fmla="*/ 842544 w 6456673"/>
              <a:gd name="connsiteY18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5037002 w 6456673"/>
              <a:gd name="connsiteY42" fmla="*/ 631461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6024297 w 6456673"/>
              <a:gd name="connsiteY45" fmla="*/ 435703 h 6857999"/>
              <a:gd name="connsiteX46" fmla="*/ 5960935 w 6456673"/>
              <a:gd name="connsiteY46" fmla="*/ 489140 h 6857999"/>
              <a:gd name="connsiteX47" fmla="*/ 5984242 w 6456673"/>
              <a:gd name="connsiteY47" fmla="*/ 515991 h 6857999"/>
              <a:gd name="connsiteX48" fmla="*/ 6023234 w 6456673"/>
              <a:gd name="connsiteY48" fmla="*/ 481784 h 6857999"/>
              <a:gd name="connsiteX49" fmla="*/ 6023234 w 6456673"/>
              <a:gd name="connsiteY49" fmla="*/ 629865 h 6857999"/>
              <a:gd name="connsiteX50" fmla="*/ 6062669 w 6456673"/>
              <a:gd name="connsiteY50" fmla="*/ 629865 h 6857999"/>
              <a:gd name="connsiteX51" fmla="*/ 6062669 w 6456673"/>
              <a:gd name="connsiteY51" fmla="*/ 435703 h 6857999"/>
              <a:gd name="connsiteX52" fmla="*/ 6024297 w 6456673"/>
              <a:gd name="connsiteY52" fmla="*/ 435703 h 6857999"/>
              <a:gd name="connsiteX53" fmla="*/ 5434278 w 6456673"/>
              <a:gd name="connsiteY53" fmla="*/ 434463 h 6857999"/>
              <a:gd name="connsiteX54" fmla="*/ 5407869 w 6456673"/>
              <a:gd name="connsiteY54" fmla="*/ 438185 h 6857999"/>
              <a:gd name="connsiteX55" fmla="*/ 5386690 w 6456673"/>
              <a:gd name="connsiteY55" fmla="*/ 449262 h 6857999"/>
              <a:gd name="connsiteX56" fmla="*/ 5372156 w 6456673"/>
              <a:gd name="connsiteY56" fmla="*/ 467695 h 6857999"/>
              <a:gd name="connsiteX57" fmla="*/ 5365864 w 6456673"/>
              <a:gd name="connsiteY57" fmla="*/ 493837 h 6857999"/>
              <a:gd name="connsiteX58" fmla="*/ 5406983 w 6456673"/>
              <a:gd name="connsiteY58" fmla="*/ 496850 h 6857999"/>
              <a:gd name="connsiteX59" fmla="*/ 5414250 w 6456673"/>
              <a:gd name="connsiteY59" fmla="*/ 479304 h 6857999"/>
              <a:gd name="connsiteX60" fmla="*/ 5432151 w 6456673"/>
              <a:gd name="connsiteY60" fmla="*/ 472214 h 6857999"/>
              <a:gd name="connsiteX61" fmla="*/ 5448811 w 6456673"/>
              <a:gd name="connsiteY61" fmla="*/ 477797 h 6857999"/>
              <a:gd name="connsiteX62" fmla="*/ 5455900 w 6456673"/>
              <a:gd name="connsiteY62" fmla="*/ 493217 h 6857999"/>
              <a:gd name="connsiteX63" fmla="*/ 5450140 w 6456673"/>
              <a:gd name="connsiteY63" fmla="*/ 508548 h 6857999"/>
              <a:gd name="connsiteX64" fmla="*/ 5438620 w 6456673"/>
              <a:gd name="connsiteY64" fmla="*/ 520334 h 6857999"/>
              <a:gd name="connsiteX65" fmla="*/ 5363383 w 6456673"/>
              <a:gd name="connsiteY65" fmla="*/ 587950 h 6857999"/>
              <a:gd name="connsiteX66" fmla="*/ 5363383 w 6456673"/>
              <a:gd name="connsiteY66" fmla="*/ 631461 h 6857999"/>
              <a:gd name="connsiteX67" fmla="*/ 5498614 w 6456673"/>
              <a:gd name="connsiteY67" fmla="*/ 631461 h 6857999"/>
              <a:gd name="connsiteX68" fmla="*/ 5498614 w 6456673"/>
              <a:gd name="connsiteY68" fmla="*/ 595305 h 6857999"/>
              <a:gd name="connsiteX69" fmla="*/ 5412655 w 6456673"/>
              <a:gd name="connsiteY69" fmla="*/ 595305 h 6857999"/>
              <a:gd name="connsiteX70" fmla="*/ 5471497 w 6456673"/>
              <a:gd name="connsiteY70" fmla="*/ 544704 h 6857999"/>
              <a:gd name="connsiteX71" fmla="*/ 5481600 w 6456673"/>
              <a:gd name="connsiteY71" fmla="*/ 534602 h 6857999"/>
              <a:gd name="connsiteX72" fmla="*/ 5489664 w 6456673"/>
              <a:gd name="connsiteY72" fmla="*/ 523258 h 6857999"/>
              <a:gd name="connsiteX73" fmla="*/ 5494981 w 6456673"/>
              <a:gd name="connsiteY73" fmla="*/ 509611 h 6857999"/>
              <a:gd name="connsiteX74" fmla="*/ 5496931 w 6456673"/>
              <a:gd name="connsiteY74" fmla="*/ 492774 h 6857999"/>
              <a:gd name="connsiteX75" fmla="*/ 5492145 w 6456673"/>
              <a:gd name="connsiteY75" fmla="*/ 467340 h 6857999"/>
              <a:gd name="connsiteX76" fmla="*/ 5478853 w 6456673"/>
              <a:gd name="connsiteY76" fmla="*/ 449174 h 6857999"/>
              <a:gd name="connsiteX77" fmla="*/ 5458913 w 6456673"/>
              <a:gd name="connsiteY77" fmla="*/ 438185 h 6857999"/>
              <a:gd name="connsiteX78" fmla="*/ 5434278 w 6456673"/>
              <a:gd name="connsiteY78" fmla="*/ 434463 h 6857999"/>
              <a:gd name="connsiteX79" fmla="*/ 5856897 w 6456673"/>
              <a:gd name="connsiteY79" fmla="*/ 434286 h 6857999"/>
              <a:gd name="connsiteX80" fmla="*/ 5830489 w 6456673"/>
              <a:gd name="connsiteY80" fmla="*/ 438008 h 6857999"/>
              <a:gd name="connsiteX81" fmla="*/ 5809309 w 6456673"/>
              <a:gd name="connsiteY81" fmla="*/ 449085 h 6857999"/>
              <a:gd name="connsiteX82" fmla="*/ 5794776 w 6456673"/>
              <a:gd name="connsiteY82" fmla="*/ 467518 h 6857999"/>
              <a:gd name="connsiteX83" fmla="*/ 5788484 w 6456673"/>
              <a:gd name="connsiteY83" fmla="*/ 493660 h 6857999"/>
              <a:gd name="connsiteX84" fmla="*/ 5829514 w 6456673"/>
              <a:gd name="connsiteY84" fmla="*/ 496673 h 6857999"/>
              <a:gd name="connsiteX85" fmla="*/ 5836781 w 6456673"/>
              <a:gd name="connsiteY85" fmla="*/ 479127 h 6857999"/>
              <a:gd name="connsiteX86" fmla="*/ 5854682 w 6456673"/>
              <a:gd name="connsiteY86" fmla="*/ 472037 h 6857999"/>
              <a:gd name="connsiteX87" fmla="*/ 5871342 w 6456673"/>
              <a:gd name="connsiteY87" fmla="*/ 477620 h 6857999"/>
              <a:gd name="connsiteX88" fmla="*/ 5878431 w 6456673"/>
              <a:gd name="connsiteY88" fmla="*/ 493040 h 6857999"/>
              <a:gd name="connsiteX89" fmla="*/ 5872671 w 6456673"/>
              <a:gd name="connsiteY89" fmla="*/ 508371 h 6857999"/>
              <a:gd name="connsiteX90" fmla="*/ 5861151 w 6456673"/>
              <a:gd name="connsiteY90" fmla="*/ 520157 h 6857999"/>
              <a:gd name="connsiteX91" fmla="*/ 5785914 w 6456673"/>
              <a:gd name="connsiteY91" fmla="*/ 587773 h 6857999"/>
              <a:gd name="connsiteX92" fmla="*/ 5785914 w 6456673"/>
              <a:gd name="connsiteY92" fmla="*/ 631284 h 6857999"/>
              <a:gd name="connsiteX93" fmla="*/ 5921234 w 6456673"/>
              <a:gd name="connsiteY93" fmla="*/ 631284 h 6857999"/>
              <a:gd name="connsiteX94" fmla="*/ 5921234 w 6456673"/>
              <a:gd name="connsiteY94" fmla="*/ 595128 h 6857999"/>
              <a:gd name="connsiteX95" fmla="*/ 5835274 w 6456673"/>
              <a:gd name="connsiteY95" fmla="*/ 595128 h 6857999"/>
              <a:gd name="connsiteX96" fmla="*/ 5894117 w 6456673"/>
              <a:gd name="connsiteY96" fmla="*/ 544527 h 6857999"/>
              <a:gd name="connsiteX97" fmla="*/ 5904219 w 6456673"/>
              <a:gd name="connsiteY97" fmla="*/ 534425 h 6857999"/>
              <a:gd name="connsiteX98" fmla="*/ 5912284 w 6456673"/>
              <a:gd name="connsiteY98" fmla="*/ 523081 h 6857999"/>
              <a:gd name="connsiteX99" fmla="*/ 5917601 w 6456673"/>
              <a:gd name="connsiteY99" fmla="*/ 509434 h 6857999"/>
              <a:gd name="connsiteX100" fmla="*/ 5919550 w 6456673"/>
              <a:gd name="connsiteY100" fmla="*/ 492597 h 6857999"/>
              <a:gd name="connsiteX101" fmla="*/ 5914765 w 6456673"/>
              <a:gd name="connsiteY101" fmla="*/ 467163 h 6857999"/>
              <a:gd name="connsiteX102" fmla="*/ 5901472 w 6456673"/>
              <a:gd name="connsiteY102" fmla="*/ 448997 h 6857999"/>
              <a:gd name="connsiteX103" fmla="*/ 5881533 w 6456673"/>
              <a:gd name="connsiteY103" fmla="*/ 438008 h 6857999"/>
              <a:gd name="connsiteX104" fmla="*/ 5856897 w 6456673"/>
              <a:gd name="connsiteY104" fmla="*/ 434286 h 6857999"/>
              <a:gd name="connsiteX105" fmla="*/ 4963006 w 6456673"/>
              <a:gd name="connsiteY105" fmla="*/ 572530 h 6857999"/>
              <a:gd name="connsiteX106" fmla="*/ 4920381 w 6456673"/>
              <a:gd name="connsiteY106" fmla="*/ 576695 h 6857999"/>
              <a:gd name="connsiteX107" fmla="*/ 4917811 w 6456673"/>
              <a:gd name="connsiteY107" fmla="*/ 585734 h 6857999"/>
              <a:gd name="connsiteX108" fmla="*/ 4910987 w 6456673"/>
              <a:gd name="connsiteY108" fmla="*/ 592026 h 6857999"/>
              <a:gd name="connsiteX109" fmla="*/ 4901417 w 6456673"/>
              <a:gd name="connsiteY109" fmla="*/ 595748 h 6857999"/>
              <a:gd name="connsiteX110" fmla="*/ 4890871 w 6456673"/>
              <a:gd name="connsiteY110" fmla="*/ 596989 h 6857999"/>
              <a:gd name="connsiteX111" fmla="*/ 4870223 w 6456673"/>
              <a:gd name="connsiteY111" fmla="*/ 592203 h 6857999"/>
              <a:gd name="connsiteX112" fmla="*/ 4853651 w 6456673"/>
              <a:gd name="connsiteY112" fmla="*/ 578645 h 6857999"/>
              <a:gd name="connsiteX113" fmla="*/ 4823078 w 6456673"/>
              <a:gd name="connsiteY113" fmla="*/ 611877 h 6857999"/>
              <a:gd name="connsiteX114" fmla="*/ 4853208 w 6456673"/>
              <a:gd name="connsiteY114" fmla="*/ 630486 h 6857999"/>
              <a:gd name="connsiteX115" fmla="*/ 4888212 w 6456673"/>
              <a:gd name="connsiteY115" fmla="*/ 636247 h 6857999"/>
              <a:gd name="connsiteX116" fmla="*/ 4916836 w 6456673"/>
              <a:gd name="connsiteY116" fmla="*/ 632436 h 6857999"/>
              <a:gd name="connsiteX117" fmla="*/ 4940674 w 6456673"/>
              <a:gd name="connsiteY117" fmla="*/ 620650 h 6857999"/>
              <a:gd name="connsiteX118" fmla="*/ 4956980 w 6456673"/>
              <a:gd name="connsiteY118" fmla="*/ 600711 h 6857999"/>
              <a:gd name="connsiteX119" fmla="*/ 4963006 w 6456673"/>
              <a:gd name="connsiteY119" fmla="*/ 572530 h 6857999"/>
              <a:gd name="connsiteX120" fmla="*/ 5169929 w 6456673"/>
              <a:gd name="connsiteY120" fmla="*/ 432780 h 6857999"/>
              <a:gd name="connsiteX121" fmla="*/ 5128101 w 6456673"/>
              <a:gd name="connsiteY121" fmla="*/ 439869 h 6857999"/>
              <a:gd name="connsiteX122" fmla="*/ 5094958 w 6456673"/>
              <a:gd name="connsiteY122" fmla="*/ 460252 h 6857999"/>
              <a:gd name="connsiteX123" fmla="*/ 5073246 w 6456673"/>
              <a:gd name="connsiteY123" fmla="*/ 492420 h 6857999"/>
              <a:gd name="connsiteX124" fmla="*/ 5065448 w 6456673"/>
              <a:gd name="connsiteY124" fmla="*/ 534602 h 6857999"/>
              <a:gd name="connsiteX125" fmla="*/ 5073246 w 6456673"/>
              <a:gd name="connsiteY125" fmla="*/ 576784 h 6857999"/>
              <a:gd name="connsiteX126" fmla="*/ 5094958 w 6456673"/>
              <a:gd name="connsiteY126" fmla="*/ 608953 h 6857999"/>
              <a:gd name="connsiteX127" fmla="*/ 5128101 w 6456673"/>
              <a:gd name="connsiteY127" fmla="*/ 629335 h 6857999"/>
              <a:gd name="connsiteX128" fmla="*/ 5169929 w 6456673"/>
              <a:gd name="connsiteY128" fmla="*/ 636425 h 6857999"/>
              <a:gd name="connsiteX129" fmla="*/ 5211757 w 6456673"/>
              <a:gd name="connsiteY129" fmla="*/ 632082 h 6857999"/>
              <a:gd name="connsiteX130" fmla="*/ 5251192 w 6456673"/>
              <a:gd name="connsiteY130" fmla="*/ 617815 h 6857999"/>
              <a:gd name="connsiteX131" fmla="*/ 5251192 w 6456673"/>
              <a:gd name="connsiteY131" fmla="*/ 516524 h 6857999"/>
              <a:gd name="connsiteX132" fmla="*/ 5175423 w 6456673"/>
              <a:gd name="connsiteY132" fmla="*/ 516524 h 6857999"/>
              <a:gd name="connsiteX133" fmla="*/ 5175423 w 6456673"/>
              <a:gd name="connsiteY133" fmla="*/ 555959 h 6857999"/>
              <a:gd name="connsiteX134" fmla="*/ 5210162 w 6456673"/>
              <a:gd name="connsiteY134" fmla="*/ 555959 h 6857999"/>
              <a:gd name="connsiteX135" fmla="*/ 5210162 w 6456673"/>
              <a:gd name="connsiteY135" fmla="*/ 587419 h 6857999"/>
              <a:gd name="connsiteX136" fmla="*/ 5194033 w 6456673"/>
              <a:gd name="connsiteY136" fmla="*/ 593888 h 6857999"/>
              <a:gd name="connsiteX137" fmla="*/ 5169929 w 6456673"/>
              <a:gd name="connsiteY137" fmla="*/ 597078 h 6857999"/>
              <a:gd name="connsiteX138" fmla="*/ 5145204 w 6456673"/>
              <a:gd name="connsiteY138" fmla="*/ 592470 h 6857999"/>
              <a:gd name="connsiteX139" fmla="*/ 5126151 w 6456673"/>
              <a:gd name="connsiteY139" fmla="*/ 579443 h 6857999"/>
              <a:gd name="connsiteX140" fmla="*/ 5114011 w 6456673"/>
              <a:gd name="connsiteY140" fmla="*/ 559770 h 6857999"/>
              <a:gd name="connsiteX141" fmla="*/ 5109757 w 6456673"/>
              <a:gd name="connsiteY141" fmla="*/ 534691 h 6857999"/>
              <a:gd name="connsiteX142" fmla="*/ 5114011 w 6456673"/>
              <a:gd name="connsiteY142" fmla="*/ 509789 h 6857999"/>
              <a:gd name="connsiteX143" fmla="*/ 5126151 w 6456673"/>
              <a:gd name="connsiteY143" fmla="*/ 489939 h 6857999"/>
              <a:gd name="connsiteX144" fmla="*/ 5145204 w 6456673"/>
              <a:gd name="connsiteY144" fmla="*/ 476912 h 6857999"/>
              <a:gd name="connsiteX145" fmla="*/ 5169929 w 6456673"/>
              <a:gd name="connsiteY145" fmla="*/ 472304 h 6857999"/>
              <a:gd name="connsiteX146" fmla="*/ 5197312 w 6456673"/>
              <a:gd name="connsiteY146" fmla="*/ 476912 h 6857999"/>
              <a:gd name="connsiteX147" fmla="*/ 5216985 w 6456673"/>
              <a:gd name="connsiteY147" fmla="*/ 490559 h 6857999"/>
              <a:gd name="connsiteX148" fmla="*/ 5247115 w 6456673"/>
              <a:gd name="connsiteY148" fmla="*/ 457682 h 6857999"/>
              <a:gd name="connsiteX149" fmla="*/ 5212731 w 6456673"/>
              <a:gd name="connsiteY149" fmla="*/ 438363 h 6857999"/>
              <a:gd name="connsiteX150" fmla="*/ 5169929 w 6456673"/>
              <a:gd name="connsiteY150" fmla="*/ 432780 h 6857999"/>
              <a:gd name="connsiteX151" fmla="*/ 5722907 w 6456673"/>
              <a:gd name="connsiteY151" fmla="*/ 428614 h 6857999"/>
              <a:gd name="connsiteX152" fmla="*/ 5620198 w 6456673"/>
              <a:gd name="connsiteY152" fmla="*/ 511561 h 6857999"/>
              <a:gd name="connsiteX153" fmla="*/ 5634466 w 6456673"/>
              <a:gd name="connsiteY153" fmla="*/ 521840 h 6857999"/>
              <a:gd name="connsiteX154" fmla="*/ 5647935 w 6456673"/>
              <a:gd name="connsiteY154" fmla="*/ 515460 h 6857999"/>
              <a:gd name="connsiteX155" fmla="*/ 5665393 w 6456673"/>
              <a:gd name="connsiteY155" fmla="*/ 532918 h 6857999"/>
              <a:gd name="connsiteX156" fmla="*/ 5662646 w 6456673"/>
              <a:gd name="connsiteY156" fmla="*/ 542222 h 6857999"/>
              <a:gd name="connsiteX157" fmla="*/ 5676914 w 6456673"/>
              <a:gd name="connsiteY157" fmla="*/ 552502 h 6857999"/>
              <a:gd name="connsiteX158" fmla="*/ 5722907 w 6456673"/>
              <a:gd name="connsiteY158" fmla="*/ 428614 h 6857999"/>
              <a:gd name="connsiteX159" fmla="*/ 5647847 w 6456673"/>
              <a:gd name="connsiteY159" fmla="*/ 416917 h 6857999"/>
              <a:gd name="connsiteX160" fmla="*/ 5633491 w 6456673"/>
              <a:gd name="connsiteY160" fmla="*/ 433046 h 6857999"/>
              <a:gd name="connsiteX161" fmla="*/ 5633402 w 6456673"/>
              <a:gd name="connsiteY161" fmla="*/ 433046 h 6857999"/>
              <a:gd name="connsiteX162" fmla="*/ 5547886 w 6456673"/>
              <a:gd name="connsiteY162" fmla="*/ 518562 h 6857999"/>
              <a:gd name="connsiteX163" fmla="*/ 5547886 w 6456673"/>
              <a:gd name="connsiteY163" fmla="*/ 518651 h 6857999"/>
              <a:gd name="connsiteX164" fmla="*/ 5531757 w 6456673"/>
              <a:gd name="connsiteY164" fmla="*/ 533007 h 6857999"/>
              <a:gd name="connsiteX165" fmla="*/ 5547886 w 6456673"/>
              <a:gd name="connsiteY165" fmla="*/ 547363 h 6857999"/>
              <a:gd name="connsiteX166" fmla="*/ 5547886 w 6456673"/>
              <a:gd name="connsiteY166" fmla="*/ 547452 h 6857999"/>
              <a:gd name="connsiteX167" fmla="*/ 5577130 w 6456673"/>
              <a:gd name="connsiteY167" fmla="*/ 605142 h 6857999"/>
              <a:gd name="connsiteX168" fmla="*/ 5585725 w 6456673"/>
              <a:gd name="connsiteY168" fmla="*/ 582013 h 6857999"/>
              <a:gd name="connsiteX169" fmla="*/ 5568799 w 6456673"/>
              <a:gd name="connsiteY169" fmla="*/ 533007 h 6857999"/>
              <a:gd name="connsiteX170" fmla="*/ 5647847 w 6456673"/>
              <a:gd name="connsiteY170" fmla="*/ 453959 h 6857999"/>
              <a:gd name="connsiteX171" fmla="*/ 5674698 w 6456673"/>
              <a:gd name="connsiteY171" fmla="*/ 458656 h 6857999"/>
              <a:gd name="connsiteX172" fmla="*/ 5693928 w 6456673"/>
              <a:gd name="connsiteY172" fmla="*/ 443148 h 6857999"/>
              <a:gd name="connsiteX173" fmla="*/ 5662292 w 6456673"/>
              <a:gd name="connsiteY173" fmla="*/ 433046 h 6857999"/>
              <a:gd name="connsiteX174" fmla="*/ 5662203 w 6456673"/>
              <a:gd name="connsiteY174" fmla="*/ 433046 h 6857999"/>
              <a:gd name="connsiteX175" fmla="*/ 5662114 w 6456673"/>
              <a:gd name="connsiteY175" fmla="*/ 432957 h 6857999"/>
              <a:gd name="connsiteX176" fmla="*/ 5647847 w 6456673"/>
              <a:gd name="connsiteY176" fmla="*/ 416917 h 6857999"/>
              <a:gd name="connsiteX177" fmla="*/ 842544 w 6456673"/>
              <a:gd name="connsiteY177" fmla="*/ 0 h 6857999"/>
              <a:gd name="connsiteX178" fmla="*/ 2733870 w 6456673"/>
              <a:gd name="connsiteY178" fmla="*/ 0 h 6857999"/>
              <a:gd name="connsiteX179" fmla="*/ 6456673 w 6456673"/>
              <a:gd name="connsiteY179" fmla="*/ 0 h 6857999"/>
              <a:gd name="connsiteX180" fmla="*/ 6456673 w 6456673"/>
              <a:gd name="connsiteY180" fmla="*/ 1856904 h 6857999"/>
              <a:gd name="connsiteX181" fmla="*/ 6456673 w 6456673"/>
              <a:gd name="connsiteY181" fmla="*/ 6857999 h 6857999"/>
              <a:gd name="connsiteX182" fmla="*/ 818673 w 6456673"/>
              <a:gd name="connsiteY182" fmla="*/ 6857999 h 6857999"/>
              <a:gd name="connsiteX183" fmla="*/ 739464 w 6456673"/>
              <a:gd name="connsiteY183" fmla="*/ 6703345 h 6857999"/>
              <a:gd name="connsiteX184" fmla="*/ 0 w 6456673"/>
              <a:gd name="connsiteY184" fmla="*/ 3452303 h 6857999"/>
              <a:gd name="connsiteX185" fmla="*/ 739464 w 6456673"/>
              <a:gd name="connsiteY185" fmla="*/ 201263 h 6857999"/>
              <a:gd name="connsiteX186" fmla="*/ 842544 w 6456673"/>
              <a:gd name="connsiteY18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63006 w 6456673"/>
              <a:gd name="connsiteY102" fmla="*/ 572530 h 6857999"/>
              <a:gd name="connsiteX103" fmla="*/ 4920381 w 6456673"/>
              <a:gd name="connsiteY103" fmla="*/ 576695 h 6857999"/>
              <a:gd name="connsiteX104" fmla="*/ 4917811 w 6456673"/>
              <a:gd name="connsiteY104" fmla="*/ 585734 h 6857999"/>
              <a:gd name="connsiteX105" fmla="*/ 4910987 w 6456673"/>
              <a:gd name="connsiteY105" fmla="*/ 592026 h 6857999"/>
              <a:gd name="connsiteX106" fmla="*/ 4901417 w 6456673"/>
              <a:gd name="connsiteY106" fmla="*/ 595748 h 6857999"/>
              <a:gd name="connsiteX107" fmla="*/ 4890871 w 6456673"/>
              <a:gd name="connsiteY107" fmla="*/ 596989 h 6857999"/>
              <a:gd name="connsiteX108" fmla="*/ 4870223 w 6456673"/>
              <a:gd name="connsiteY108" fmla="*/ 592203 h 6857999"/>
              <a:gd name="connsiteX109" fmla="*/ 4853651 w 6456673"/>
              <a:gd name="connsiteY109" fmla="*/ 578645 h 6857999"/>
              <a:gd name="connsiteX110" fmla="*/ 4823078 w 6456673"/>
              <a:gd name="connsiteY110" fmla="*/ 611877 h 6857999"/>
              <a:gd name="connsiteX111" fmla="*/ 4853208 w 6456673"/>
              <a:gd name="connsiteY111" fmla="*/ 630486 h 6857999"/>
              <a:gd name="connsiteX112" fmla="*/ 4888212 w 6456673"/>
              <a:gd name="connsiteY112" fmla="*/ 636247 h 6857999"/>
              <a:gd name="connsiteX113" fmla="*/ 4916836 w 6456673"/>
              <a:gd name="connsiteY113" fmla="*/ 632436 h 6857999"/>
              <a:gd name="connsiteX114" fmla="*/ 4940674 w 6456673"/>
              <a:gd name="connsiteY114" fmla="*/ 620650 h 6857999"/>
              <a:gd name="connsiteX115" fmla="*/ 4956980 w 6456673"/>
              <a:gd name="connsiteY115" fmla="*/ 600711 h 6857999"/>
              <a:gd name="connsiteX116" fmla="*/ 4963006 w 6456673"/>
              <a:gd name="connsiteY116" fmla="*/ 572530 h 6857999"/>
              <a:gd name="connsiteX117" fmla="*/ 5169929 w 6456673"/>
              <a:gd name="connsiteY117" fmla="*/ 432780 h 6857999"/>
              <a:gd name="connsiteX118" fmla="*/ 5128101 w 6456673"/>
              <a:gd name="connsiteY118" fmla="*/ 439869 h 6857999"/>
              <a:gd name="connsiteX119" fmla="*/ 5094958 w 6456673"/>
              <a:gd name="connsiteY119" fmla="*/ 460252 h 6857999"/>
              <a:gd name="connsiteX120" fmla="*/ 5073246 w 6456673"/>
              <a:gd name="connsiteY120" fmla="*/ 492420 h 6857999"/>
              <a:gd name="connsiteX121" fmla="*/ 5065448 w 6456673"/>
              <a:gd name="connsiteY121" fmla="*/ 534602 h 6857999"/>
              <a:gd name="connsiteX122" fmla="*/ 5073246 w 6456673"/>
              <a:gd name="connsiteY122" fmla="*/ 576784 h 6857999"/>
              <a:gd name="connsiteX123" fmla="*/ 5094958 w 6456673"/>
              <a:gd name="connsiteY123" fmla="*/ 608953 h 6857999"/>
              <a:gd name="connsiteX124" fmla="*/ 5128101 w 6456673"/>
              <a:gd name="connsiteY124" fmla="*/ 629335 h 6857999"/>
              <a:gd name="connsiteX125" fmla="*/ 5169929 w 6456673"/>
              <a:gd name="connsiteY125" fmla="*/ 636425 h 6857999"/>
              <a:gd name="connsiteX126" fmla="*/ 5211757 w 6456673"/>
              <a:gd name="connsiteY126" fmla="*/ 632082 h 6857999"/>
              <a:gd name="connsiteX127" fmla="*/ 5251192 w 6456673"/>
              <a:gd name="connsiteY127" fmla="*/ 617815 h 6857999"/>
              <a:gd name="connsiteX128" fmla="*/ 5251192 w 6456673"/>
              <a:gd name="connsiteY128" fmla="*/ 516524 h 6857999"/>
              <a:gd name="connsiteX129" fmla="*/ 5175423 w 6456673"/>
              <a:gd name="connsiteY129" fmla="*/ 516524 h 6857999"/>
              <a:gd name="connsiteX130" fmla="*/ 5175423 w 6456673"/>
              <a:gd name="connsiteY130" fmla="*/ 555959 h 6857999"/>
              <a:gd name="connsiteX131" fmla="*/ 5210162 w 6456673"/>
              <a:gd name="connsiteY131" fmla="*/ 555959 h 6857999"/>
              <a:gd name="connsiteX132" fmla="*/ 5210162 w 6456673"/>
              <a:gd name="connsiteY132" fmla="*/ 587419 h 6857999"/>
              <a:gd name="connsiteX133" fmla="*/ 5194033 w 6456673"/>
              <a:gd name="connsiteY133" fmla="*/ 593888 h 6857999"/>
              <a:gd name="connsiteX134" fmla="*/ 5169929 w 6456673"/>
              <a:gd name="connsiteY134" fmla="*/ 597078 h 6857999"/>
              <a:gd name="connsiteX135" fmla="*/ 5145204 w 6456673"/>
              <a:gd name="connsiteY135" fmla="*/ 592470 h 6857999"/>
              <a:gd name="connsiteX136" fmla="*/ 5126151 w 6456673"/>
              <a:gd name="connsiteY136" fmla="*/ 579443 h 6857999"/>
              <a:gd name="connsiteX137" fmla="*/ 5114011 w 6456673"/>
              <a:gd name="connsiteY137" fmla="*/ 559770 h 6857999"/>
              <a:gd name="connsiteX138" fmla="*/ 5109757 w 6456673"/>
              <a:gd name="connsiteY138" fmla="*/ 534691 h 6857999"/>
              <a:gd name="connsiteX139" fmla="*/ 5114011 w 6456673"/>
              <a:gd name="connsiteY139" fmla="*/ 509789 h 6857999"/>
              <a:gd name="connsiteX140" fmla="*/ 5126151 w 6456673"/>
              <a:gd name="connsiteY140" fmla="*/ 489939 h 6857999"/>
              <a:gd name="connsiteX141" fmla="*/ 5145204 w 6456673"/>
              <a:gd name="connsiteY141" fmla="*/ 476912 h 6857999"/>
              <a:gd name="connsiteX142" fmla="*/ 5169929 w 6456673"/>
              <a:gd name="connsiteY142" fmla="*/ 472304 h 6857999"/>
              <a:gd name="connsiteX143" fmla="*/ 5197312 w 6456673"/>
              <a:gd name="connsiteY143" fmla="*/ 476912 h 6857999"/>
              <a:gd name="connsiteX144" fmla="*/ 5216985 w 6456673"/>
              <a:gd name="connsiteY144" fmla="*/ 490559 h 6857999"/>
              <a:gd name="connsiteX145" fmla="*/ 5247115 w 6456673"/>
              <a:gd name="connsiteY145" fmla="*/ 457682 h 6857999"/>
              <a:gd name="connsiteX146" fmla="*/ 5212731 w 6456673"/>
              <a:gd name="connsiteY146" fmla="*/ 438363 h 6857999"/>
              <a:gd name="connsiteX147" fmla="*/ 5169929 w 6456673"/>
              <a:gd name="connsiteY147" fmla="*/ 432780 h 6857999"/>
              <a:gd name="connsiteX148" fmla="*/ 5722907 w 6456673"/>
              <a:gd name="connsiteY148" fmla="*/ 428614 h 6857999"/>
              <a:gd name="connsiteX149" fmla="*/ 5620198 w 6456673"/>
              <a:gd name="connsiteY149" fmla="*/ 511561 h 6857999"/>
              <a:gd name="connsiteX150" fmla="*/ 5634466 w 6456673"/>
              <a:gd name="connsiteY150" fmla="*/ 521840 h 6857999"/>
              <a:gd name="connsiteX151" fmla="*/ 5647935 w 6456673"/>
              <a:gd name="connsiteY151" fmla="*/ 515460 h 6857999"/>
              <a:gd name="connsiteX152" fmla="*/ 5665393 w 6456673"/>
              <a:gd name="connsiteY152" fmla="*/ 532918 h 6857999"/>
              <a:gd name="connsiteX153" fmla="*/ 5662646 w 6456673"/>
              <a:gd name="connsiteY153" fmla="*/ 542222 h 6857999"/>
              <a:gd name="connsiteX154" fmla="*/ 5676914 w 6456673"/>
              <a:gd name="connsiteY154" fmla="*/ 552502 h 6857999"/>
              <a:gd name="connsiteX155" fmla="*/ 5722907 w 6456673"/>
              <a:gd name="connsiteY155" fmla="*/ 428614 h 6857999"/>
              <a:gd name="connsiteX156" fmla="*/ 5647847 w 6456673"/>
              <a:gd name="connsiteY156" fmla="*/ 416917 h 6857999"/>
              <a:gd name="connsiteX157" fmla="*/ 5633491 w 6456673"/>
              <a:gd name="connsiteY157" fmla="*/ 433046 h 6857999"/>
              <a:gd name="connsiteX158" fmla="*/ 5633402 w 6456673"/>
              <a:gd name="connsiteY158" fmla="*/ 433046 h 6857999"/>
              <a:gd name="connsiteX159" fmla="*/ 5547886 w 6456673"/>
              <a:gd name="connsiteY159" fmla="*/ 518562 h 6857999"/>
              <a:gd name="connsiteX160" fmla="*/ 5547886 w 6456673"/>
              <a:gd name="connsiteY160" fmla="*/ 518651 h 6857999"/>
              <a:gd name="connsiteX161" fmla="*/ 5531757 w 6456673"/>
              <a:gd name="connsiteY161" fmla="*/ 533007 h 6857999"/>
              <a:gd name="connsiteX162" fmla="*/ 5547886 w 6456673"/>
              <a:gd name="connsiteY162" fmla="*/ 547363 h 6857999"/>
              <a:gd name="connsiteX163" fmla="*/ 5547886 w 6456673"/>
              <a:gd name="connsiteY163" fmla="*/ 547452 h 6857999"/>
              <a:gd name="connsiteX164" fmla="*/ 5577130 w 6456673"/>
              <a:gd name="connsiteY164" fmla="*/ 605142 h 6857999"/>
              <a:gd name="connsiteX165" fmla="*/ 5585725 w 6456673"/>
              <a:gd name="connsiteY165" fmla="*/ 582013 h 6857999"/>
              <a:gd name="connsiteX166" fmla="*/ 5568799 w 6456673"/>
              <a:gd name="connsiteY166" fmla="*/ 533007 h 6857999"/>
              <a:gd name="connsiteX167" fmla="*/ 5647847 w 6456673"/>
              <a:gd name="connsiteY167" fmla="*/ 453959 h 6857999"/>
              <a:gd name="connsiteX168" fmla="*/ 5674698 w 6456673"/>
              <a:gd name="connsiteY168" fmla="*/ 458656 h 6857999"/>
              <a:gd name="connsiteX169" fmla="*/ 5693928 w 6456673"/>
              <a:gd name="connsiteY169" fmla="*/ 443148 h 6857999"/>
              <a:gd name="connsiteX170" fmla="*/ 5662292 w 6456673"/>
              <a:gd name="connsiteY170" fmla="*/ 433046 h 6857999"/>
              <a:gd name="connsiteX171" fmla="*/ 5662203 w 6456673"/>
              <a:gd name="connsiteY171" fmla="*/ 433046 h 6857999"/>
              <a:gd name="connsiteX172" fmla="*/ 5662114 w 6456673"/>
              <a:gd name="connsiteY172" fmla="*/ 432957 h 6857999"/>
              <a:gd name="connsiteX173" fmla="*/ 5647847 w 6456673"/>
              <a:gd name="connsiteY173" fmla="*/ 416917 h 6857999"/>
              <a:gd name="connsiteX174" fmla="*/ 842544 w 6456673"/>
              <a:gd name="connsiteY174" fmla="*/ 0 h 6857999"/>
              <a:gd name="connsiteX175" fmla="*/ 2733870 w 6456673"/>
              <a:gd name="connsiteY175" fmla="*/ 0 h 6857999"/>
              <a:gd name="connsiteX176" fmla="*/ 6456673 w 6456673"/>
              <a:gd name="connsiteY176" fmla="*/ 0 h 6857999"/>
              <a:gd name="connsiteX177" fmla="*/ 6456673 w 6456673"/>
              <a:gd name="connsiteY177" fmla="*/ 1856904 h 6857999"/>
              <a:gd name="connsiteX178" fmla="*/ 6456673 w 6456673"/>
              <a:gd name="connsiteY178" fmla="*/ 6857999 h 6857999"/>
              <a:gd name="connsiteX179" fmla="*/ 818673 w 6456673"/>
              <a:gd name="connsiteY179" fmla="*/ 6857999 h 6857999"/>
              <a:gd name="connsiteX180" fmla="*/ 739464 w 6456673"/>
              <a:gd name="connsiteY180" fmla="*/ 6703345 h 6857999"/>
              <a:gd name="connsiteX181" fmla="*/ 0 w 6456673"/>
              <a:gd name="connsiteY181" fmla="*/ 3452303 h 6857999"/>
              <a:gd name="connsiteX182" fmla="*/ 739464 w 6456673"/>
              <a:gd name="connsiteY182" fmla="*/ 201263 h 6857999"/>
              <a:gd name="connsiteX183" fmla="*/ 842544 w 6456673"/>
              <a:gd name="connsiteY18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63006 w 6456673"/>
              <a:gd name="connsiteY102" fmla="*/ 572530 h 6857999"/>
              <a:gd name="connsiteX103" fmla="*/ 4920381 w 6456673"/>
              <a:gd name="connsiteY103" fmla="*/ 576695 h 6857999"/>
              <a:gd name="connsiteX104" fmla="*/ 4917811 w 6456673"/>
              <a:gd name="connsiteY104" fmla="*/ 585734 h 6857999"/>
              <a:gd name="connsiteX105" fmla="*/ 4910987 w 6456673"/>
              <a:gd name="connsiteY105" fmla="*/ 592026 h 6857999"/>
              <a:gd name="connsiteX106" fmla="*/ 4901417 w 6456673"/>
              <a:gd name="connsiteY106" fmla="*/ 595748 h 6857999"/>
              <a:gd name="connsiteX107" fmla="*/ 4890871 w 6456673"/>
              <a:gd name="connsiteY107" fmla="*/ 596989 h 6857999"/>
              <a:gd name="connsiteX108" fmla="*/ 4870223 w 6456673"/>
              <a:gd name="connsiteY108" fmla="*/ 592203 h 6857999"/>
              <a:gd name="connsiteX109" fmla="*/ 4853651 w 6456673"/>
              <a:gd name="connsiteY109" fmla="*/ 578645 h 6857999"/>
              <a:gd name="connsiteX110" fmla="*/ 4823078 w 6456673"/>
              <a:gd name="connsiteY110" fmla="*/ 611877 h 6857999"/>
              <a:gd name="connsiteX111" fmla="*/ 4853208 w 6456673"/>
              <a:gd name="connsiteY111" fmla="*/ 630486 h 6857999"/>
              <a:gd name="connsiteX112" fmla="*/ 4888212 w 6456673"/>
              <a:gd name="connsiteY112" fmla="*/ 636247 h 6857999"/>
              <a:gd name="connsiteX113" fmla="*/ 4916836 w 6456673"/>
              <a:gd name="connsiteY113" fmla="*/ 632436 h 6857999"/>
              <a:gd name="connsiteX114" fmla="*/ 4940674 w 6456673"/>
              <a:gd name="connsiteY114" fmla="*/ 620650 h 6857999"/>
              <a:gd name="connsiteX115" fmla="*/ 4963006 w 6456673"/>
              <a:gd name="connsiteY115" fmla="*/ 572530 h 6857999"/>
              <a:gd name="connsiteX116" fmla="*/ 5169929 w 6456673"/>
              <a:gd name="connsiteY116" fmla="*/ 432780 h 6857999"/>
              <a:gd name="connsiteX117" fmla="*/ 5128101 w 6456673"/>
              <a:gd name="connsiteY117" fmla="*/ 439869 h 6857999"/>
              <a:gd name="connsiteX118" fmla="*/ 5094958 w 6456673"/>
              <a:gd name="connsiteY118" fmla="*/ 460252 h 6857999"/>
              <a:gd name="connsiteX119" fmla="*/ 5073246 w 6456673"/>
              <a:gd name="connsiteY119" fmla="*/ 492420 h 6857999"/>
              <a:gd name="connsiteX120" fmla="*/ 5065448 w 6456673"/>
              <a:gd name="connsiteY120" fmla="*/ 534602 h 6857999"/>
              <a:gd name="connsiteX121" fmla="*/ 5073246 w 6456673"/>
              <a:gd name="connsiteY121" fmla="*/ 576784 h 6857999"/>
              <a:gd name="connsiteX122" fmla="*/ 5094958 w 6456673"/>
              <a:gd name="connsiteY122" fmla="*/ 608953 h 6857999"/>
              <a:gd name="connsiteX123" fmla="*/ 5128101 w 6456673"/>
              <a:gd name="connsiteY123" fmla="*/ 629335 h 6857999"/>
              <a:gd name="connsiteX124" fmla="*/ 5169929 w 6456673"/>
              <a:gd name="connsiteY124" fmla="*/ 636425 h 6857999"/>
              <a:gd name="connsiteX125" fmla="*/ 5211757 w 6456673"/>
              <a:gd name="connsiteY125" fmla="*/ 632082 h 6857999"/>
              <a:gd name="connsiteX126" fmla="*/ 5251192 w 6456673"/>
              <a:gd name="connsiteY126" fmla="*/ 617815 h 6857999"/>
              <a:gd name="connsiteX127" fmla="*/ 5251192 w 6456673"/>
              <a:gd name="connsiteY127" fmla="*/ 516524 h 6857999"/>
              <a:gd name="connsiteX128" fmla="*/ 5175423 w 6456673"/>
              <a:gd name="connsiteY128" fmla="*/ 516524 h 6857999"/>
              <a:gd name="connsiteX129" fmla="*/ 5175423 w 6456673"/>
              <a:gd name="connsiteY129" fmla="*/ 555959 h 6857999"/>
              <a:gd name="connsiteX130" fmla="*/ 5210162 w 6456673"/>
              <a:gd name="connsiteY130" fmla="*/ 555959 h 6857999"/>
              <a:gd name="connsiteX131" fmla="*/ 5210162 w 6456673"/>
              <a:gd name="connsiteY131" fmla="*/ 587419 h 6857999"/>
              <a:gd name="connsiteX132" fmla="*/ 5194033 w 6456673"/>
              <a:gd name="connsiteY132" fmla="*/ 593888 h 6857999"/>
              <a:gd name="connsiteX133" fmla="*/ 5169929 w 6456673"/>
              <a:gd name="connsiteY133" fmla="*/ 597078 h 6857999"/>
              <a:gd name="connsiteX134" fmla="*/ 5145204 w 6456673"/>
              <a:gd name="connsiteY134" fmla="*/ 592470 h 6857999"/>
              <a:gd name="connsiteX135" fmla="*/ 5126151 w 6456673"/>
              <a:gd name="connsiteY135" fmla="*/ 579443 h 6857999"/>
              <a:gd name="connsiteX136" fmla="*/ 5114011 w 6456673"/>
              <a:gd name="connsiteY136" fmla="*/ 559770 h 6857999"/>
              <a:gd name="connsiteX137" fmla="*/ 5109757 w 6456673"/>
              <a:gd name="connsiteY137" fmla="*/ 534691 h 6857999"/>
              <a:gd name="connsiteX138" fmla="*/ 5114011 w 6456673"/>
              <a:gd name="connsiteY138" fmla="*/ 509789 h 6857999"/>
              <a:gd name="connsiteX139" fmla="*/ 5126151 w 6456673"/>
              <a:gd name="connsiteY139" fmla="*/ 489939 h 6857999"/>
              <a:gd name="connsiteX140" fmla="*/ 5145204 w 6456673"/>
              <a:gd name="connsiteY140" fmla="*/ 476912 h 6857999"/>
              <a:gd name="connsiteX141" fmla="*/ 5169929 w 6456673"/>
              <a:gd name="connsiteY141" fmla="*/ 472304 h 6857999"/>
              <a:gd name="connsiteX142" fmla="*/ 5197312 w 6456673"/>
              <a:gd name="connsiteY142" fmla="*/ 476912 h 6857999"/>
              <a:gd name="connsiteX143" fmla="*/ 5216985 w 6456673"/>
              <a:gd name="connsiteY143" fmla="*/ 490559 h 6857999"/>
              <a:gd name="connsiteX144" fmla="*/ 5247115 w 6456673"/>
              <a:gd name="connsiteY144" fmla="*/ 457682 h 6857999"/>
              <a:gd name="connsiteX145" fmla="*/ 5212731 w 6456673"/>
              <a:gd name="connsiteY145" fmla="*/ 438363 h 6857999"/>
              <a:gd name="connsiteX146" fmla="*/ 5169929 w 6456673"/>
              <a:gd name="connsiteY146" fmla="*/ 432780 h 6857999"/>
              <a:gd name="connsiteX147" fmla="*/ 5722907 w 6456673"/>
              <a:gd name="connsiteY147" fmla="*/ 428614 h 6857999"/>
              <a:gd name="connsiteX148" fmla="*/ 5620198 w 6456673"/>
              <a:gd name="connsiteY148" fmla="*/ 511561 h 6857999"/>
              <a:gd name="connsiteX149" fmla="*/ 5634466 w 6456673"/>
              <a:gd name="connsiteY149" fmla="*/ 521840 h 6857999"/>
              <a:gd name="connsiteX150" fmla="*/ 5647935 w 6456673"/>
              <a:gd name="connsiteY150" fmla="*/ 515460 h 6857999"/>
              <a:gd name="connsiteX151" fmla="*/ 5665393 w 6456673"/>
              <a:gd name="connsiteY151" fmla="*/ 532918 h 6857999"/>
              <a:gd name="connsiteX152" fmla="*/ 5662646 w 6456673"/>
              <a:gd name="connsiteY152" fmla="*/ 542222 h 6857999"/>
              <a:gd name="connsiteX153" fmla="*/ 5676914 w 6456673"/>
              <a:gd name="connsiteY153" fmla="*/ 552502 h 6857999"/>
              <a:gd name="connsiteX154" fmla="*/ 5722907 w 6456673"/>
              <a:gd name="connsiteY154" fmla="*/ 428614 h 6857999"/>
              <a:gd name="connsiteX155" fmla="*/ 5647847 w 6456673"/>
              <a:gd name="connsiteY155" fmla="*/ 416917 h 6857999"/>
              <a:gd name="connsiteX156" fmla="*/ 5633491 w 6456673"/>
              <a:gd name="connsiteY156" fmla="*/ 433046 h 6857999"/>
              <a:gd name="connsiteX157" fmla="*/ 5633402 w 6456673"/>
              <a:gd name="connsiteY157" fmla="*/ 433046 h 6857999"/>
              <a:gd name="connsiteX158" fmla="*/ 5547886 w 6456673"/>
              <a:gd name="connsiteY158" fmla="*/ 518562 h 6857999"/>
              <a:gd name="connsiteX159" fmla="*/ 5547886 w 6456673"/>
              <a:gd name="connsiteY159" fmla="*/ 518651 h 6857999"/>
              <a:gd name="connsiteX160" fmla="*/ 5531757 w 6456673"/>
              <a:gd name="connsiteY160" fmla="*/ 533007 h 6857999"/>
              <a:gd name="connsiteX161" fmla="*/ 5547886 w 6456673"/>
              <a:gd name="connsiteY161" fmla="*/ 547363 h 6857999"/>
              <a:gd name="connsiteX162" fmla="*/ 5547886 w 6456673"/>
              <a:gd name="connsiteY162" fmla="*/ 547452 h 6857999"/>
              <a:gd name="connsiteX163" fmla="*/ 5577130 w 6456673"/>
              <a:gd name="connsiteY163" fmla="*/ 605142 h 6857999"/>
              <a:gd name="connsiteX164" fmla="*/ 5585725 w 6456673"/>
              <a:gd name="connsiteY164" fmla="*/ 582013 h 6857999"/>
              <a:gd name="connsiteX165" fmla="*/ 5568799 w 6456673"/>
              <a:gd name="connsiteY165" fmla="*/ 533007 h 6857999"/>
              <a:gd name="connsiteX166" fmla="*/ 5647847 w 6456673"/>
              <a:gd name="connsiteY166" fmla="*/ 453959 h 6857999"/>
              <a:gd name="connsiteX167" fmla="*/ 5674698 w 6456673"/>
              <a:gd name="connsiteY167" fmla="*/ 458656 h 6857999"/>
              <a:gd name="connsiteX168" fmla="*/ 5693928 w 6456673"/>
              <a:gd name="connsiteY168" fmla="*/ 443148 h 6857999"/>
              <a:gd name="connsiteX169" fmla="*/ 5662292 w 6456673"/>
              <a:gd name="connsiteY169" fmla="*/ 433046 h 6857999"/>
              <a:gd name="connsiteX170" fmla="*/ 5662203 w 6456673"/>
              <a:gd name="connsiteY170" fmla="*/ 433046 h 6857999"/>
              <a:gd name="connsiteX171" fmla="*/ 5662114 w 6456673"/>
              <a:gd name="connsiteY171" fmla="*/ 432957 h 6857999"/>
              <a:gd name="connsiteX172" fmla="*/ 5647847 w 6456673"/>
              <a:gd name="connsiteY172" fmla="*/ 416917 h 6857999"/>
              <a:gd name="connsiteX173" fmla="*/ 842544 w 6456673"/>
              <a:gd name="connsiteY173" fmla="*/ 0 h 6857999"/>
              <a:gd name="connsiteX174" fmla="*/ 2733870 w 6456673"/>
              <a:gd name="connsiteY174" fmla="*/ 0 h 6857999"/>
              <a:gd name="connsiteX175" fmla="*/ 6456673 w 6456673"/>
              <a:gd name="connsiteY175" fmla="*/ 0 h 6857999"/>
              <a:gd name="connsiteX176" fmla="*/ 6456673 w 6456673"/>
              <a:gd name="connsiteY176" fmla="*/ 1856904 h 6857999"/>
              <a:gd name="connsiteX177" fmla="*/ 6456673 w 6456673"/>
              <a:gd name="connsiteY177" fmla="*/ 6857999 h 6857999"/>
              <a:gd name="connsiteX178" fmla="*/ 818673 w 6456673"/>
              <a:gd name="connsiteY178" fmla="*/ 6857999 h 6857999"/>
              <a:gd name="connsiteX179" fmla="*/ 739464 w 6456673"/>
              <a:gd name="connsiteY179" fmla="*/ 6703345 h 6857999"/>
              <a:gd name="connsiteX180" fmla="*/ 0 w 6456673"/>
              <a:gd name="connsiteY180" fmla="*/ 3452303 h 6857999"/>
              <a:gd name="connsiteX181" fmla="*/ 739464 w 6456673"/>
              <a:gd name="connsiteY181" fmla="*/ 201263 h 6857999"/>
              <a:gd name="connsiteX182" fmla="*/ 842544 w 6456673"/>
              <a:gd name="connsiteY18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917811 w 6456673"/>
              <a:gd name="connsiteY104" fmla="*/ 585734 h 6857999"/>
              <a:gd name="connsiteX105" fmla="*/ 4910987 w 6456673"/>
              <a:gd name="connsiteY105" fmla="*/ 592026 h 6857999"/>
              <a:gd name="connsiteX106" fmla="*/ 4901417 w 6456673"/>
              <a:gd name="connsiteY106" fmla="*/ 595748 h 6857999"/>
              <a:gd name="connsiteX107" fmla="*/ 4890871 w 6456673"/>
              <a:gd name="connsiteY107" fmla="*/ 596989 h 6857999"/>
              <a:gd name="connsiteX108" fmla="*/ 4870223 w 6456673"/>
              <a:gd name="connsiteY108" fmla="*/ 592203 h 6857999"/>
              <a:gd name="connsiteX109" fmla="*/ 4853651 w 6456673"/>
              <a:gd name="connsiteY109" fmla="*/ 578645 h 6857999"/>
              <a:gd name="connsiteX110" fmla="*/ 4823078 w 6456673"/>
              <a:gd name="connsiteY110" fmla="*/ 611877 h 6857999"/>
              <a:gd name="connsiteX111" fmla="*/ 4853208 w 6456673"/>
              <a:gd name="connsiteY111" fmla="*/ 630486 h 6857999"/>
              <a:gd name="connsiteX112" fmla="*/ 4888212 w 6456673"/>
              <a:gd name="connsiteY112" fmla="*/ 636247 h 6857999"/>
              <a:gd name="connsiteX113" fmla="*/ 4916836 w 6456673"/>
              <a:gd name="connsiteY113" fmla="*/ 632436 h 6857999"/>
              <a:gd name="connsiteX114" fmla="*/ 4940674 w 6456673"/>
              <a:gd name="connsiteY114" fmla="*/ 620650 h 6857999"/>
              <a:gd name="connsiteX115" fmla="*/ 5169929 w 6456673"/>
              <a:gd name="connsiteY115" fmla="*/ 432780 h 6857999"/>
              <a:gd name="connsiteX116" fmla="*/ 5128101 w 6456673"/>
              <a:gd name="connsiteY116" fmla="*/ 439869 h 6857999"/>
              <a:gd name="connsiteX117" fmla="*/ 5094958 w 6456673"/>
              <a:gd name="connsiteY117" fmla="*/ 460252 h 6857999"/>
              <a:gd name="connsiteX118" fmla="*/ 5073246 w 6456673"/>
              <a:gd name="connsiteY118" fmla="*/ 492420 h 6857999"/>
              <a:gd name="connsiteX119" fmla="*/ 5065448 w 6456673"/>
              <a:gd name="connsiteY119" fmla="*/ 534602 h 6857999"/>
              <a:gd name="connsiteX120" fmla="*/ 5073246 w 6456673"/>
              <a:gd name="connsiteY120" fmla="*/ 576784 h 6857999"/>
              <a:gd name="connsiteX121" fmla="*/ 5094958 w 6456673"/>
              <a:gd name="connsiteY121" fmla="*/ 608953 h 6857999"/>
              <a:gd name="connsiteX122" fmla="*/ 5128101 w 6456673"/>
              <a:gd name="connsiteY122" fmla="*/ 629335 h 6857999"/>
              <a:gd name="connsiteX123" fmla="*/ 5169929 w 6456673"/>
              <a:gd name="connsiteY123" fmla="*/ 636425 h 6857999"/>
              <a:gd name="connsiteX124" fmla="*/ 5211757 w 6456673"/>
              <a:gd name="connsiteY124" fmla="*/ 632082 h 6857999"/>
              <a:gd name="connsiteX125" fmla="*/ 5251192 w 6456673"/>
              <a:gd name="connsiteY125" fmla="*/ 617815 h 6857999"/>
              <a:gd name="connsiteX126" fmla="*/ 5251192 w 6456673"/>
              <a:gd name="connsiteY126" fmla="*/ 516524 h 6857999"/>
              <a:gd name="connsiteX127" fmla="*/ 5175423 w 6456673"/>
              <a:gd name="connsiteY127" fmla="*/ 516524 h 6857999"/>
              <a:gd name="connsiteX128" fmla="*/ 5175423 w 6456673"/>
              <a:gd name="connsiteY128" fmla="*/ 555959 h 6857999"/>
              <a:gd name="connsiteX129" fmla="*/ 5210162 w 6456673"/>
              <a:gd name="connsiteY129" fmla="*/ 555959 h 6857999"/>
              <a:gd name="connsiteX130" fmla="*/ 5210162 w 6456673"/>
              <a:gd name="connsiteY130" fmla="*/ 587419 h 6857999"/>
              <a:gd name="connsiteX131" fmla="*/ 5194033 w 6456673"/>
              <a:gd name="connsiteY131" fmla="*/ 593888 h 6857999"/>
              <a:gd name="connsiteX132" fmla="*/ 5169929 w 6456673"/>
              <a:gd name="connsiteY132" fmla="*/ 597078 h 6857999"/>
              <a:gd name="connsiteX133" fmla="*/ 5145204 w 6456673"/>
              <a:gd name="connsiteY133" fmla="*/ 592470 h 6857999"/>
              <a:gd name="connsiteX134" fmla="*/ 5126151 w 6456673"/>
              <a:gd name="connsiteY134" fmla="*/ 579443 h 6857999"/>
              <a:gd name="connsiteX135" fmla="*/ 5114011 w 6456673"/>
              <a:gd name="connsiteY135" fmla="*/ 559770 h 6857999"/>
              <a:gd name="connsiteX136" fmla="*/ 5109757 w 6456673"/>
              <a:gd name="connsiteY136" fmla="*/ 534691 h 6857999"/>
              <a:gd name="connsiteX137" fmla="*/ 5114011 w 6456673"/>
              <a:gd name="connsiteY137" fmla="*/ 509789 h 6857999"/>
              <a:gd name="connsiteX138" fmla="*/ 5126151 w 6456673"/>
              <a:gd name="connsiteY138" fmla="*/ 489939 h 6857999"/>
              <a:gd name="connsiteX139" fmla="*/ 5145204 w 6456673"/>
              <a:gd name="connsiteY139" fmla="*/ 476912 h 6857999"/>
              <a:gd name="connsiteX140" fmla="*/ 5169929 w 6456673"/>
              <a:gd name="connsiteY140" fmla="*/ 472304 h 6857999"/>
              <a:gd name="connsiteX141" fmla="*/ 5197312 w 6456673"/>
              <a:gd name="connsiteY141" fmla="*/ 476912 h 6857999"/>
              <a:gd name="connsiteX142" fmla="*/ 5216985 w 6456673"/>
              <a:gd name="connsiteY142" fmla="*/ 490559 h 6857999"/>
              <a:gd name="connsiteX143" fmla="*/ 5247115 w 6456673"/>
              <a:gd name="connsiteY143" fmla="*/ 457682 h 6857999"/>
              <a:gd name="connsiteX144" fmla="*/ 5212731 w 6456673"/>
              <a:gd name="connsiteY144" fmla="*/ 438363 h 6857999"/>
              <a:gd name="connsiteX145" fmla="*/ 5169929 w 6456673"/>
              <a:gd name="connsiteY145" fmla="*/ 432780 h 6857999"/>
              <a:gd name="connsiteX146" fmla="*/ 5722907 w 6456673"/>
              <a:gd name="connsiteY146" fmla="*/ 428614 h 6857999"/>
              <a:gd name="connsiteX147" fmla="*/ 5620198 w 6456673"/>
              <a:gd name="connsiteY147" fmla="*/ 511561 h 6857999"/>
              <a:gd name="connsiteX148" fmla="*/ 5634466 w 6456673"/>
              <a:gd name="connsiteY148" fmla="*/ 521840 h 6857999"/>
              <a:gd name="connsiteX149" fmla="*/ 5647935 w 6456673"/>
              <a:gd name="connsiteY149" fmla="*/ 515460 h 6857999"/>
              <a:gd name="connsiteX150" fmla="*/ 5665393 w 6456673"/>
              <a:gd name="connsiteY150" fmla="*/ 532918 h 6857999"/>
              <a:gd name="connsiteX151" fmla="*/ 5662646 w 6456673"/>
              <a:gd name="connsiteY151" fmla="*/ 542222 h 6857999"/>
              <a:gd name="connsiteX152" fmla="*/ 5676914 w 6456673"/>
              <a:gd name="connsiteY152" fmla="*/ 552502 h 6857999"/>
              <a:gd name="connsiteX153" fmla="*/ 5722907 w 6456673"/>
              <a:gd name="connsiteY153" fmla="*/ 428614 h 6857999"/>
              <a:gd name="connsiteX154" fmla="*/ 5647847 w 6456673"/>
              <a:gd name="connsiteY154" fmla="*/ 416917 h 6857999"/>
              <a:gd name="connsiteX155" fmla="*/ 5633491 w 6456673"/>
              <a:gd name="connsiteY155" fmla="*/ 433046 h 6857999"/>
              <a:gd name="connsiteX156" fmla="*/ 5633402 w 6456673"/>
              <a:gd name="connsiteY156" fmla="*/ 433046 h 6857999"/>
              <a:gd name="connsiteX157" fmla="*/ 5547886 w 6456673"/>
              <a:gd name="connsiteY157" fmla="*/ 518562 h 6857999"/>
              <a:gd name="connsiteX158" fmla="*/ 5547886 w 6456673"/>
              <a:gd name="connsiteY158" fmla="*/ 518651 h 6857999"/>
              <a:gd name="connsiteX159" fmla="*/ 5531757 w 6456673"/>
              <a:gd name="connsiteY159" fmla="*/ 533007 h 6857999"/>
              <a:gd name="connsiteX160" fmla="*/ 5547886 w 6456673"/>
              <a:gd name="connsiteY160" fmla="*/ 547363 h 6857999"/>
              <a:gd name="connsiteX161" fmla="*/ 5547886 w 6456673"/>
              <a:gd name="connsiteY161" fmla="*/ 547452 h 6857999"/>
              <a:gd name="connsiteX162" fmla="*/ 5577130 w 6456673"/>
              <a:gd name="connsiteY162" fmla="*/ 605142 h 6857999"/>
              <a:gd name="connsiteX163" fmla="*/ 5585725 w 6456673"/>
              <a:gd name="connsiteY163" fmla="*/ 582013 h 6857999"/>
              <a:gd name="connsiteX164" fmla="*/ 5568799 w 6456673"/>
              <a:gd name="connsiteY164" fmla="*/ 533007 h 6857999"/>
              <a:gd name="connsiteX165" fmla="*/ 5647847 w 6456673"/>
              <a:gd name="connsiteY165" fmla="*/ 453959 h 6857999"/>
              <a:gd name="connsiteX166" fmla="*/ 5674698 w 6456673"/>
              <a:gd name="connsiteY166" fmla="*/ 458656 h 6857999"/>
              <a:gd name="connsiteX167" fmla="*/ 5693928 w 6456673"/>
              <a:gd name="connsiteY167" fmla="*/ 443148 h 6857999"/>
              <a:gd name="connsiteX168" fmla="*/ 5662292 w 6456673"/>
              <a:gd name="connsiteY168" fmla="*/ 433046 h 6857999"/>
              <a:gd name="connsiteX169" fmla="*/ 5662203 w 6456673"/>
              <a:gd name="connsiteY169" fmla="*/ 433046 h 6857999"/>
              <a:gd name="connsiteX170" fmla="*/ 5662114 w 6456673"/>
              <a:gd name="connsiteY170" fmla="*/ 432957 h 6857999"/>
              <a:gd name="connsiteX171" fmla="*/ 5647847 w 6456673"/>
              <a:gd name="connsiteY171" fmla="*/ 416917 h 6857999"/>
              <a:gd name="connsiteX172" fmla="*/ 842544 w 6456673"/>
              <a:gd name="connsiteY172" fmla="*/ 0 h 6857999"/>
              <a:gd name="connsiteX173" fmla="*/ 2733870 w 6456673"/>
              <a:gd name="connsiteY173" fmla="*/ 0 h 6857999"/>
              <a:gd name="connsiteX174" fmla="*/ 6456673 w 6456673"/>
              <a:gd name="connsiteY174" fmla="*/ 0 h 6857999"/>
              <a:gd name="connsiteX175" fmla="*/ 6456673 w 6456673"/>
              <a:gd name="connsiteY175" fmla="*/ 1856904 h 6857999"/>
              <a:gd name="connsiteX176" fmla="*/ 6456673 w 6456673"/>
              <a:gd name="connsiteY176" fmla="*/ 6857999 h 6857999"/>
              <a:gd name="connsiteX177" fmla="*/ 818673 w 6456673"/>
              <a:gd name="connsiteY177" fmla="*/ 6857999 h 6857999"/>
              <a:gd name="connsiteX178" fmla="*/ 739464 w 6456673"/>
              <a:gd name="connsiteY178" fmla="*/ 6703345 h 6857999"/>
              <a:gd name="connsiteX179" fmla="*/ 0 w 6456673"/>
              <a:gd name="connsiteY179" fmla="*/ 3452303 h 6857999"/>
              <a:gd name="connsiteX180" fmla="*/ 739464 w 6456673"/>
              <a:gd name="connsiteY180" fmla="*/ 201263 h 6857999"/>
              <a:gd name="connsiteX181" fmla="*/ 842544 w 6456673"/>
              <a:gd name="connsiteY18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910987 w 6456673"/>
              <a:gd name="connsiteY104" fmla="*/ 592026 h 6857999"/>
              <a:gd name="connsiteX105" fmla="*/ 4901417 w 6456673"/>
              <a:gd name="connsiteY105" fmla="*/ 595748 h 6857999"/>
              <a:gd name="connsiteX106" fmla="*/ 4890871 w 6456673"/>
              <a:gd name="connsiteY106" fmla="*/ 596989 h 6857999"/>
              <a:gd name="connsiteX107" fmla="*/ 4870223 w 6456673"/>
              <a:gd name="connsiteY107" fmla="*/ 592203 h 6857999"/>
              <a:gd name="connsiteX108" fmla="*/ 4853651 w 6456673"/>
              <a:gd name="connsiteY108" fmla="*/ 578645 h 6857999"/>
              <a:gd name="connsiteX109" fmla="*/ 4823078 w 6456673"/>
              <a:gd name="connsiteY109" fmla="*/ 611877 h 6857999"/>
              <a:gd name="connsiteX110" fmla="*/ 4853208 w 6456673"/>
              <a:gd name="connsiteY110" fmla="*/ 630486 h 6857999"/>
              <a:gd name="connsiteX111" fmla="*/ 4888212 w 6456673"/>
              <a:gd name="connsiteY111" fmla="*/ 636247 h 6857999"/>
              <a:gd name="connsiteX112" fmla="*/ 4916836 w 6456673"/>
              <a:gd name="connsiteY112" fmla="*/ 632436 h 6857999"/>
              <a:gd name="connsiteX113" fmla="*/ 4940674 w 6456673"/>
              <a:gd name="connsiteY113" fmla="*/ 620650 h 6857999"/>
              <a:gd name="connsiteX114" fmla="*/ 5169929 w 6456673"/>
              <a:gd name="connsiteY114" fmla="*/ 432780 h 6857999"/>
              <a:gd name="connsiteX115" fmla="*/ 5128101 w 6456673"/>
              <a:gd name="connsiteY115" fmla="*/ 439869 h 6857999"/>
              <a:gd name="connsiteX116" fmla="*/ 5094958 w 6456673"/>
              <a:gd name="connsiteY116" fmla="*/ 460252 h 6857999"/>
              <a:gd name="connsiteX117" fmla="*/ 5073246 w 6456673"/>
              <a:gd name="connsiteY117" fmla="*/ 492420 h 6857999"/>
              <a:gd name="connsiteX118" fmla="*/ 5065448 w 6456673"/>
              <a:gd name="connsiteY118" fmla="*/ 534602 h 6857999"/>
              <a:gd name="connsiteX119" fmla="*/ 5073246 w 6456673"/>
              <a:gd name="connsiteY119" fmla="*/ 576784 h 6857999"/>
              <a:gd name="connsiteX120" fmla="*/ 5094958 w 6456673"/>
              <a:gd name="connsiteY120" fmla="*/ 608953 h 6857999"/>
              <a:gd name="connsiteX121" fmla="*/ 5128101 w 6456673"/>
              <a:gd name="connsiteY121" fmla="*/ 629335 h 6857999"/>
              <a:gd name="connsiteX122" fmla="*/ 5169929 w 6456673"/>
              <a:gd name="connsiteY122" fmla="*/ 636425 h 6857999"/>
              <a:gd name="connsiteX123" fmla="*/ 5211757 w 6456673"/>
              <a:gd name="connsiteY123" fmla="*/ 632082 h 6857999"/>
              <a:gd name="connsiteX124" fmla="*/ 5251192 w 6456673"/>
              <a:gd name="connsiteY124" fmla="*/ 617815 h 6857999"/>
              <a:gd name="connsiteX125" fmla="*/ 5251192 w 6456673"/>
              <a:gd name="connsiteY125" fmla="*/ 516524 h 6857999"/>
              <a:gd name="connsiteX126" fmla="*/ 5175423 w 6456673"/>
              <a:gd name="connsiteY126" fmla="*/ 516524 h 6857999"/>
              <a:gd name="connsiteX127" fmla="*/ 5175423 w 6456673"/>
              <a:gd name="connsiteY127" fmla="*/ 555959 h 6857999"/>
              <a:gd name="connsiteX128" fmla="*/ 5210162 w 6456673"/>
              <a:gd name="connsiteY128" fmla="*/ 555959 h 6857999"/>
              <a:gd name="connsiteX129" fmla="*/ 5210162 w 6456673"/>
              <a:gd name="connsiteY129" fmla="*/ 587419 h 6857999"/>
              <a:gd name="connsiteX130" fmla="*/ 5194033 w 6456673"/>
              <a:gd name="connsiteY130" fmla="*/ 593888 h 6857999"/>
              <a:gd name="connsiteX131" fmla="*/ 5169929 w 6456673"/>
              <a:gd name="connsiteY131" fmla="*/ 597078 h 6857999"/>
              <a:gd name="connsiteX132" fmla="*/ 5145204 w 6456673"/>
              <a:gd name="connsiteY132" fmla="*/ 592470 h 6857999"/>
              <a:gd name="connsiteX133" fmla="*/ 5126151 w 6456673"/>
              <a:gd name="connsiteY133" fmla="*/ 579443 h 6857999"/>
              <a:gd name="connsiteX134" fmla="*/ 5114011 w 6456673"/>
              <a:gd name="connsiteY134" fmla="*/ 559770 h 6857999"/>
              <a:gd name="connsiteX135" fmla="*/ 5109757 w 6456673"/>
              <a:gd name="connsiteY135" fmla="*/ 534691 h 6857999"/>
              <a:gd name="connsiteX136" fmla="*/ 5114011 w 6456673"/>
              <a:gd name="connsiteY136" fmla="*/ 509789 h 6857999"/>
              <a:gd name="connsiteX137" fmla="*/ 5126151 w 6456673"/>
              <a:gd name="connsiteY137" fmla="*/ 489939 h 6857999"/>
              <a:gd name="connsiteX138" fmla="*/ 5145204 w 6456673"/>
              <a:gd name="connsiteY138" fmla="*/ 476912 h 6857999"/>
              <a:gd name="connsiteX139" fmla="*/ 5169929 w 6456673"/>
              <a:gd name="connsiteY139" fmla="*/ 472304 h 6857999"/>
              <a:gd name="connsiteX140" fmla="*/ 5197312 w 6456673"/>
              <a:gd name="connsiteY140" fmla="*/ 476912 h 6857999"/>
              <a:gd name="connsiteX141" fmla="*/ 5216985 w 6456673"/>
              <a:gd name="connsiteY141" fmla="*/ 490559 h 6857999"/>
              <a:gd name="connsiteX142" fmla="*/ 5247115 w 6456673"/>
              <a:gd name="connsiteY142" fmla="*/ 457682 h 6857999"/>
              <a:gd name="connsiteX143" fmla="*/ 5212731 w 6456673"/>
              <a:gd name="connsiteY143" fmla="*/ 438363 h 6857999"/>
              <a:gd name="connsiteX144" fmla="*/ 5169929 w 6456673"/>
              <a:gd name="connsiteY144" fmla="*/ 432780 h 6857999"/>
              <a:gd name="connsiteX145" fmla="*/ 5722907 w 6456673"/>
              <a:gd name="connsiteY145" fmla="*/ 428614 h 6857999"/>
              <a:gd name="connsiteX146" fmla="*/ 5620198 w 6456673"/>
              <a:gd name="connsiteY146" fmla="*/ 511561 h 6857999"/>
              <a:gd name="connsiteX147" fmla="*/ 5634466 w 6456673"/>
              <a:gd name="connsiteY147" fmla="*/ 521840 h 6857999"/>
              <a:gd name="connsiteX148" fmla="*/ 5647935 w 6456673"/>
              <a:gd name="connsiteY148" fmla="*/ 515460 h 6857999"/>
              <a:gd name="connsiteX149" fmla="*/ 5665393 w 6456673"/>
              <a:gd name="connsiteY149" fmla="*/ 532918 h 6857999"/>
              <a:gd name="connsiteX150" fmla="*/ 5662646 w 6456673"/>
              <a:gd name="connsiteY150" fmla="*/ 542222 h 6857999"/>
              <a:gd name="connsiteX151" fmla="*/ 5676914 w 6456673"/>
              <a:gd name="connsiteY151" fmla="*/ 552502 h 6857999"/>
              <a:gd name="connsiteX152" fmla="*/ 5722907 w 6456673"/>
              <a:gd name="connsiteY152" fmla="*/ 428614 h 6857999"/>
              <a:gd name="connsiteX153" fmla="*/ 5647847 w 6456673"/>
              <a:gd name="connsiteY153" fmla="*/ 416917 h 6857999"/>
              <a:gd name="connsiteX154" fmla="*/ 5633491 w 6456673"/>
              <a:gd name="connsiteY154" fmla="*/ 433046 h 6857999"/>
              <a:gd name="connsiteX155" fmla="*/ 5633402 w 6456673"/>
              <a:gd name="connsiteY155" fmla="*/ 433046 h 6857999"/>
              <a:gd name="connsiteX156" fmla="*/ 5547886 w 6456673"/>
              <a:gd name="connsiteY156" fmla="*/ 518562 h 6857999"/>
              <a:gd name="connsiteX157" fmla="*/ 5547886 w 6456673"/>
              <a:gd name="connsiteY157" fmla="*/ 518651 h 6857999"/>
              <a:gd name="connsiteX158" fmla="*/ 5531757 w 6456673"/>
              <a:gd name="connsiteY158" fmla="*/ 533007 h 6857999"/>
              <a:gd name="connsiteX159" fmla="*/ 5547886 w 6456673"/>
              <a:gd name="connsiteY159" fmla="*/ 547363 h 6857999"/>
              <a:gd name="connsiteX160" fmla="*/ 5547886 w 6456673"/>
              <a:gd name="connsiteY160" fmla="*/ 547452 h 6857999"/>
              <a:gd name="connsiteX161" fmla="*/ 5577130 w 6456673"/>
              <a:gd name="connsiteY161" fmla="*/ 605142 h 6857999"/>
              <a:gd name="connsiteX162" fmla="*/ 5585725 w 6456673"/>
              <a:gd name="connsiteY162" fmla="*/ 582013 h 6857999"/>
              <a:gd name="connsiteX163" fmla="*/ 5568799 w 6456673"/>
              <a:gd name="connsiteY163" fmla="*/ 533007 h 6857999"/>
              <a:gd name="connsiteX164" fmla="*/ 5647847 w 6456673"/>
              <a:gd name="connsiteY164" fmla="*/ 453959 h 6857999"/>
              <a:gd name="connsiteX165" fmla="*/ 5674698 w 6456673"/>
              <a:gd name="connsiteY165" fmla="*/ 458656 h 6857999"/>
              <a:gd name="connsiteX166" fmla="*/ 5693928 w 6456673"/>
              <a:gd name="connsiteY166" fmla="*/ 443148 h 6857999"/>
              <a:gd name="connsiteX167" fmla="*/ 5662292 w 6456673"/>
              <a:gd name="connsiteY167" fmla="*/ 433046 h 6857999"/>
              <a:gd name="connsiteX168" fmla="*/ 5662203 w 6456673"/>
              <a:gd name="connsiteY168" fmla="*/ 433046 h 6857999"/>
              <a:gd name="connsiteX169" fmla="*/ 5662114 w 6456673"/>
              <a:gd name="connsiteY169" fmla="*/ 432957 h 6857999"/>
              <a:gd name="connsiteX170" fmla="*/ 5647847 w 6456673"/>
              <a:gd name="connsiteY170" fmla="*/ 416917 h 6857999"/>
              <a:gd name="connsiteX171" fmla="*/ 842544 w 6456673"/>
              <a:gd name="connsiteY171" fmla="*/ 0 h 6857999"/>
              <a:gd name="connsiteX172" fmla="*/ 2733870 w 6456673"/>
              <a:gd name="connsiteY172" fmla="*/ 0 h 6857999"/>
              <a:gd name="connsiteX173" fmla="*/ 6456673 w 6456673"/>
              <a:gd name="connsiteY173" fmla="*/ 0 h 6857999"/>
              <a:gd name="connsiteX174" fmla="*/ 6456673 w 6456673"/>
              <a:gd name="connsiteY174" fmla="*/ 1856904 h 6857999"/>
              <a:gd name="connsiteX175" fmla="*/ 6456673 w 6456673"/>
              <a:gd name="connsiteY175" fmla="*/ 6857999 h 6857999"/>
              <a:gd name="connsiteX176" fmla="*/ 818673 w 6456673"/>
              <a:gd name="connsiteY176" fmla="*/ 6857999 h 6857999"/>
              <a:gd name="connsiteX177" fmla="*/ 739464 w 6456673"/>
              <a:gd name="connsiteY177" fmla="*/ 6703345 h 6857999"/>
              <a:gd name="connsiteX178" fmla="*/ 0 w 6456673"/>
              <a:gd name="connsiteY178" fmla="*/ 3452303 h 6857999"/>
              <a:gd name="connsiteX179" fmla="*/ 739464 w 6456673"/>
              <a:gd name="connsiteY179" fmla="*/ 201263 h 6857999"/>
              <a:gd name="connsiteX180" fmla="*/ 842544 w 6456673"/>
              <a:gd name="connsiteY18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910987 w 6456673"/>
              <a:gd name="connsiteY104" fmla="*/ 592026 h 6857999"/>
              <a:gd name="connsiteX105" fmla="*/ 4901417 w 6456673"/>
              <a:gd name="connsiteY105" fmla="*/ 595748 h 6857999"/>
              <a:gd name="connsiteX106" fmla="*/ 4870223 w 6456673"/>
              <a:gd name="connsiteY106" fmla="*/ 592203 h 6857999"/>
              <a:gd name="connsiteX107" fmla="*/ 4853651 w 6456673"/>
              <a:gd name="connsiteY107" fmla="*/ 578645 h 6857999"/>
              <a:gd name="connsiteX108" fmla="*/ 4823078 w 6456673"/>
              <a:gd name="connsiteY108" fmla="*/ 611877 h 6857999"/>
              <a:gd name="connsiteX109" fmla="*/ 4853208 w 6456673"/>
              <a:gd name="connsiteY109" fmla="*/ 630486 h 6857999"/>
              <a:gd name="connsiteX110" fmla="*/ 4888212 w 6456673"/>
              <a:gd name="connsiteY110" fmla="*/ 636247 h 6857999"/>
              <a:gd name="connsiteX111" fmla="*/ 4916836 w 6456673"/>
              <a:gd name="connsiteY111" fmla="*/ 632436 h 6857999"/>
              <a:gd name="connsiteX112" fmla="*/ 4940674 w 6456673"/>
              <a:gd name="connsiteY112" fmla="*/ 620650 h 6857999"/>
              <a:gd name="connsiteX113" fmla="*/ 5169929 w 6456673"/>
              <a:gd name="connsiteY113" fmla="*/ 432780 h 6857999"/>
              <a:gd name="connsiteX114" fmla="*/ 5128101 w 6456673"/>
              <a:gd name="connsiteY114" fmla="*/ 439869 h 6857999"/>
              <a:gd name="connsiteX115" fmla="*/ 5094958 w 6456673"/>
              <a:gd name="connsiteY115" fmla="*/ 460252 h 6857999"/>
              <a:gd name="connsiteX116" fmla="*/ 5073246 w 6456673"/>
              <a:gd name="connsiteY116" fmla="*/ 492420 h 6857999"/>
              <a:gd name="connsiteX117" fmla="*/ 5065448 w 6456673"/>
              <a:gd name="connsiteY117" fmla="*/ 534602 h 6857999"/>
              <a:gd name="connsiteX118" fmla="*/ 5073246 w 6456673"/>
              <a:gd name="connsiteY118" fmla="*/ 576784 h 6857999"/>
              <a:gd name="connsiteX119" fmla="*/ 5094958 w 6456673"/>
              <a:gd name="connsiteY119" fmla="*/ 608953 h 6857999"/>
              <a:gd name="connsiteX120" fmla="*/ 5128101 w 6456673"/>
              <a:gd name="connsiteY120" fmla="*/ 629335 h 6857999"/>
              <a:gd name="connsiteX121" fmla="*/ 5169929 w 6456673"/>
              <a:gd name="connsiteY121" fmla="*/ 636425 h 6857999"/>
              <a:gd name="connsiteX122" fmla="*/ 5211757 w 6456673"/>
              <a:gd name="connsiteY122" fmla="*/ 632082 h 6857999"/>
              <a:gd name="connsiteX123" fmla="*/ 5251192 w 6456673"/>
              <a:gd name="connsiteY123" fmla="*/ 617815 h 6857999"/>
              <a:gd name="connsiteX124" fmla="*/ 5251192 w 6456673"/>
              <a:gd name="connsiteY124" fmla="*/ 516524 h 6857999"/>
              <a:gd name="connsiteX125" fmla="*/ 5175423 w 6456673"/>
              <a:gd name="connsiteY125" fmla="*/ 516524 h 6857999"/>
              <a:gd name="connsiteX126" fmla="*/ 5175423 w 6456673"/>
              <a:gd name="connsiteY126" fmla="*/ 555959 h 6857999"/>
              <a:gd name="connsiteX127" fmla="*/ 5210162 w 6456673"/>
              <a:gd name="connsiteY127" fmla="*/ 555959 h 6857999"/>
              <a:gd name="connsiteX128" fmla="*/ 5210162 w 6456673"/>
              <a:gd name="connsiteY128" fmla="*/ 587419 h 6857999"/>
              <a:gd name="connsiteX129" fmla="*/ 5194033 w 6456673"/>
              <a:gd name="connsiteY129" fmla="*/ 593888 h 6857999"/>
              <a:gd name="connsiteX130" fmla="*/ 5169929 w 6456673"/>
              <a:gd name="connsiteY130" fmla="*/ 597078 h 6857999"/>
              <a:gd name="connsiteX131" fmla="*/ 5145204 w 6456673"/>
              <a:gd name="connsiteY131" fmla="*/ 592470 h 6857999"/>
              <a:gd name="connsiteX132" fmla="*/ 5126151 w 6456673"/>
              <a:gd name="connsiteY132" fmla="*/ 579443 h 6857999"/>
              <a:gd name="connsiteX133" fmla="*/ 5114011 w 6456673"/>
              <a:gd name="connsiteY133" fmla="*/ 559770 h 6857999"/>
              <a:gd name="connsiteX134" fmla="*/ 5109757 w 6456673"/>
              <a:gd name="connsiteY134" fmla="*/ 534691 h 6857999"/>
              <a:gd name="connsiteX135" fmla="*/ 5114011 w 6456673"/>
              <a:gd name="connsiteY135" fmla="*/ 509789 h 6857999"/>
              <a:gd name="connsiteX136" fmla="*/ 5126151 w 6456673"/>
              <a:gd name="connsiteY136" fmla="*/ 489939 h 6857999"/>
              <a:gd name="connsiteX137" fmla="*/ 5145204 w 6456673"/>
              <a:gd name="connsiteY137" fmla="*/ 476912 h 6857999"/>
              <a:gd name="connsiteX138" fmla="*/ 5169929 w 6456673"/>
              <a:gd name="connsiteY138" fmla="*/ 472304 h 6857999"/>
              <a:gd name="connsiteX139" fmla="*/ 5197312 w 6456673"/>
              <a:gd name="connsiteY139" fmla="*/ 476912 h 6857999"/>
              <a:gd name="connsiteX140" fmla="*/ 5216985 w 6456673"/>
              <a:gd name="connsiteY140" fmla="*/ 490559 h 6857999"/>
              <a:gd name="connsiteX141" fmla="*/ 5247115 w 6456673"/>
              <a:gd name="connsiteY141" fmla="*/ 457682 h 6857999"/>
              <a:gd name="connsiteX142" fmla="*/ 5212731 w 6456673"/>
              <a:gd name="connsiteY142" fmla="*/ 438363 h 6857999"/>
              <a:gd name="connsiteX143" fmla="*/ 5169929 w 6456673"/>
              <a:gd name="connsiteY143" fmla="*/ 432780 h 6857999"/>
              <a:gd name="connsiteX144" fmla="*/ 5722907 w 6456673"/>
              <a:gd name="connsiteY144" fmla="*/ 428614 h 6857999"/>
              <a:gd name="connsiteX145" fmla="*/ 5620198 w 6456673"/>
              <a:gd name="connsiteY145" fmla="*/ 511561 h 6857999"/>
              <a:gd name="connsiteX146" fmla="*/ 5634466 w 6456673"/>
              <a:gd name="connsiteY146" fmla="*/ 521840 h 6857999"/>
              <a:gd name="connsiteX147" fmla="*/ 5647935 w 6456673"/>
              <a:gd name="connsiteY147" fmla="*/ 515460 h 6857999"/>
              <a:gd name="connsiteX148" fmla="*/ 5665393 w 6456673"/>
              <a:gd name="connsiteY148" fmla="*/ 532918 h 6857999"/>
              <a:gd name="connsiteX149" fmla="*/ 5662646 w 6456673"/>
              <a:gd name="connsiteY149" fmla="*/ 542222 h 6857999"/>
              <a:gd name="connsiteX150" fmla="*/ 5676914 w 6456673"/>
              <a:gd name="connsiteY150" fmla="*/ 552502 h 6857999"/>
              <a:gd name="connsiteX151" fmla="*/ 5722907 w 6456673"/>
              <a:gd name="connsiteY151" fmla="*/ 428614 h 6857999"/>
              <a:gd name="connsiteX152" fmla="*/ 5647847 w 6456673"/>
              <a:gd name="connsiteY152" fmla="*/ 416917 h 6857999"/>
              <a:gd name="connsiteX153" fmla="*/ 5633491 w 6456673"/>
              <a:gd name="connsiteY153" fmla="*/ 433046 h 6857999"/>
              <a:gd name="connsiteX154" fmla="*/ 5633402 w 6456673"/>
              <a:gd name="connsiteY154" fmla="*/ 433046 h 6857999"/>
              <a:gd name="connsiteX155" fmla="*/ 5547886 w 6456673"/>
              <a:gd name="connsiteY155" fmla="*/ 518562 h 6857999"/>
              <a:gd name="connsiteX156" fmla="*/ 5547886 w 6456673"/>
              <a:gd name="connsiteY156" fmla="*/ 518651 h 6857999"/>
              <a:gd name="connsiteX157" fmla="*/ 5531757 w 6456673"/>
              <a:gd name="connsiteY157" fmla="*/ 533007 h 6857999"/>
              <a:gd name="connsiteX158" fmla="*/ 5547886 w 6456673"/>
              <a:gd name="connsiteY158" fmla="*/ 547363 h 6857999"/>
              <a:gd name="connsiteX159" fmla="*/ 5547886 w 6456673"/>
              <a:gd name="connsiteY159" fmla="*/ 547452 h 6857999"/>
              <a:gd name="connsiteX160" fmla="*/ 5577130 w 6456673"/>
              <a:gd name="connsiteY160" fmla="*/ 605142 h 6857999"/>
              <a:gd name="connsiteX161" fmla="*/ 5585725 w 6456673"/>
              <a:gd name="connsiteY161" fmla="*/ 582013 h 6857999"/>
              <a:gd name="connsiteX162" fmla="*/ 5568799 w 6456673"/>
              <a:gd name="connsiteY162" fmla="*/ 533007 h 6857999"/>
              <a:gd name="connsiteX163" fmla="*/ 5647847 w 6456673"/>
              <a:gd name="connsiteY163" fmla="*/ 453959 h 6857999"/>
              <a:gd name="connsiteX164" fmla="*/ 5674698 w 6456673"/>
              <a:gd name="connsiteY164" fmla="*/ 458656 h 6857999"/>
              <a:gd name="connsiteX165" fmla="*/ 5693928 w 6456673"/>
              <a:gd name="connsiteY165" fmla="*/ 443148 h 6857999"/>
              <a:gd name="connsiteX166" fmla="*/ 5662292 w 6456673"/>
              <a:gd name="connsiteY166" fmla="*/ 433046 h 6857999"/>
              <a:gd name="connsiteX167" fmla="*/ 5662203 w 6456673"/>
              <a:gd name="connsiteY167" fmla="*/ 433046 h 6857999"/>
              <a:gd name="connsiteX168" fmla="*/ 5662114 w 6456673"/>
              <a:gd name="connsiteY168" fmla="*/ 432957 h 6857999"/>
              <a:gd name="connsiteX169" fmla="*/ 5647847 w 6456673"/>
              <a:gd name="connsiteY169" fmla="*/ 416917 h 6857999"/>
              <a:gd name="connsiteX170" fmla="*/ 842544 w 6456673"/>
              <a:gd name="connsiteY170" fmla="*/ 0 h 6857999"/>
              <a:gd name="connsiteX171" fmla="*/ 2733870 w 6456673"/>
              <a:gd name="connsiteY171" fmla="*/ 0 h 6857999"/>
              <a:gd name="connsiteX172" fmla="*/ 6456673 w 6456673"/>
              <a:gd name="connsiteY172" fmla="*/ 0 h 6857999"/>
              <a:gd name="connsiteX173" fmla="*/ 6456673 w 6456673"/>
              <a:gd name="connsiteY173" fmla="*/ 1856904 h 6857999"/>
              <a:gd name="connsiteX174" fmla="*/ 6456673 w 6456673"/>
              <a:gd name="connsiteY174" fmla="*/ 6857999 h 6857999"/>
              <a:gd name="connsiteX175" fmla="*/ 818673 w 6456673"/>
              <a:gd name="connsiteY175" fmla="*/ 6857999 h 6857999"/>
              <a:gd name="connsiteX176" fmla="*/ 739464 w 6456673"/>
              <a:gd name="connsiteY176" fmla="*/ 6703345 h 6857999"/>
              <a:gd name="connsiteX177" fmla="*/ 0 w 6456673"/>
              <a:gd name="connsiteY177" fmla="*/ 3452303 h 6857999"/>
              <a:gd name="connsiteX178" fmla="*/ 739464 w 6456673"/>
              <a:gd name="connsiteY178" fmla="*/ 201263 h 6857999"/>
              <a:gd name="connsiteX179" fmla="*/ 842544 w 6456673"/>
              <a:gd name="connsiteY17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910987 w 6456673"/>
              <a:gd name="connsiteY104" fmla="*/ 592026 h 6857999"/>
              <a:gd name="connsiteX105" fmla="*/ 4870223 w 6456673"/>
              <a:gd name="connsiteY105" fmla="*/ 592203 h 6857999"/>
              <a:gd name="connsiteX106" fmla="*/ 4853651 w 6456673"/>
              <a:gd name="connsiteY106" fmla="*/ 578645 h 6857999"/>
              <a:gd name="connsiteX107" fmla="*/ 4823078 w 6456673"/>
              <a:gd name="connsiteY107" fmla="*/ 611877 h 6857999"/>
              <a:gd name="connsiteX108" fmla="*/ 4853208 w 6456673"/>
              <a:gd name="connsiteY108" fmla="*/ 630486 h 6857999"/>
              <a:gd name="connsiteX109" fmla="*/ 4888212 w 6456673"/>
              <a:gd name="connsiteY109" fmla="*/ 636247 h 6857999"/>
              <a:gd name="connsiteX110" fmla="*/ 4916836 w 6456673"/>
              <a:gd name="connsiteY110" fmla="*/ 632436 h 6857999"/>
              <a:gd name="connsiteX111" fmla="*/ 4940674 w 6456673"/>
              <a:gd name="connsiteY111" fmla="*/ 620650 h 6857999"/>
              <a:gd name="connsiteX112" fmla="*/ 5169929 w 6456673"/>
              <a:gd name="connsiteY112" fmla="*/ 432780 h 6857999"/>
              <a:gd name="connsiteX113" fmla="*/ 5128101 w 6456673"/>
              <a:gd name="connsiteY113" fmla="*/ 439869 h 6857999"/>
              <a:gd name="connsiteX114" fmla="*/ 5094958 w 6456673"/>
              <a:gd name="connsiteY114" fmla="*/ 460252 h 6857999"/>
              <a:gd name="connsiteX115" fmla="*/ 5073246 w 6456673"/>
              <a:gd name="connsiteY115" fmla="*/ 492420 h 6857999"/>
              <a:gd name="connsiteX116" fmla="*/ 5065448 w 6456673"/>
              <a:gd name="connsiteY116" fmla="*/ 534602 h 6857999"/>
              <a:gd name="connsiteX117" fmla="*/ 5073246 w 6456673"/>
              <a:gd name="connsiteY117" fmla="*/ 576784 h 6857999"/>
              <a:gd name="connsiteX118" fmla="*/ 5094958 w 6456673"/>
              <a:gd name="connsiteY118" fmla="*/ 608953 h 6857999"/>
              <a:gd name="connsiteX119" fmla="*/ 5128101 w 6456673"/>
              <a:gd name="connsiteY119" fmla="*/ 629335 h 6857999"/>
              <a:gd name="connsiteX120" fmla="*/ 5169929 w 6456673"/>
              <a:gd name="connsiteY120" fmla="*/ 636425 h 6857999"/>
              <a:gd name="connsiteX121" fmla="*/ 5211757 w 6456673"/>
              <a:gd name="connsiteY121" fmla="*/ 632082 h 6857999"/>
              <a:gd name="connsiteX122" fmla="*/ 5251192 w 6456673"/>
              <a:gd name="connsiteY122" fmla="*/ 617815 h 6857999"/>
              <a:gd name="connsiteX123" fmla="*/ 5251192 w 6456673"/>
              <a:gd name="connsiteY123" fmla="*/ 516524 h 6857999"/>
              <a:gd name="connsiteX124" fmla="*/ 5175423 w 6456673"/>
              <a:gd name="connsiteY124" fmla="*/ 516524 h 6857999"/>
              <a:gd name="connsiteX125" fmla="*/ 5175423 w 6456673"/>
              <a:gd name="connsiteY125" fmla="*/ 555959 h 6857999"/>
              <a:gd name="connsiteX126" fmla="*/ 5210162 w 6456673"/>
              <a:gd name="connsiteY126" fmla="*/ 555959 h 6857999"/>
              <a:gd name="connsiteX127" fmla="*/ 5210162 w 6456673"/>
              <a:gd name="connsiteY127" fmla="*/ 587419 h 6857999"/>
              <a:gd name="connsiteX128" fmla="*/ 5194033 w 6456673"/>
              <a:gd name="connsiteY128" fmla="*/ 593888 h 6857999"/>
              <a:gd name="connsiteX129" fmla="*/ 5169929 w 6456673"/>
              <a:gd name="connsiteY129" fmla="*/ 597078 h 6857999"/>
              <a:gd name="connsiteX130" fmla="*/ 5145204 w 6456673"/>
              <a:gd name="connsiteY130" fmla="*/ 592470 h 6857999"/>
              <a:gd name="connsiteX131" fmla="*/ 5126151 w 6456673"/>
              <a:gd name="connsiteY131" fmla="*/ 579443 h 6857999"/>
              <a:gd name="connsiteX132" fmla="*/ 5114011 w 6456673"/>
              <a:gd name="connsiteY132" fmla="*/ 559770 h 6857999"/>
              <a:gd name="connsiteX133" fmla="*/ 5109757 w 6456673"/>
              <a:gd name="connsiteY133" fmla="*/ 534691 h 6857999"/>
              <a:gd name="connsiteX134" fmla="*/ 5114011 w 6456673"/>
              <a:gd name="connsiteY134" fmla="*/ 509789 h 6857999"/>
              <a:gd name="connsiteX135" fmla="*/ 5126151 w 6456673"/>
              <a:gd name="connsiteY135" fmla="*/ 489939 h 6857999"/>
              <a:gd name="connsiteX136" fmla="*/ 5145204 w 6456673"/>
              <a:gd name="connsiteY136" fmla="*/ 476912 h 6857999"/>
              <a:gd name="connsiteX137" fmla="*/ 5169929 w 6456673"/>
              <a:gd name="connsiteY137" fmla="*/ 472304 h 6857999"/>
              <a:gd name="connsiteX138" fmla="*/ 5197312 w 6456673"/>
              <a:gd name="connsiteY138" fmla="*/ 476912 h 6857999"/>
              <a:gd name="connsiteX139" fmla="*/ 5216985 w 6456673"/>
              <a:gd name="connsiteY139" fmla="*/ 490559 h 6857999"/>
              <a:gd name="connsiteX140" fmla="*/ 5247115 w 6456673"/>
              <a:gd name="connsiteY140" fmla="*/ 457682 h 6857999"/>
              <a:gd name="connsiteX141" fmla="*/ 5212731 w 6456673"/>
              <a:gd name="connsiteY141" fmla="*/ 438363 h 6857999"/>
              <a:gd name="connsiteX142" fmla="*/ 5169929 w 6456673"/>
              <a:gd name="connsiteY142" fmla="*/ 432780 h 6857999"/>
              <a:gd name="connsiteX143" fmla="*/ 5722907 w 6456673"/>
              <a:gd name="connsiteY143" fmla="*/ 428614 h 6857999"/>
              <a:gd name="connsiteX144" fmla="*/ 5620198 w 6456673"/>
              <a:gd name="connsiteY144" fmla="*/ 511561 h 6857999"/>
              <a:gd name="connsiteX145" fmla="*/ 5634466 w 6456673"/>
              <a:gd name="connsiteY145" fmla="*/ 521840 h 6857999"/>
              <a:gd name="connsiteX146" fmla="*/ 5647935 w 6456673"/>
              <a:gd name="connsiteY146" fmla="*/ 515460 h 6857999"/>
              <a:gd name="connsiteX147" fmla="*/ 5665393 w 6456673"/>
              <a:gd name="connsiteY147" fmla="*/ 532918 h 6857999"/>
              <a:gd name="connsiteX148" fmla="*/ 5662646 w 6456673"/>
              <a:gd name="connsiteY148" fmla="*/ 542222 h 6857999"/>
              <a:gd name="connsiteX149" fmla="*/ 5676914 w 6456673"/>
              <a:gd name="connsiteY149" fmla="*/ 552502 h 6857999"/>
              <a:gd name="connsiteX150" fmla="*/ 5722907 w 6456673"/>
              <a:gd name="connsiteY150" fmla="*/ 428614 h 6857999"/>
              <a:gd name="connsiteX151" fmla="*/ 5647847 w 6456673"/>
              <a:gd name="connsiteY151" fmla="*/ 416917 h 6857999"/>
              <a:gd name="connsiteX152" fmla="*/ 5633491 w 6456673"/>
              <a:gd name="connsiteY152" fmla="*/ 433046 h 6857999"/>
              <a:gd name="connsiteX153" fmla="*/ 5633402 w 6456673"/>
              <a:gd name="connsiteY153" fmla="*/ 433046 h 6857999"/>
              <a:gd name="connsiteX154" fmla="*/ 5547886 w 6456673"/>
              <a:gd name="connsiteY154" fmla="*/ 518562 h 6857999"/>
              <a:gd name="connsiteX155" fmla="*/ 5547886 w 6456673"/>
              <a:gd name="connsiteY155" fmla="*/ 518651 h 6857999"/>
              <a:gd name="connsiteX156" fmla="*/ 5531757 w 6456673"/>
              <a:gd name="connsiteY156" fmla="*/ 533007 h 6857999"/>
              <a:gd name="connsiteX157" fmla="*/ 5547886 w 6456673"/>
              <a:gd name="connsiteY157" fmla="*/ 547363 h 6857999"/>
              <a:gd name="connsiteX158" fmla="*/ 5547886 w 6456673"/>
              <a:gd name="connsiteY158" fmla="*/ 547452 h 6857999"/>
              <a:gd name="connsiteX159" fmla="*/ 5577130 w 6456673"/>
              <a:gd name="connsiteY159" fmla="*/ 605142 h 6857999"/>
              <a:gd name="connsiteX160" fmla="*/ 5585725 w 6456673"/>
              <a:gd name="connsiteY160" fmla="*/ 582013 h 6857999"/>
              <a:gd name="connsiteX161" fmla="*/ 5568799 w 6456673"/>
              <a:gd name="connsiteY161" fmla="*/ 533007 h 6857999"/>
              <a:gd name="connsiteX162" fmla="*/ 5647847 w 6456673"/>
              <a:gd name="connsiteY162" fmla="*/ 453959 h 6857999"/>
              <a:gd name="connsiteX163" fmla="*/ 5674698 w 6456673"/>
              <a:gd name="connsiteY163" fmla="*/ 458656 h 6857999"/>
              <a:gd name="connsiteX164" fmla="*/ 5693928 w 6456673"/>
              <a:gd name="connsiteY164" fmla="*/ 443148 h 6857999"/>
              <a:gd name="connsiteX165" fmla="*/ 5662292 w 6456673"/>
              <a:gd name="connsiteY165" fmla="*/ 433046 h 6857999"/>
              <a:gd name="connsiteX166" fmla="*/ 5662203 w 6456673"/>
              <a:gd name="connsiteY166" fmla="*/ 433046 h 6857999"/>
              <a:gd name="connsiteX167" fmla="*/ 5662114 w 6456673"/>
              <a:gd name="connsiteY167" fmla="*/ 432957 h 6857999"/>
              <a:gd name="connsiteX168" fmla="*/ 5647847 w 6456673"/>
              <a:gd name="connsiteY168" fmla="*/ 416917 h 6857999"/>
              <a:gd name="connsiteX169" fmla="*/ 842544 w 6456673"/>
              <a:gd name="connsiteY169" fmla="*/ 0 h 6857999"/>
              <a:gd name="connsiteX170" fmla="*/ 2733870 w 6456673"/>
              <a:gd name="connsiteY170" fmla="*/ 0 h 6857999"/>
              <a:gd name="connsiteX171" fmla="*/ 6456673 w 6456673"/>
              <a:gd name="connsiteY171" fmla="*/ 0 h 6857999"/>
              <a:gd name="connsiteX172" fmla="*/ 6456673 w 6456673"/>
              <a:gd name="connsiteY172" fmla="*/ 1856904 h 6857999"/>
              <a:gd name="connsiteX173" fmla="*/ 6456673 w 6456673"/>
              <a:gd name="connsiteY173" fmla="*/ 6857999 h 6857999"/>
              <a:gd name="connsiteX174" fmla="*/ 818673 w 6456673"/>
              <a:gd name="connsiteY174" fmla="*/ 6857999 h 6857999"/>
              <a:gd name="connsiteX175" fmla="*/ 739464 w 6456673"/>
              <a:gd name="connsiteY175" fmla="*/ 6703345 h 6857999"/>
              <a:gd name="connsiteX176" fmla="*/ 0 w 6456673"/>
              <a:gd name="connsiteY176" fmla="*/ 3452303 h 6857999"/>
              <a:gd name="connsiteX177" fmla="*/ 739464 w 6456673"/>
              <a:gd name="connsiteY177" fmla="*/ 201263 h 6857999"/>
              <a:gd name="connsiteX178" fmla="*/ 842544 w 6456673"/>
              <a:gd name="connsiteY17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870223 w 6456673"/>
              <a:gd name="connsiteY104" fmla="*/ 592203 h 6857999"/>
              <a:gd name="connsiteX105" fmla="*/ 4853651 w 6456673"/>
              <a:gd name="connsiteY105" fmla="*/ 578645 h 6857999"/>
              <a:gd name="connsiteX106" fmla="*/ 4823078 w 6456673"/>
              <a:gd name="connsiteY106" fmla="*/ 611877 h 6857999"/>
              <a:gd name="connsiteX107" fmla="*/ 4853208 w 6456673"/>
              <a:gd name="connsiteY107" fmla="*/ 630486 h 6857999"/>
              <a:gd name="connsiteX108" fmla="*/ 4888212 w 6456673"/>
              <a:gd name="connsiteY108" fmla="*/ 636247 h 6857999"/>
              <a:gd name="connsiteX109" fmla="*/ 4916836 w 6456673"/>
              <a:gd name="connsiteY109" fmla="*/ 632436 h 6857999"/>
              <a:gd name="connsiteX110" fmla="*/ 4940674 w 6456673"/>
              <a:gd name="connsiteY110" fmla="*/ 620650 h 6857999"/>
              <a:gd name="connsiteX111" fmla="*/ 5169929 w 6456673"/>
              <a:gd name="connsiteY111" fmla="*/ 432780 h 6857999"/>
              <a:gd name="connsiteX112" fmla="*/ 5128101 w 6456673"/>
              <a:gd name="connsiteY112" fmla="*/ 439869 h 6857999"/>
              <a:gd name="connsiteX113" fmla="*/ 5094958 w 6456673"/>
              <a:gd name="connsiteY113" fmla="*/ 460252 h 6857999"/>
              <a:gd name="connsiteX114" fmla="*/ 5073246 w 6456673"/>
              <a:gd name="connsiteY114" fmla="*/ 492420 h 6857999"/>
              <a:gd name="connsiteX115" fmla="*/ 5065448 w 6456673"/>
              <a:gd name="connsiteY115" fmla="*/ 534602 h 6857999"/>
              <a:gd name="connsiteX116" fmla="*/ 5073246 w 6456673"/>
              <a:gd name="connsiteY116" fmla="*/ 576784 h 6857999"/>
              <a:gd name="connsiteX117" fmla="*/ 5094958 w 6456673"/>
              <a:gd name="connsiteY117" fmla="*/ 608953 h 6857999"/>
              <a:gd name="connsiteX118" fmla="*/ 5128101 w 6456673"/>
              <a:gd name="connsiteY118" fmla="*/ 629335 h 6857999"/>
              <a:gd name="connsiteX119" fmla="*/ 5169929 w 6456673"/>
              <a:gd name="connsiteY119" fmla="*/ 636425 h 6857999"/>
              <a:gd name="connsiteX120" fmla="*/ 5211757 w 6456673"/>
              <a:gd name="connsiteY120" fmla="*/ 632082 h 6857999"/>
              <a:gd name="connsiteX121" fmla="*/ 5251192 w 6456673"/>
              <a:gd name="connsiteY121" fmla="*/ 617815 h 6857999"/>
              <a:gd name="connsiteX122" fmla="*/ 5251192 w 6456673"/>
              <a:gd name="connsiteY122" fmla="*/ 516524 h 6857999"/>
              <a:gd name="connsiteX123" fmla="*/ 5175423 w 6456673"/>
              <a:gd name="connsiteY123" fmla="*/ 516524 h 6857999"/>
              <a:gd name="connsiteX124" fmla="*/ 5175423 w 6456673"/>
              <a:gd name="connsiteY124" fmla="*/ 555959 h 6857999"/>
              <a:gd name="connsiteX125" fmla="*/ 5210162 w 6456673"/>
              <a:gd name="connsiteY125" fmla="*/ 555959 h 6857999"/>
              <a:gd name="connsiteX126" fmla="*/ 5210162 w 6456673"/>
              <a:gd name="connsiteY126" fmla="*/ 587419 h 6857999"/>
              <a:gd name="connsiteX127" fmla="*/ 5194033 w 6456673"/>
              <a:gd name="connsiteY127" fmla="*/ 593888 h 6857999"/>
              <a:gd name="connsiteX128" fmla="*/ 5169929 w 6456673"/>
              <a:gd name="connsiteY128" fmla="*/ 597078 h 6857999"/>
              <a:gd name="connsiteX129" fmla="*/ 5145204 w 6456673"/>
              <a:gd name="connsiteY129" fmla="*/ 592470 h 6857999"/>
              <a:gd name="connsiteX130" fmla="*/ 5126151 w 6456673"/>
              <a:gd name="connsiteY130" fmla="*/ 579443 h 6857999"/>
              <a:gd name="connsiteX131" fmla="*/ 5114011 w 6456673"/>
              <a:gd name="connsiteY131" fmla="*/ 559770 h 6857999"/>
              <a:gd name="connsiteX132" fmla="*/ 5109757 w 6456673"/>
              <a:gd name="connsiteY132" fmla="*/ 534691 h 6857999"/>
              <a:gd name="connsiteX133" fmla="*/ 5114011 w 6456673"/>
              <a:gd name="connsiteY133" fmla="*/ 509789 h 6857999"/>
              <a:gd name="connsiteX134" fmla="*/ 5126151 w 6456673"/>
              <a:gd name="connsiteY134" fmla="*/ 489939 h 6857999"/>
              <a:gd name="connsiteX135" fmla="*/ 5145204 w 6456673"/>
              <a:gd name="connsiteY135" fmla="*/ 476912 h 6857999"/>
              <a:gd name="connsiteX136" fmla="*/ 5169929 w 6456673"/>
              <a:gd name="connsiteY136" fmla="*/ 472304 h 6857999"/>
              <a:gd name="connsiteX137" fmla="*/ 5197312 w 6456673"/>
              <a:gd name="connsiteY137" fmla="*/ 476912 h 6857999"/>
              <a:gd name="connsiteX138" fmla="*/ 5216985 w 6456673"/>
              <a:gd name="connsiteY138" fmla="*/ 490559 h 6857999"/>
              <a:gd name="connsiteX139" fmla="*/ 5247115 w 6456673"/>
              <a:gd name="connsiteY139" fmla="*/ 457682 h 6857999"/>
              <a:gd name="connsiteX140" fmla="*/ 5212731 w 6456673"/>
              <a:gd name="connsiteY140" fmla="*/ 438363 h 6857999"/>
              <a:gd name="connsiteX141" fmla="*/ 5169929 w 6456673"/>
              <a:gd name="connsiteY141" fmla="*/ 432780 h 6857999"/>
              <a:gd name="connsiteX142" fmla="*/ 5722907 w 6456673"/>
              <a:gd name="connsiteY142" fmla="*/ 428614 h 6857999"/>
              <a:gd name="connsiteX143" fmla="*/ 5620198 w 6456673"/>
              <a:gd name="connsiteY143" fmla="*/ 511561 h 6857999"/>
              <a:gd name="connsiteX144" fmla="*/ 5634466 w 6456673"/>
              <a:gd name="connsiteY144" fmla="*/ 521840 h 6857999"/>
              <a:gd name="connsiteX145" fmla="*/ 5647935 w 6456673"/>
              <a:gd name="connsiteY145" fmla="*/ 515460 h 6857999"/>
              <a:gd name="connsiteX146" fmla="*/ 5665393 w 6456673"/>
              <a:gd name="connsiteY146" fmla="*/ 532918 h 6857999"/>
              <a:gd name="connsiteX147" fmla="*/ 5662646 w 6456673"/>
              <a:gd name="connsiteY147" fmla="*/ 542222 h 6857999"/>
              <a:gd name="connsiteX148" fmla="*/ 5676914 w 6456673"/>
              <a:gd name="connsiteY148" fmla="*/ 552502 h 6857999"/>
              <a:gd name="connsiteX149" fmla="*/ 5722907 w 6456673"/>
              <a:gd name="connsiteY149" fmla="*/ 428614 h 6857999"/>
              <a:gd name="connsiteX150" fmla="*/ 5647847 w 6456673"/>
              <a:gd name="connsiteY150" fmla="*/ 416917 h 6857999"/>
              <a:gd name="connsiteX151" fmla="*/ 5633491 w 6456673"/>
              <a:gd name="connsiteY151" fmla="*/ 433046 h 6857999"/>
              <a:gd name="connsiteX152" fmla="*/ 5633402 w 6456673"/>
              <a:gd name="connsiteY152" fmla="*/ 433046 h 6857999"/>
              <a:gd name="connsiteX153" fmla="*/ 5547886 w 6456673"/>
              <a:gd name="connsiteY153" fmla="*/ 518562 h 6857999"/>
              <a:gd name="connsiteX154" fmla="*/ 5547886 w 6456673"/>
              <a:gd name="connsiteY154" fmla="*/ 518651 h 6857999"/>
              <a:gd name="connsiteX155" fmla="*/ 5531757 w 6456673"/>
              <a:gd name="connsiteY155" fmla="*/ 533007 h 6857999"/>
              <a:gd name="connsiteX156" fmla="*/ 5547886 w 6456673"/>
              <a:gd name="connsiteY156" fmla="*/ 547363 h 6857999"/>
              <a:gd name="connsiteX157" fmla="*/ 5547886 w 6456673"/>
              <a:gd name="connsiteY157" fmla="*/ 547452 h 6857999"/>
              <a:gd name="connsiteX158" fmla="*/ 5577130 w 6456673"/>
              <a:gd name="connsiteY158" fmla="*/ 605142 h 6857999"/>
              <a:gd name="connsiteX159" fmla="*/ 5585725 w 6456673"/>
              <a:gd name="connsiteY159" fmla="*/ 582013 h 6857999"/>
              <a:gd name="connsiteX160" fmla="*/ 5568799 w 6456673"/>
              <a:gd name="connsiteY160" fmla="*/ 533007 h 6857999"/>
              <a:gd name="connsiteX161" fmla="*/ 5647847 w 6456673"/>
              <a:gd name="connsiteY161" fmla="*/ 453959 h 6857999"/>
              <a:gd name="connsiteX162" fmla="*/ 5674698 w 6456673"/>
              <a:gd name="connsiteY162" fmla="*/ 458656 h 6857999"/>
              <a:gd name="connsiteX163" fmla="*/ 5693928 w 6456673"/>
              <a:gd name="connsiteY163" fmla="*/ 443148 h 6857999"/>
              <a:gd name="connsiteX164" fmla="*/ 5662292 w 6456673"/>
              <a:gd name="connsiteY164" fmla="*/ 433046 h 6857999"/>
              <a:gd name="connsiteX165" fmla="*/ 5662203 w 6456673"/>
              <a:gd name="connsiteY165" fmla="*/ 433046 h 6857999"/>
              <a:gd name="connsiteX166" fmla="*/ 5662114 w 6456673"/>
              <a:gd name="connsiteY166" fmla="*/ 432957 h 6857999"/>
              <a:gd name="connsiteX167" fmla="*/ 5647847 w 6456673"/>
              <a:gd name="connsiteY167" fmla="*/ 416917 h 6857999"/>
              <a:gd name="connsiteX168" fmla="*/ 842544 w 6456673"/>
              <a:gd name="connsiteY168" fmla="*/ 0 h 6857999"/>
              <a:gd name="connsiteX169" fmla="*/ 2733870 w 6456673"/>
              <a:gd name="connsiteY169" fmla="*/ 0 h 6857999"/>
              <a:gd name="connsiteX170" fmla="*/ 6456673 w 6456673"/>
              <a:gd name="connsiteY170" fmla="*/ 0 h 6857999"/>
              <a:gd name="connsiteX171" fmla="*/ 6456673 w 6456673"/>
              <a:gd name="connsiteY171" fmla="*/ 1856904 h 6857999"/>
              <a:gd name="connsiteX172" fmla="*/ 6456673 w 6456673"/>
              <a:gd name="connsiteY172" fmla="*/ 6857999 h 6857999"/>
              <a:gd name="connsiteX173" fmla="*/ 818673 w 6456673"/>
              <a:gd name="connsiteY173" fmla="*/ 6857999 h 6857999"/>
              <a:gd name="connsiteX174" fmla="*/ 739464 w 6456673"/>
              <a:gd name="connsiteY174" fmla="*/ 6703345 h 6857999"/>
              <a:gd name="connsiteX175" fmla="*/ 0 w 6456673"/>
              <a:gd name="connsiteY175" fmla="*/ 3452303 h 6857999"/>
              <a:gd name="connsiteX176" fmla="*/ 739464 w 6456673"/>
              <a:gd name="connsiteY176" fmla="*/ 201263 h 6857999"/>
              <a:gd name="connsiteX177" fmla="*/ 842544 w 6456673"/>
              <a:gd name="connsiteY17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70223 w 6456673"/>
              <a:gd name="connsiteY103" fmla="*/ 592203 h 6857999"/>
              <a:gd name="connsiteX104" fmla="*/ 4853651 w 6456673"/>
              <a:gd name="connsiteY104" fmla="*/ 578645 h 6857999"/>
              <a:gd name="connsiteX105" fmla="*/ 4823078 w 6456673"/>
              <a:gd name="connsiteY105" fmla="*/ 611877 h 6857999"/>
              <a:gd name="connsiteX106" fmla="*/ 4853208 w 6456673"/>
              <a:gd name="connsiteY106" fmla="*/ 630486 h 6857999"/>
              <a:gd name="connsiteX107" fmla="*/ 4888212 w 6456673"/>
              <a:gd name="connsiteY107" fmla="*/ 636247 h 6857999"/>
              <a:gd name="connsiteX108" fmla="*/ 4916836 w 6456673"/>
              <a:gd name="connsiteY108" fmla="*/ 632436 h 6857999"/>
              <a:gd name="connsiteX109" fmla="*/ 4940674 w 6456673"/>
              <a:gd name="connsiteY109" fmla="*/ 620650 h 6857999"/>
              <a:gd name="connsiteX110" fmla="*/ 5169929 w 6456673"/>
              <a:gd name="connsiteY110" fmla="*/ 432780 h 6857999"/>
              <a:gd name="connsiteX111" fmla="*/ 5128101 w 6456673"/>
              <a:gd name="connsiteY111" fmla="*/ 439869 h 6857999"/>
              <a:gd name="connsiteX112" fmla="*/ 5094958 w 6456673"/>
              <a:gd name="connsiteY112" fmla="*/ 460252 h 6857999"/>
              <a:gd name="connsiteX113" fmla="*/ 5073246 w 6456673"/>
              <a:gd name="connsiteY113" fmla="*/ 492420 h 6857999"/>
              <a:gd name="connsiteX114" fmla="*/ 5065448 w 6456673"/>
              <a:gd name="connsiteY114" fmla="*/ 534602 h 6857999"/>
              <a:gd name="connsiteX115" fmla="*/ 5073246 w 6456673"/>
              <a:gd name="connsiteY115" fmla="*/ 576784 h 6857999"/>
              <a:gd name="connsiteX116" fmla="*/ 5094958 w 6456673"/>
              <a:gd name="connsiteY116" fmla="*/ 608953 h 6857999"/>
              <a:gd name="connsiteX117" fmla="*/ 5128101 w 6456673"/>
              <a:gd name="connsiteY117" fmla="*/ 629335 h 6857999"/>
              <a:gd name="connsiteX118" fmla="*/ 5169929 w 6456673"/>
              <a:gd name="connsiteY118" fmla="*/ 636425 h 6857999"/>
              <a:gd name="connsiteX119" fmla="*/ 5211757 w 6456673"/>
              <a:gd name="connsiteY119" fmla="*/ 632082 h 6857999"/>
              <a:gd name="connsiteX120" fmla="*/ 5251192 w 6456673"/>
              <a:gd name="connsiteY120" fmla="*/ 617815 h 6857999"/>
              <a:gd name="connsiteX121" fmla="*/ 5251192 w 6456673"/>
              <a:gd name="connsiteY121" fmla="*/ 516524 h 6857999"/>
              <a:gd name="connsiteX122" fmla="*/ 5175423 w 6456673"/>
              <a:gd name="connsiteY122" fmla="*/ 516524 h 6857999"/>
              <a:gd name="connsiteX123" fmla="*/ 5175423 w 6456673"/>
              <a:gd name="connsiteY123" fmla="*/ 555959 h 6857999"/>
              <a:gd name="connsiteX124" fmla="*/ 5210162 w 6456673"/>
              <a:gd name="connsiteY124" fmla="*/ 555959 h 6857999"/>
              <a:gd name="connsiteX125" fmla="*/ 5210162 w 6456673"/>
              <a:gd name="connsiteY125" fmla="*/ 587419 h 6857999"/>
              <a:gd name="connsiteX126" fmla="*/ 5194033 w 6456673"/>
              <a:gd name="connsiteY126" fmla="*/ 593888 h 6857999"/>
              <a:gd name="connsiteX127" fmla="*/ 5169929 w 6456673"/>
              <a:gd name="connsiteY127" fmla="*/ 597078 h 6857999"/>
              <a:gd name="connsiteX128" fmla="*/ 5145204 w 6456673"/>
              <a:gd name="connsiteY128" fmla="*/ 592470 h 6857999"/>
              <a:gd name="connsiteX129" fmla="*/ 5126151 w 6456673"/>
              <a:gd name="connsiteY129" fmla="*/ 579443 h 6857999"/>
              <a:gd name="connsiteX130" fmla="*/ 5114011 w 6456673"/>
              <a:gd name="connsiteY130" fmla="*/ 559770 h 6857999"/>
              <a:gd name="connsiteX131" fmla="*/ 5109757 w 6456673"/>
              <a:gd name="connsiteY131" fmla="*/ 534691 h 6857999"/>
              <a:gd name="connsiteX132" fmla="*/ 5114011 w 6456673"/>
              <a:gd name="connsiteY132" fmla="*/ 509789 h 6857999"/>
              <a:gd name="connsiteX133" fmla="*/ 5126151 w 6456673"/>
              <a:gd name="connsiteY133" fmla="*/ 489939 h 6857999"/>
              <a:gd name="connsiteX134" fmla="*/ 5145204 w 6456673"/>
              <a:gd name="connsiteY134" fmla="*/ 476912 h 6857999"/>
              <a:gd name="connsiteX135" fmla="*/ 5169929 w 6456673"/>
              <a:gd name="connsiteY135" fmla="*/ 472304 h 6857999"/>
              <a:gd name="connsiteX136" fmla="*/ 5197312 w 6456673"/>
              <a:gd name="connsiteY136" fmla="*/ 476912 h 6857999"/>
              <a:gd name="connsiteX137" fmla="*/ 5216985 w 6456673"/>
              <a:gd name="connsiteY137" fmla="*/ 490559 h 6857999"/>
              <a:gd name="connsiteX138" fmla="*/ 5247115 w 6456673"/>
              <a:gd name="connsiteY138" fmla="*/ 457682 h 6857999"/>
              <a:gd name="connsiteX139" fmla="*/ 5212731 w 6456673"/>
              <a:gd name="connsiteY139" fmla="*/ 438363 h 6857999"/>
              <a:gd name="connsiteX140" fmla="*/ 5169929 w 6456673"/>
              <a:gd name="connsiteY140" fmla="*/ 432780 h 6857999"/>
              <a:gd name="connsiteX141" fmla="*/ 5722907 w 6456673"/>
              <a:gd name="connsiteY141" fmla="*/ 428614 h 6857999"/>
              <a:gd name="connsiteX142" fmla="*/ 5620198 w 6456673"/>
              <a:gd name="connsiteY142" fmla="*/ 511561 h 6857999"/>
              <a:gd name="connsiteX143" fmla="*/ 5634466 w 6456673"/>
              <a:gd name="connsiteY143" fmla="*/ 521840 h 6857999"/>
              <a:gd name="connsiteX144" fmla="*/ 5647935 w 6456673"/>
              <a:gd name="connsiteY144" fmla="*/ 515460 h 6857999"/>
              <a:gd name="connsiteX145" fmla="*/ 5665393 w 6456673"/>
              <a:gd name="connsiteY145" fmla="*/ 532918 h 6857999"/>
              <a:gd name="connsiteX146" fmla="*/ 5662646 w 6456673"/>
              <a:gd name="connsiteY146" fmla="*/ 542222 h 6857999"/>
              <a:gd name="connsiteX147" fmla="*/ 5676914 w 6456673"/>
              <a:gd name="connsiteY147" fmla="*/ 552502 h 6857999"/>
              <a:gd name="connsiteX148" fmla="*/ 5722907 w 6456673"/>
              <a:gd name="connsiteY148" fmla="*/ 428614 h 6857999"/>
              <a:gd name="connsiteX149" fmla="*/ 5647847 w 6456673"/>
              <a:gd name="connsiteY149" fmla="*/ 416917 h 6857999"/>
              <a:gd name="connsiteX150" fmla="*/ 5633491 w 6456673"/>
              <a:gd name="connsiteY150" fmla="*/ 433046 h 6857999"/>
              <a:gd name="connsiteX151" fmla="*/ 5633402 w 6456673"/>
              <a:gd name="connsiteY151" fmla="*/ 433046 h 6857999"/>
              <a:gd name="connsiteX152" fmla="*/ 5547886 w 6456673"/>
              <a:gd name="connsiteY152" fmla="*/ 518562 h 6857999"/>
              <a:gd name="connsiteX153" fmla="*/ 5547886 w 6456673"/>
              <a:gd name="connsiteY153" fmla="*/ 518651 h 6857999"/>
              <a:gd name="connsiteX154" fmla="*/ 5531757 w 6456673"/>
              <a:gd name="connsiteY154" fmla="*/ 533007 h 6857999"/>
              <a:gd name="connsiteX155" fmla="*/ 5547886 w 6456673"/>
              <a:gd name="connsiteY155" fmla="*/ 547363 h 6857999"/>
              <a:gd name="connsiteX156" fmla="*/ 5547886 w 6456673"/>
              <a:gd name="connsiteY156" fmla="*/ 547452 h 6857999"/>
              <a:gd name="connsiteX157" fmla="*/ 5577130 w 6456673"/>
              <a:gd name="connsiteY157" fmla="*/ 605142 h 6857999"/>
              <a:gd name="connsiteX158" fmla="*/ 5585725 w 6456673"/>
              <a:gd name="connsiteY158" fmla="*/ 582013 h 6857999"/>
              <a:gd name="connsiteX159" fmla="*/ 5568799 w 6456673"/>
              <a:gd name="connsiteY159" fmla="*/ 533007 h 6857999"/>
              <a:gd name="connsiteX160" fmla="*/ 5647847 w 6456673"/>
              <a:gd name="connsiteY160" fmla="*/ 453959 h 6857999"/>
              <a:gd name="connsiteX161" fmla="*/ 5674698 w 6456673"/>
              <a:gd name="connsiteY161" fmla="*/ 458656 h 6857999"/>
              <a:gd name="connsiteX162" fmla="*/ 5693928 w 6456673"/>
              <a:gd name="connsiteY162" fmla="*/ 443148 h 6857999"/>
              <a:gd name="connsiteX163" fmla="*/ 5662292 w 6456673"/>
              <a:gd name="connsiteY163" fmla="*/ 433046 h 6857999"/>
              <a:gd name="connsiteX164" fmla="*/ 5662203 w 6456673"/>
              <a:gd name="connsiteY164" fmla="*/ 433046 h 6857999"/>
              <a:gd name="connsiteX165" fmla="*/ 5662114 w 6456673"/>
              <a:gd name="connsiteY165" fmla="*/ 432957 h 6857999"/>
              <a:gd name="connsiteX166" fmla="*/ 5647847 w 6456673"/>
              <a:gd name="connsiteY166" fmla="*/ 416917 h 6857999"/>
              <a:gd name="connsiteX167" fmla="*/ 842544 w 6456673"/>
              <a:gd name="connsiteY167" fmla="*/ 0 h 6857999"/>
              <a:gd name="connsiteX168" fmla="*/ 2733870 w 6456673"/>
              <a:gd name="connsiteY168" fmla="*/ 0 h 6857999"/>
              <a:gd name="connsiteX169" fmla="*/ 6456673 w 6456673"/>
              <a:gd name="connsiteY169" fmla="*/ 0 h 6857999"/>
              <a:gd name="connsiteX170" fmla="*/ 6456673 w 6456673"/>
              <a:gd name="connsiteY170" fmla="*/ 1856904 h 6857999"/>
              <a:gd name="connsiteX171" fmla="*/ 6456673 w 6456673"/>
              <a:gd name="connsiteY171" fmla="*/ 6857999 h 6857999"/>
              <a:gd name="connsiteX172" fmla="*/ 818673 w 6456673"/>
              <a:gd name="connsiteY172" fmla="*/ 6857999 h 6857999"/>
              <a:gd name="connsiteX173" fmla="*/ 739464 w 6456673"/>
              <a:gd name="connsiteY173" fmla="*/ 6703345 h 6857999"/>
              <a:gd name="connsiteX174" fmla="*/ 0 w 6456673"/>
              <a:gd name="connsiteY174" fmla="*/ 3452303 h 6857999"/>
              <a:gd name="connsiteX175" fmla="*/ 739464 w 6456673"/>
              <a:gd name="connsiteY175" fmla="*/ 201263 h 6857999"/>
              <a:gd name="connsiteX176" fmla="*/ 842544 w 6456673"/>
              <a:gd name="connsiteY17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53651 w 6456673"/>
              <a:gd name="connsiteY103" fmla="*/ 578645 h 6857999"/>
              <a:gd name="connsiteX104" fmla="*/ 4823078 w 6456673"/>
              <a:gd name="connsiteY104" fmla="*/ 611877 h 6857999"/>
              <a:gd name="connsiteX105" fmla="*/ 4853208 w 6456673"/>
              <a:gd name="connsiteY105" fmla="*/ 630486 h 6857999"/>
              <a:gd name="connsiteX106" fmla="*/ 4888212 w 6456673"/>
              <a:gd name="connsiteY106" fmla="*/ 636247 h 6857999"/>
              <a:gd name="connsiteX107" fmla="*/ 4916836 w 6456673"/>
              <a:gd name="connsiteY107" fmla="*/ 632436 h 6857999"/>
              <a:gd name="connsiteX108" fmla="*/ 4940674 w 6456673"/>
              <a:gd name="connsiteY108" fmla="*/ 620650 h 6857999"/>
              <a:gd name="connsiteX109" fmla="*/ 5169929 w 6456673"/>
              <a:gd name="connsiteY109" fmla="*/ 432780 h 6857999"/>
              <a:gd name="connsiteX110" fmla="*/ 5128101 w 6456673"/>
              <a:gd name="connsiteY110" fmla="*/ 439869 h 6857999"/>
              <a:gd name="connsiteX111" fmla="*/ 5094958 w 6456673"/>
              <a:gd name="connsiteY111" fmla="*/ 460252 h 6857999"/>
              <a:gd name="connsiteX112" fmla="*/ 5073246 w 6456673"/>
              <a:gd name="connsiteY112" fmla="*/ 492420 h 6857999"/>
              <a:gd name="connsiteX113" fmla="*/ 5065448 w 6456673"/>
              <a:gd name="connsiteY113" fmla="*/ 534602 h 6857999"/>
              <a:gd name="connsiteX114" fmla="*/ 5073246 w 6456673"/>
              <a:gd name="connsiteY114" fmla="*/ 576784 h 6857999"/>
              <a:gd name="connsiteX115" fmla="*/ 5094958 w 6456673"/>
              <a:gd name="connsiteY115" fmla="*/ 608953 h 6857999"/>
              <a:gd name="connsiteX116" fmla="*/ 5128101 w 6456673"/>
              <a:gd name="connsiteY116" fmla="*/ 629335 h 6857999"/>
              <a:gd name="connsiteX117" fmla="*/ 5169929 w 6456673"/>
              <a:gd name="connsiteY117" fmla="*/ 636425 h 6857999"/>
              <a:gd name="connsiteX118" fmla="*/ 5211757 w 6456673"/>
              <a:gd name="connsiteY118" fmla="*/ 632082 h 6857999"/>
              <a:gd name="connsiteX119" fmla="*/ 5251192 w 6456673"/>
              <a:gd name="connsiteY119" fmla="*/ 617815 h 6857999"/>
              <a:gd name="connsiteX120" fmla="*/ 5251192 w 6456673"/>
              <a:gd name="connsiteY120" fmla="*/ 516524 h 6857999"/>
              <a:gd name="connsiteX121" fmla="*/ 5175423 w 6456673"/>
              <a:gd name="connsiteY121" fmla="*/ 516524 h 6857999"/>
              <a:gd name="connsiteX122" fmla="*/ 5175423 w 6456673"/>
              <a:gd name="connsiteY122" fmla="*/ 555959 h 6857999"/>
              <a:gd name="connsiteX123" fmla="*/ 5210162 w 6456673"/>
              <a:gd name="connsiteY123" fmla="*/ 555959 h 6857999"/>
              <a:gd name="connsiteX124" fmla="*/ 5210162 w 6456673"/>
              <a:gd name="connsiteY124" fmla="*/ 587419 h 6857999"/>
              <a:gd name="connsiteX125" fmla="*/ 5194033 w 6456673"/>
              <a:gd name="connsiteY125" fmla="*/ 593888 h 6857999"/>
              <a:gd name="connsiteX126" fmla="*/ 5169929 w 6456673"/>
              <a:gd name="connsiteY126" fmla="*/ 597078 h 6857999"/>
              <a:gd name="connsiteX127" fmla="*/ 5145204 w 6456673"/>
              <a:gd name="connsiteY127" fmla="*/ 592470 h 6857999"/>
              <a:gd name="connsiteX128" fmla="*/ 5126151 w 6456673"/>
              <a:gd name="connsiteY128" fmla="*/ 579443 h 6857999"/>
              <a:gd name="connsiteX129" fmla="*/ 5114011 w 6456673"/>
              <a:gd name="connsiteY129" fmla="*/ 559770 h 6857999"/>
              <a:gd name="connsiteX130" fmla="*/ 5109757 w 6456673"/>
              <a:gd name="connsiteY130" fmla="*/ 534691 h 6857999"/>
              <a:gd name="connsiteX131" fmla="*/ 5114011 w 6456673"/>
              <a:gd name="connsiteY131" fmla="*/ 509789 h 6857999"/>
              <a:gd name="connsiteX132" fmla="*/ 5126151 w 6456673"/>
              <a:gd name="connsiteY132" fmla="*/ 489939 h 6857999"/>
              <a:gd name="connsiteX133" fmla="*/ 5145204 w 6456673"/>
              <a:gd name="connsiteY133" fmla="*/ 476912 h 6857999"/>
              <a:gd name="connsiteX134" fmla="*/ 5169929 w 6456673"/>
              <a:gd name="connsiteY134" fmla="*/ 472304 h 6857999"/>
              <a:gd name="connsiteX135" fmla="*/ 5197312 w 6456673"/>
              <a:gd name="connsiteY135" fmla="*/ 476912 h 6857999"/>
              <a:gd name="connsiteX136" fmla="*/ 5216985 w 6456673"/>
              <a:gd name="connsiteY136" fmla="*/ 490559 h 6857999"/>
              <a:gd name="connsiteX137" fmla="*/ 5247115 w 6456673"/>
              <a:gd name="connsiteY137" fmla="*/ 457682 h 6857999"/>
              <a:gd name="connsiteX138" fmla="*/ 5212731 w 6456673"/>
              <a:gd name="connsiteY138" fmla="*/ 438363 h 6857999"/>
              <a:gd name="connsiteX139" fmla="*/ 5169929 w 6456673"/>
              <a:gd name="connsiteY139" fmla="*/ 432780 h 6857999"/>
              <a:gd name="connsiteX140" fmla="*/ 5722907 w 6456673"/>
              <a:gd name="connsiteY140" fmla="*/ 428614 h 6857999"/>
              <a:gd name="connsiteX141" fmla="*/ 5620198 w 6456673"/>
              <a:gd name="connsiteY141" fmla="*/ 511561 h 6857999"/>
              <a:gd name="connsiteX142" fmla="*/ 5634466 w 6456673"/>
              <a:gd name="connsiteY142" fmla="*/ 521840 h 6857999"/>
              <a:gd name="connsiteX143" fmla="*/ 5647935 w 6456673"/>
              <a:gd name="connsiteY143" fmla="*/ 515460 h 6857999"/>
              <a:gd name="connsiteX144" fmla="*/ 5665393 w 6456673"/>
              <a:gd name="connsiteY144" fmla="*/ 532918 h 6857999"/>
              <a:gd name="connsiteX145" fmla="*/ 5662646 w 6456673"/>
              <a:gd name="connsiteY145" fmla="*/ 542222 h 6857999"/>
              <a:gd name="connsiteX146" fmla="*/ 5676914 w 6456673"/>
              <a:gd name="connsiteY146" fmla="*/ 552502 h 6857999"/>
              <a:gd name="connsiteX147" fmla="*/ 5722907 w 6456673"/>
              <a:gd name="connsiteY147" fmla="*/ 428614 h 6857999"/>
              <a:gd name="connsiteX148" fmla="*/ 5647847 w 6456673"/>
              <a:gd name="connsiteY148" fmla="*/ 416917 h 6857999"/>
              <a:gd name="connsiteX149" fmla="*/ 5633491 w 6456673"/>
              <a:gd name="connsiteY149" fmla="*/ 433046 h 6857999"/>
              <a:gd name="connsiteX150" fmla="*/ 5633402 w 6456673"/>
              <a:gd name="connsiteY150" fmla="*/ 433046 h 6857999"/>
              <a:gd name="connsiteX151" fmla="*/ 5547886 w 6456673"/>
              <a:gd name="connsiteY151" fmla="*/ 518562 h 6857999"/>
              <a:gd name="connsiteX152" fmla="*/ 5547886 w 6456673"/>
              <a:gd name="connsiteY152" fmla="*/ 518651 h 6857999"/>
              <a:gd name="connsiteX153" fmla="*/ 5531757 w 6456673"/>
              <a:gd name="connsiteY153" fmla="*/ 533007 h 6857999"/>
              <a:gd name="connsiteX154" fmla="*/ 5547886 w 6456673"/>
              <a:gd name="connsiteY154" fmla="*/ 547363 h 6857999"/>
              <a:gd name="connsiteX155" fmla="*/ 5547886 w 6456673"/>
              <a:gd name="connsiteY155" fmla="*/ 547452 h 6857999"/>
              <a:gd name="connsiteX156" fmla="*/ 5577130 w 6456673"/>
              <a:gd name="connsiteY156" fmla="*/ 605142 h 6857999"/>
              <a:gd name="connsiteX157" fmla="*/ 5585725 w 6456673"/>
              <a:gd name="connsiteY157" fmla="*/ 582013 h 6857999"/>
              <a:gd name="connsiteX158" fmla="*/ 5568799 w 6456673"/>
              <a:gd name="connsiteY158" fmla="*/ 533007 h 6857999"/>
              <a:gd name="connsiteX159" fmla="*/ 5647847 w 6456673"/>
              <a:gd name="connsiteY159" fmla="*/ 453959 h 6857999"/>
              <a:gd name="connsiteX160" fmla="*/ 5674698 w 6456673"/>
              <a:gd name="connsiteY160" fmla="*/ 458656 h 6857999"/>
              <a:gd name="connsiteX161" fmla="*/ 5693928 w 6456673"/>
              <a:gd name="connsiteY161" fmla="*/ 443148 h 6857999"/>
              <a:gd name="connsiteX162" fmla="*/ 5662292 w 6456673"/>
              <a:gd name="connsiteY162" fmla="*/ 433046 h 6857999"/>
              <a:gd name="connsiteX163" fmla="*/ 5662203 w 6456673"/>
              <a:gd name="connsiteY163" fmla="*/ 433046 h 6857999"/>
              <a:gd name="connsiteX164" fmla="*/ 5662114 w 6456673"/>
              <a:gd name="connsiteY164" fmla="*/ 432957 h 6857999"/>
              <a:gd name="connsiteX165" fmla="*/ 5647847 w 6456673"/>
              <a:gd name="connsiteY165" fmla="*/ 416917 h 6857999"/>
              <a:gd name="connsiteX166" fmla="*/ 842544 w 6456673"/>
              <a:gd name="connsiteY166" fmla="*/ 0 h 6857999"/>
              <a:gd name="connsiteX167" fmla="*/ 2733870 w 6456673"/>
              <a:gd name="connsiteY167" fmla="*/ 0 h 6857999"/>
              <a:gd name="connsiteX168" fmla="*/ 6456673 w 6456673"/>
              <a:gd name="connsiteY168" fmla="*/ 0 h 6857999"/>
              <a:gd name="connsiteX169" fmla="*/ 6456673 w 6456673"/>
              <a:gd name="connsiteY169" fmla="*/ 1856904 h 6857999"/>
              <a:gd name="connsiteX170" fmla="*/ 6456673 w 6456673"/>
              <a:gd name="connsiteY170" fmla="*/ 6857999 h 6857999"/>
              <a:gd name="connsiteX171" fmla="*/ 818673 w 6456673"/>
              <a:gd name="connsiteY171" fmla="*/ 6857999 h 6857999"/>
              <a:gd name="connsiteX172" fmla="*/ 739464 w 6456673"/>
              <a:gd name="connsiteY172" fmla="*/ 6703345 h 6857999"/>
              <a:gd name="connsiteX173" fmla="*/ 0 w 6456673"/>
              <a:gd name="connsiteY173" fmla="*/ 3452303 h 6857999"/>
              <a:gd name="connsiteX174" fmla="*/ 739464 w 6456673"/>
              <a:gd name="connsiteY174" fmla="*/ 201263 h 6857999"/>
              <a:gd name="connsiteX175" fmla="*/ 842544 w 6456673"/>
              <a:gd name="connsiteY17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23078 w 6456673"/>
              <a:gd name="connsiteY103" fmla="*/ 611877 h 6857999"/>
              <a:gd name="connsiteX104" fmla="*/ 4853208 w 6456673"/>
              <a:gd name="connsiteY104" fmla="*/ 630486 h 6857999"/>
              <a:gd name="connsiteX105" fmla="*/ 4888212 w 6456673"/>
              <a:gd name="connsiteY105" fmla="*/ 636247 h 6857999"/>
              <a:gd name="connsiteX106" fmla="*/ 4916836 w 6456673"/>
              <a:gd name="connsiteY106" fmla="*/ 632436 h 6857999"/>
              <a:gd name="connsiteX107" fmla="*/ 4940674 w 6456673"/>
              <a:gd name="connsiteY107" fmla="*/ 620650 h 6857999"/>
              <a:gd name="connsiteX108" fmla="*/ 5169929 w 6456673"/>
              <a:gd name="connsiteY108" fmla="*/ 432780 h 6857999"/>
              <a:gd name="connsiteX109" fmla="*/ 5128101 w 6456673"/>
              <a:gd name="connsiteY109" fmla="*/ 439869 h 6857999"/>
              <a:gd name="connsiteX110" fmla="*/ 5094958 w 6456673"/>
              <a:gd name="connsiteY110" fmla="*/ 460252 h 6857999"/>
              <a:gd name="connsiteX111" fmla="*/ 5073246 w 6456673"/>
              <a:gd name="connsiteY111" fmla="*/ 492420 h 6857999"/>
              <a:gd name="connsiteX112" fmla="*/ 5065448 w 6456673"/>
              <a:gd name="connsiteY112" fmla="*/ 534602 h 6857999"/>
              <a:gd name="connsiteX113" fmla="*/ 5073246 w 6456673"/>
              <a:gd name="connsiteY113" fmla="*/ 576784 h 6857999"/>
              <a:gd name="connsiteX114" fmla="*/ 5094958 w 6456673"/>
              <a:gd name="connsiteY114" fmla="*/ 608953 h 6857999"/>
              <a:gd name="connsiteX115" fmla="*/ 5128101 w 6456673"/>
              <a:gd name="connsiteY115" fmla="*/ 629335 h 6857999"/>
              <a:gd name="connsiteX116" fmla="*/ 5169929 w 6456673"/>
              <a:gd name="connsiteY116" fmla="*/ 636425 h 6857999"/>
              <a:gd name="connsiteX117" fmla="*/ 5211757 w 6456673"/>
              <a:gd name="connsiteY117" fmla="*/ 632082 h 6857999"/>
              <a:gd name="connsiteX118" fmla="*/ 5251192 w 6456673"/>
              <a:gd name="connsiteY118" fmla="*/ 617815 h 6857999"/>
              <a:gd name="connsiteX119" fmla="*/ 5251192 w 6456673"/>
              <a:gd name="connsiteY119" fmla="*/ 516524 h 6857999"/>
              <a:gd name="connsiteX120" fmla="*/ 5175423 w 6456673"/>
              <a:gd name="connsiteY120" fmla="*/ 516524 h 6857999"/>
              <a:gd name="connsiteX121" fmla="*/ 5175423 w 6456673"/>
              <a:gd name="connsiteY121" fmla="*/ 555959 h 6857999"/>
              <a:gd name="connsiteX122" fmla="*/ 5210162 w 6456673"/>
              <a:gd name="connsiteY122" fmla="*/ 555959 h 6857999"/>
              <a:gd name="connsiteX123" fmla="*/ 5210162 w 6456673"/>
              <a:gd name="connsiteY123" fmla="*/ 587419 h 6857999"/>
              <a:gd name="connsiteX124" fmla="*/ 5194033 w 6456673"/>
              <a:gd name="connsiteY124" fmla="*/ 593888 h 6857999"/>
              <a:gd name="connsiteX125" fmla="*/ 5169929 w 6456673"/>
              <a:gd name="connsiteY125" fmla="*/ 597078 h 6857999"/>
              <a:gd name="connsiteX126" fmla="*/ 5145204 w 6456673"/>
              <a:gd name="connsiteY126" fmla="*/ 592470 h 6857999"/>
              <a:gd name="connsiteX127" fmla="*/ 5126151 w 6456673"/>
              <a:gd name="connsiteY127" fmla="*/ 579443 h 6857999"/>
              <a:gd name="connsiteX128" fmla="*/ 5114011 w 6456673"/>
              <a:gd name="connsiteY128" fmla="*/ 559770 h 6857999"/>
              <a:gd name="connsiteX129" fmla="*/ 5109757 w 6456673"/>
              <a:gd name="connsiteY129" fmla="*/ 534691 h 6857999"/>
              <a:gd name="connsiteX130" fmla="*/ 5114011 w 6456673"/>
              <a:gd name="connsiteY130" fmla="*/ 509789 h 6857999"/>
              <a:gd name="connsiteX131" fmla="*/ 5126151 w 6456673"/>
              <a:gd name="connsiteY131" fmla="*/ 489939 h 6857999"/>
              <a:gd name="connsiteX132" fmla="*/ 5145204 w 6456673"/>
              <a:gd name="connsiteY132" fmla="*/ 476912 h 6857999"/>
              <a:gd name="connsiteX133" fmla="*/ 5169929 w 6456673"/>
              <a:gd name="connsiteY133" fmla="*/ 472304 h 6857999"/>
              <a:gd name="connsiteX134" fmla="*/ 5197312 w 6456673"/>
              <a:gd name="connsiteY134" fmla="*/ 476912 h 6857999"/>
              <a:gd name="connsiteX135" fmla="*/ 5216985 w 6456673"/>
              <a:gd name="connsiteY135" fmla="*/ 490559 h 6857999"/>
              <a:gd name="connsiteX136" fmla="*/ 5247115 w 6456673"/>
              <a:gd name="connsiteY136" fmla="*/ 457682 h 6857999"/>
              <a:gd name="connsiteX137" fmla="*/ 5212731 w 6456673"/>
              <a:gd name="connsiteY137" fmla="*/ 438363 h 6857999"/>
              <a:gd name="connsiteX138" fmla="*/ 5169929 w 6456673"/>
              <a:gd name="connsiteY138" fmla="*/ 432780 h 6857999"/>
              <a:gd name="connsiteX139" fmla="*/ 5722907 w 6456673"/>
              <a:gd name="connsiteY139" fmla="*/ 428614 h 6857999"/>
              <a:gd name="connsiteX140" fmla="*/ 5620198 w 6456673"/>
              <a:gd name="connsiteY140" fmla="*/ 511561 h 6857999"/>
              <a:gd name="connsiteX141" fmla="*/ 5634466 w 6456673"/>
              <a:gd name="connsiteY141" fmla="*/ 521840 h 6857999"/>
              <a:gd name="connsiteX142" fmla="*/ 5647935 w 6456673"/>
              <a:gd name="connsiteY142" fmla="*/ 515460 h 6857999"/>
              <a:gd name="connsiteX143" fmla="*/ 5665393 w 6456673"/>
              <a:gd name="connsiteY143" fmla="*/ 532918 h 6857999"/>
              <a:gd name="connsiteX144" fmla="*/ 5662646 w 6456673"/>
              <a:gd name="connsiteY144" fmla="*/ 542222 h 6857999"/>
              <a:gd name="connsiteX145" fmla="*/ 5676914 w 6456673"/>
              <a:gd name="connsiteY145" fmla="*/ 552502 h 6857999"/>
              <a:gd name="connsiteX146" fmla="*/ 5722907 w 6456673"/>
              <a:gd name="connsiteY146" fmla="*/ 428614 h 6857999"/>
              <a:gd name="connsiteX147" fmla="*/ 5647847 w 6456673"/>
              <a:gd name="connsiteY147" fmla="*/ 416917 h 6857999"/>
              <a:gd name="connsiteX148" fmla="*/ 5633491 w 6456673"/>
              <a:gd name="connsiteY148" fmla="*/ 433046 h 6857999"/>
              <a:gd name="connsiteX149" fmla="*/ 5633402 w 6456673"/>
              <a:gd name="connsiteY149" fmla="*/ 433046 h 6857999"/>
              <a:gd name="connsiteX150" fmla="*/ 5547886 w 6456673"/>
              <a:gd name="connsiteY150" fmla="*/ 518562 h 6857999"/>
              <a:gd name="connsiteX151" fmla="*/ 5547886 w 6456673"/>
              <a:gd name="connsiteY151" fmla="*/ 518651 h 6857999"/>
              <a:gd name="connsiteX152" fmla="*/ 5531757 w 6456673"/>
              <a:gd name="connsiteY152" fmla="*/ 533007 h 6857999"/>
              <a:gd name="connsiteX153" fmla="*/ 5547886 w 6456673"/>
              <a:gd name="connsiteY153" fmla="*/ 547363 h 6857999"/>
              <a:gd name="connsiteX154" fmla="*/ 5547886 w 6456673"/>
              <a:gd name="connsiteY154" fmla="*/ 547452 h 6857999"/>
              <a:gd name="connsiteX155" fmla="*/ 5577130 w 6456673"/>
              <a:gd name="connsiteY155" fmla="*/ 605142 h 6857999"/>
              <a:gd name="connsiteX156" fmla="*/ 5585725 w 6456673"/>
              <a:gd name="connsiteY156" fmla="*/ 582013 h 6857999"/>
              <a:gd name="connsiteX157" fmla="*/ 5568799 w 6456673"/>
              <a:gd name="connsiteY157" fmla="*/ 533007 h 6857999"/>
              <a:gd name="connsiteX158" fmla="*/ 5647847 w 6456673"/>
              <a:gd name="connsiteY158" fmla="*/ 453959 h 6857999"/>
              <a:gd name="connsiteX159" fmla="*/ 5674698 w 6456673"/>
              <a:gd name="connsiteY159" fmla="*/ 458656 h 6857999"/>
              <a:gd name="connsiteX160" fmla="*/ 5693928 w 6456673"/>
              <a:gd name="connsiteY160" fmla="*/ 443148 h 6857999"/>
              <a:gd name="connsiteX161" fmla="*/ 5662292 w 6456673"/>
              <a:gd name="connsiteY161" fmla="*/ 433046 h 6857999"/>
              <a:gd name="connsiteX162" fmla="*/ 5662203 w 6456673"/>
              <a:gd name="connsiteY162" fmla="*/ 433046 h 6857999"/>
              <a:gd name="connsiteX163" fmla="*/ 5662114 w 6456673"/>
              <a:gd name="connsiteY163" fmla="*/ 432957 h 6857999"/>
              <a:gd name="connsiteX164" fmla="*/ 5647847 w 6456673"/>
              <a:gd name="connsiteY164" fmla="*/ 416917 h 6857999"/>
              <a:gd name="connsiteX165" fmla="*/ 842544 w 6456673"/>
              <a:gd name="connsiteY165" fmla="*/ 0 h 6857999"/>
              <a:gd name="connsiteX166" fmla="*/ 2733870 w 6456673"/>
              <a:gd name="connsiteY166" fmla="*/ 0 h 6857999"/>
              <a:gd name="connsiteX167" fmla="*/ 6456673 w 6456673"/>
              <a:gd name="connsiteY167" fmla="*/ 0 h 6857999"/>
              <a:gd name="connsiteX168" fmla="*/ 6456673 w 6456673"/>
              <a:gd name="connsiteY168" fmla="*/ 1856904 h 6857999"/>
              <a:gd name="connsiteX169" fmla="*/ 6456673 w 6456673"/>
              <a:gd name="connsiteY169" fmla="*/ 6857999 h 6857999"/>
              <a:gd name="connsiteX170" fmla="*/ 818673 w 6456673"/>
              <a:gd name="connsiteY170" fmla="*/ 6857999 h 6857999"/>
              <a:gd name="connsiteX171" fmla="*/ 739464 w 6456673"/>
              <a:gd name="connsiteY171" fmla="*/ 6703345 h 6857999"/>
              <a:gd name="connsiteX172" fmla="*/ 0 w 6456673"/>
              <a:gd name="connsiteY172" fmla="*/ 3452303 h 6857999"/>
              <a:gd name="connsiteX173" fmla="*/ 739464 w 6456673"/>
              <a:gd name="connsiteY173" fmla="*/ 201263 h 6857999"/>
              <a:gd name="connsiteX174" fmla="*/ 842544 w 6456673"/>
              <a:gd name="connsiteY17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23078 w 6456673"/>
              <a:gd name="connsiteY103" fmla="*/ 611877 h 6857999"/>
              <a:gd name="connsiteX104" fmla="*/ 4888212 w 6456673"/>
              <a:gd name="connsiteY104" fmla="*/ 636247 h 6857999"/>
              <a:gd name="connsiteX105" fmla="*/ 4916836 w 6456673"/>
              <a:gd name="connsiteY105" fmla="*/ 632436 h 6857999"/>
              <a:gd name="connsiteX106" fmla="*/ 4940674 w 6456673"/>
              <a:gd name="connsiteY106" fmla="*/ 620650 h 6857999"/>
              <a:gd name="connsiteX107" fmla="*/ 5169929 w 6456673"/>
              <a:gd name="connsiteY107" fmla="*/ 432780 h 6857999"/>
              <a:gd name="connsiteX108" fmla="*/ 5128101 w 6456673"/>
              <a:gd name="connsiteY108" fmla="*/ 439869 h 6857999"/>
              <a:gd name="connsiteX109" fmla="*/ 5094958 w 6456673"/>
              <a:gd name="connsiteY109" fmla="*/ 460252 h 6857999"/>
              <a:gd name="connsiteX110" fmla="*/ 5073246 w 6456673"/>
              <a:gd name="connsiteY110" fmla="*/ 492420 h 6857999"/>
              <a:gd name="connsiteX111" fmla="*/ 5065448 w 6456673"/>
              <a:gd name="connsiteY111" fmla="*/ 534602 h 6857999"/>
              <a:gd name="connsiteX112" fmla="*/ 5073246 w 6456673"/>
              <a:gd name="connsiteY112" fmla="*/ 576784 h 6857999"/>
              <a:gd name="connsiteX113" fmla="*/ 5094958 w 6456673"/>
              <a:gd name="connsiteY113" fmla="*/ 608953 h 6857999"/>
              <a:gd name="connsiteX114" fmla="*/ 5128101 w 6456673"/>
              <a:gd name="connsiteY114" fmla="*/ 629335 h 6857999"/>
              <a:gd name="connsiteX115" fmla="*/ 5169929 w 6456673"/>
              <a:gd name="connsiteY115" fmla="*/ 636425 h 6857999"/>
              <a:gd name="connsiteX116" fmla="*/ 5211757 w 6456673"/>
              <a:gd name="connsiteY116" fmla="*/ 632082 h 6857999"/>
              <a:gd name="connsiteX117" fmla="*/ 5251192 w 6456673"/>
              <a:gd name="connsiteY117" fmla="*/ 617815 h 6857999"/>
              <a:gd name="connsiteX118" fmla="*/ 5251192 w 6456673"/>
              <a:gd name="connsiteY118" fmla="*/ 516524 h 6857999"/>
              <a:gd name="connsiteX119" fmla="*/ 5175423 w 6456673"/>
              <a:gd name="connsiteY119" fmla="*/ 516524 h 6857999"/>
              <a:gd name="connsiteX120" fmla="*/ 5175423 w 6456673"/>
              <a:gd name="connsiteY120" fmla="*/ 555959 h 6857999"/>
              <a:gd name="connsiteX121" fmla="*/ 5210162 w 6456673"/>
              <a:gd name="connsiteY121" fmla="*/ 555959 h 6857999"/>
              <a:gd name="connsiteX122" fmla="*/ 5210162 w 6456673"/>
              <a:gd name="connsiteY122" fmla="*/ 587419 h 6857999"/>
              <a:gd name="connsiteX123" fmla="*/ 5194033 w 6456673"/>
              <a:gd name="connsiteY123" fmla="*/ 593888 h 6857999"/>
              <a:gd name="connsiteX124" fmla="*/ 5169929 w 6456673"/>
              <a:gd name="connsiteY124" fmla="*/ 597078 h 6857999"/>
              <a:gd name="connsiteX125" fmla="*/ 5145204 w 6456673"/>
              <a:gd name="connsiteY125" fmla="*/ 592470 h 6857999"/>
              <a:gd name="connsiteX126" fmla="*/ 5126151 w 6456673"/>
              <a:gd name="connsiteY126" fmla="*/ 579443 h 6857999"/>
              <a:gd name="connsiteX127" fmla="*/ 5114011 w 6456673"/>
              <a:gd name="connsiteY127" fmla="*/ 559770 h 6857999"/>
              <a:gd name="connsiteX128" fmla="*/ 5109757 w 6456673"/>
              <a:gd name="connsiteY128" fmla="*/ 534691 h 6857999"/>
              <a:gd name="connsiteX129" fmla="*/ 5114011 w 6456673"/>
              <a:gd name="connsiteY129" fmla="*/ 509789 h 6857999"/>
              <a:gd name="connsiteX130" fmla="*/ 5126151 w 6456673"/>
              <a:gd name="connsiteY130" fmla="*/ 489939 h 6857999"/>
              <a:gd name="connsiteX131" fmla="*/ 5145204 w 6456673"/>
              <a:gd name="connsiteY131" fmla="*/ 476912 h 6857999"/>
              <a:gd name="connsiteX132" fmla="*/ 5169929 w 6456673"/>
              <a:gd name="connsiteY132" fmla="*/ 472304 h 6857999"/>
              <a:gd name="connsiteX133" fmla="*/ 5197312 w 6456673"/>
              <a:gd name="connsiteY133" fmla="*/ 476912 h 6857999"/>
              <a:gd name="connsiteX134" fmla="*/ 5216985 w 6456673"/>
              <a:gd name="connsiteY134" fmla="*/ 490559 h 6857999"/>
              <a:gd name="connsiteX135" fmla="*/ 5247115 w 6456673"/>
              <a:gd name="connsiteY135" fmla="*/ 457682 h 6857999"/>
              <a:gd name="connsiteX136" fmla="*/ 5212731 w 6456673"/>
              <a:gd name="connsiteY136" fmla="*/ 438363 h 6857999"/>
              <a:gd name="connsiteX137" fmla="*/ 5169929 w 6456673"/>
              <a:gd name="connsiteY137" fmla="*/ 432780 h 6857999"/>
              <a:gd name="connsiteX138" fmla="*/ 5722907 w 6456673"/>
              <a:gd name="connsiteY138" fmla="*/ 428614 h 6857999"/>
              <a:gd name="connsiteX139" fmla="*/ 5620198 w 6456673"/>
              <a:gd name="connsiteY139" fmla="*/ 511561 h 6857999"/>
              <a:gd name="connsiteX140" fmla="*/ 5634466 w 6456673"/>
              <a:gd name="connsiteY140" fmla="*/ 521840 h 6857999"/>
              <a:gd name="connsiteX141" fmla="*/ 5647935 w 6456673"/>
              <a:gd name="connsiteY141" fmla="*/ 515460 h 6857999"/>
              <a:gd name="connsiteX142" fmla="*/ 5665393 w 6456673"/>
              <a:gd name="connsiteY142" fmla="*/ 532918 h 6857999"/>
              <a:gd name="connsiteX143" fmla="*/ 5662646 w 6456673"/>
              <a:gd name="connsiteY143" fmla="*/ 542222 h 6857999"/>
              <a:gd name="connsiteX144" fmla="*/ 5676914 w 6456673"/>
              <a:gd name="connsiteY144" fmla="*/ 552502 h 6857999"/>
              <a:gd name="connsiteX145" fmla="*/ 5722907 w 6456673"/>
              <a:gd name="connsiteY145" fmla="*/ 428614 h 6857999"/>
              <a:gd name="connsiteX146" fmla="*/ 5647847 w 6456673"/>
              <a:gd name="connsiteY146" fmla="*/ 416917 h 6857999"/>
              <a:gd name="connsiteX147" fmla="*/ 5633491 w 6456673"/>
              <a:gd name="connsiteY147" fmla="*/ 433046 h 6857999"/>
              <a:gd name="connsiteX148" fmla="*/ 5633402 w 6456673"/>
              <a:gd name="connsiteY148" fmla="*/ 433046 h 6857999"/>
              <a:gd name="connsiteX149" fmla="*/ 5547886 w 6456673"/>
              <a:gd name="connsiteY149" fmla="*/ 518562 h 6857999"/>
              <a:gd name="connsiteX150" fmla="*/ 5547886 w 6456673"/>
              <a:gd name="connsiteY150" fmla="*/ 518651 h 6857999"/>
              <a:gd name="connsiteX151" fmla="*/ 5531757 w 6456673"/>
              <a:gd name="connsiteY151" fmla="*/ 533007 h 6857999"/>
              <a:gd name="connsiteX152" fmla="*/ 5547886 w 6456673"/>
              <a:gd name="connsiteY152" fmla="*/ 547363 h 6857999"/>
              <a:gd name="connsiteX153" fmla="*/ 5547886 w 6456673"/>
              <a:gd name="connsiteY153" fmla="*/ 547452 h 6857999"/>
              <a:gd name="connsiteX154" fmla="*/ 5577130 w 6456673"/>
              <a:gd name="connsiteY154" fmla="*/ 605142 h 6857999"/>
              <a:gd name="connsiteX155" fmla="*/ 5585725 w 6456673"/>
              <a:gd name="connsiteY155" fmla="*/ 582013 h 6857999"/>
              <a:gd name="connsiteX156" fmla="*/ 5568799 w 6456673"/>
              <a:gd name="connsiteY156" fmla="*/ 533007 h 6857999"/>
              <a:gd name="connsiteX157" fmla="*/ 5647847 w 6456673"/>
              <a:gd name="connsiteY157" fmla="*/ 453959 h 6857999"/>
              <a:gd name="connsiteX158" fmla="*/ 5674698 w 6456673"/>
              <a:gd name="connsiteY158" fmla="*/ 458656 h 6857999"/>
              <a:gd name="connsiteX159" fmla="*/ 5693928 w 6456673"/>
              <a:gd name="connsiteY159" fmla="*/ 443148 h 6857999"/>
              <a:gd name="connsiteX160" fmla="*/ 5662292 w 6456673"/>
              <a:gd name="connsiteY160" fmla="*/ 433046 h 6857999"/>
              <a:gd name="connsiteX161" fmla="*/ 5662203 w 6456673"/>
              <a:gd name="connsiteY161" fmla="*/ 433046 h 6857999"/>
              <a:gd name="connsiteX162" fmla="*/ 5662114 w 6456673"/>
              <a:gd name="connsiteY162" fmla="*/ 432957 h 6857999"/>
              <a:gd name="connsiteX163" fmla="*/ 5647847 w 6456673"/>
              <a:gd name="connsiteY163" fmla="*/ 416917 h 6857999"/>
              <a:gd name="connsiteX164" fmla="*/ 842544 w 6456673"/>
              <a:gd name="connsiteY164" fmla="*/ 0 h 6857999"/>
              <a:gd name="connsiteX165" fmla="*/ 2733870 w 6456673"/>
              <a:gd name="connsiteY165" fmla="*/ 0 h 6857999"/>
              <a:gd name="connsiteX166" fmla="*/ 6456673 w 6456673"/>
              <a:gd name="connsiteY166" fmla="*/ 0 h 6857999"/>
              <a:gd name="connsiteX167" fmla="*/ 6456673 w 6456673"/>
              <a:gd name="connsiteY167" fmla="*/ 1856904 h 6857999"/>
              <a:gd name="connsiteX168" fmla="*/ 6456673 w 6456673"/>
              <a:gd name="connsiteY168" fmla="*/ 6857999 h 6857999"/>
              <a:gd name="connsiteX169" fmla="*/ 818673 w 6456673"/>
              <a:gd name="connsiteY169" fmla="*/ 6857999 h 6857999"/>
              <a:gd name="connsiteX170" fmla="*/ 739464 w 6456673"/>
              <a:gd name="connsiteY170" fmla="*/ 6703345 h 6857999"/>
              <a:gd name="connsiteX171" fmla="*/ 0 w 6456673"/>
              <a:gd name="connsiteY171" fmla="*/ 3452303 h 6857999"/>
              <a:gd name="connsiteX172" fmla="*/ 739464 w 6456673"/>
              <a:gd name="connsiteY172" fmla="*/ 201263 h 6857999"/>
              <a:gd name="connsiteX173" fmla="*/ 842544 w 6456673"/>
              <a:gd name="connsiteY17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23078 w 6456673"/>
              <a:gd name="connsiteY103" fmla="*/ 611877 h 6857999"/>
              <a:gd name="connsiteX104" fmla="*/ 4916836 w 6456673"/>
              <a:gd name="connsiteY104" fmla="*/ 632436 h 6857999"/>
              <a:gd name="connsiteX105" fmla="*/ 4940674 w 6456673"/>
              <a:gd name="connsiteY105" fmla="*/ 620650 h 6857999"/>
              <a:gd name="connsiteX106" fmla="*/ 5169929 w 6456673"/>
              <a:gd name="connsiteY106" fmla="*/ 432780 h 6857999"/>
              <a:gd name="connsiteX107" fmla="*/ 5128101 w 6456673"/>
              <a:gd name="connsiteY107" fmla="*/ 439869 h 6857999"/>
              <a:gd name="connsiteX108" fmla="*/ 5094958 w 6456673"/>
              <a:gd name="connsiteY108" fmla="*/ 460252 h 6857999"/>
              <a:gd name="connsiteX109" fmla="*/ 5073246 w 6456673"/>
              <a:gd name="connsiteY109" fmla="*/ 492420 h 6857999"/>
              <a:gd name="connsiteX110" fmla="*/ 5065448 w 6456673"/>
              <a:gd name="connsiteY110" fmla="*/ 534602 h 6857999"/>
              <a:gd name="connsiteX111" fmla="*/ 5073246 w 6456673"/>
              <a:gd name="connsiteY111" fmla="*/ 576784 h 6857999"/>
              <a:gd name="connsiteX112" fmla="*/ 5094958 w 6456673"/>
              <a:gd name="connsiteY112" fmla="*/ 608953 h 6857999"/>
              <a:gd name="connsiteX113" fmla="*/ 5128101 w 6456673"/>
              <a:gd name="connsiteY113" fmla="*/ 629335 h 6857999"/>
              <a:gd name="connsiteX114" fmla="*/ 5169929 w 6456673"/>
              <a:gd name="connsiteY114" fmla="*/ 636425 h 6857999"/>
              <a:gd name="connsiteX115" fmla="*/ 5211757 w 6456673"/>
              <a:gd name="connsiteY115" fmla="*/ 632082 h 6857999"/>
              <a:gd name="connsiteX116" fmla="*/ 5251192 w 6456673"/>
              <a:gd name="connsiteY116" fmla="*/ 617815 h 6857999"/>
              <a:gd name="connsiteX117" fmla="*/ 5251192 w 6456673"/>
              <a:gd name="connsiteY117" fmla="*/ 516524 h 6857999"/>
              <a:gd name="connsiteX118" fmla="*/ 5175423 w 6456673"/>
              <a:gd name="connsiteY118" fmla="*/ 516524 h 6857999"/>
              <a:gd name="connsiteX119" fmla="*/ 5175423 w 6456673"/>
              <a:gd name="connsiteY119" fmla="*/ 555959 h 6857999"/>
              <a:gd name="connsiteX120" fmla="*/ 5210162 w 6456673"/>
              <a:gd name="connsiteY120" fmla="*/ 555959 h 6857999"/>
              <a:gd name="connsiteX121" fmla="*/ 5210162 w 6456673"/>
              <a:gd name="connsiteY121" fmla="*/ 587419 h 6857999"/>
              <a:gd name="connsiteX122" fmla="*/ 5194033 w 6456673"/>
              <a:gd name="connsiteY122" fmla="*/ 593888 h 6857999"/>
              <a:gd name="connsiteX123" fmla="*/ 5169929 w 6456673"/>
              <a:gd name="connsiteY123" fmla="*/ 597078 h 6857999"/>
              <a:gd name="connsiteX124" fmla="*/ 5145204 w 6456673"/>
              <a:gd name="connsiteY124" fmla="*/ 592470 h 6857999"/>
              <a:gd name="connsiteX125" fmla="*/ 5126151 w 6456673"/>
              <a:gd name="connsiteY125" fmla="*/ 579443 h 6857999"/>
              <a:gd name="connsiteX126" fmla="*/ 5114011 w 6456673"/>
              <a:gd name="connsiteY126" fmla="*/ 559770 h 6857999"/>
              <a:gd name="connsiteX127" fmla="*/ 5109757 w 6456673"/>
              <a:gd name="connsiteY127" fmla="*/ 534691 h 6857999"/>
              <a:gd name="connsiteX128" fmla="*/ 5114011 w 6456673"/>
              <a:gd name="connsiteY128" fmla="*/ 509789 h 6857999"/>
              <a:gd name="connsiteX129" fmla="*/ 5126151 w 6456673"/>
              <a:gd name="connsiteY129" fmla="*/ 489939 h 6857999"/>
              <a:gd name="connsiteX130" fmla="*/ 5145204 w 6456673"/>
              <a:gd name="connsiteY130" fmla="*/ 476912 h 6857999"/>
              <a:gd name="connsiteX131" fmla="*/ 5169929 w 6456673"/>
              <a:gd name="connsiteY131" fmla="*/ 472304 h 6857999"/>
              <a:gd name="connsiteX132" fmla="*/ 5197312 w 6456673"/>
              <a:gd name="connsiteY132" fmla="*/ 476912 h 6857999"/>
              <a:gd name="connsiteX133" fmla="*/ 5216985 w 6456673"/>
              <a:gd name="connsiteY133" fmla="*/ 490559 h 6857999"/>
              <a:gd name="connsiteX134" fmla="*/ 5247115 w 6456673"/>
              <a:gd name="connsiteY134" fmla="*/ 457682 h 6857999"/>
              <a:gd name="connsiteX135" fmla="*/ 5212731 w 6456673"/>
              <a:gd name="connsiteY135" fmla="*/ 438363 h 6857999"/>
              <a:gd name="connsiteX136" fmla="*/ 5169929 w 6456673"/>
              <a:gd name="connsiteY136" fmla="*/ 432780 h 6857999"/>
              <a:gd name="connsiteX137" fmla="*/ 5722907 w 6456673"/>
              <a:gd name="connsiteY137" fmla="*/ 428614 h 6857999"/>
              <a:gd name="connsiteX138" fmla="*/ 5620198 w 6456673"/>
              <a:gd name="connsiteY138" fmla="*/ 511561 h 6857999"/>
              <a:gd name="connsiteX139" fmla="*/ 5634466 w 6456673"/>
              <a:gd name="connsiteY139" fmla="*/ 521840 h 6857999"/>
              <a:gd name="connsiteX140" fmla="*/ 5647935 w 6456673"/>
              <a:gd name="connsiteY140" fmla="*/ 515460 h 6857999"/>
              <a:gd name="connsiteX141" fmla="*/ 5665393 w 6456673"/>
              <a:gd name="connsiteY141" fmla="*/ 532918 h 6857999"/>
              <a:gd name="connsiteX142" fmla="*/ 5662646 w 6456673"/>
              <a:gd name="connsiteY142" fmla="*/ 542222 h 6857999"/>
              <a:gd name="connsiteX143" fmla="*/ 5676914 w 6456673"/>
              <a:gd name="connsiteY143" fmla="*/ 552502 h 6857999"/>
              <a:gd name="connsiteX144" fmla="*/ 5722907 w 6456673"/>
              <a:gd name="connsiteY144" fmla="*/ 428614 h 6857999"/>
              <a:gd name="connsiteX145" fmla="*/ 5647847 w 6456673"/>
              <a:gd name="connsiteY145" fmla="*/ 416917 h 6857999"/>
              <a:gd name="connsiteX146" fmla="*/ 5633491 w 6456673"/>
              <a:gd name="connsiteY146" fmla="*/ 433046 h 6857999"/>
              <a:gd name="connsiteX147" fmla="*/ 5633402 w 6456673"/>
              <a:gd name="connsiteY147" fmla="*/ 433046 h 6857999"/>
              <a:gd name="connsiteX148" fmla="*/ 5547886 w 6456673"/>
              <a:gd name="connsiteY148" fmla="*/ 518562 h 6857999"/>
              <a:gd name="connsiteX149" fmla="*/ 5547886 w 6456673"/>
              <a:gd name="connsiteY149" fmla="*/ 518651 h 6857999"/>
              <a:gd name="connsiteX150" fmla="*/ 5531757 w 6456673"/>
              <a:gd name="connsiteY150" fmla="*/ 533007 h 6857999"/>
              <a:gd name="connsiteX151" fmla="*/ 5547886 w 6456673"/>
              <a:gd name="connsiteY151" fmla="*/ 547363 h 6857999"/>
              <a:gd name="connsiteX152" fmla="*/ 5547886 w 6456673"/>
              <a:gd name="connsiteY152" fmla="*/ 547452 h 6857999"/>
              <a:gd name="connsiteX153" fmla="*/ 5577130 w 6456673"/>
              <a:gd name="connsiteY153" fmla="*/ 605142 h 6857999"/>
              <a:gd name="connsiteX154" fmla="*/ 5585725 w 6456673"/>
              <a:gd name="connsiteY154" fmla="*/ 582013 h 6857999"/>
              <a:gd name="connsiteX155" fmla="*/ 5568799 w 6456673"/>
              <a:gd name="connsiteY155" fmla="*/ 533007 h 6857999"/>
              <a:gd name="connsiteX156" fmla="*/ 5647847 w 6456673"/>
              <a:gd name="connsiteY156" fmla="*/ 453959 h 6857999"/>
              <a:gd name="connsiteX157" fmla="*/ 5674698 w 6456673"/>
              <a:gd name="connsiteY157" fmla="*/ 458656 h 6857999"/>
              <a:gd name="connsiteX158" fmla="*/ 5693928 w 6456673"/>
              <a:gd name="connsiteY158" fmla="*/ 443148 h 6857999"/>
              <a:gd name="connsiteX159" fmla="*/ 5662292 w 6456673"/>
              <a:gd name="connsiteY159" fmla="*/ 433046 h 6857999"/>
              <a:gd name="connsiteX160" fmla="*/ 5662203 w 6456673"/>
              <a:gd name="connsiteY160" fmla="*/ 433046 h 6857999"/>
              <a:gd name="connsiteX161" fmla="*/ 5662114 w 6456673"/>
              <a:gd name="connsiteY161" fmla="*/ 432957 h 6857999"/>
              <a:gd name="connsiteX162" fmla="*/ 5647847 w 6456673"/>
              <a:gd name="connsiteY162" fmla="*/ 416917 h 6857999"/>
              <a:gd name="connsiteX163" fmla="*/ 842544 w 6456673"/>
              <a:gd name="connsiteY163" fmla="*/ 0 h 6857999"/>
              <a:gd name="connsiteX164" fmla="*/ 2733870 w 6456673"/>
              <a:gd name="connsiteY164" fmla="*/ 0 h 6857999"/>
              <a:gd name="connsiteX165" fmla="*/ 6456673 w 6456673"/>
              <a:gd name="connsiteY165" fmla="*/ 0 h 6857999"/>
              <a:gd name="connsiteX166" fmla="*/ 6456673 w 6456673"/>
              <a:gd name="connsiteY166" fmla="*/ 1856904 h 6857999"/>
              <a:gd name="connsiteX167" fmla="*/ 6456673 w 6456673"/>
              <a:gd name="connsiteY167" fmla="*/ 6857999 h 6857999"/>
              <a:gd name="connsiteX168" fmla="*/ 818673 w 6456673"/>
              <a:gd name="connsiteY168" fmla="*/ 6857999 h 6857999"/>
              <a:gd name="connsiteX169" fmla="*/ 739464 w 6456673"/>
              <a:gd name="connsiteY169" fmla="*/ 6703345 h 6857999"/>
              <a:gd name="connsiteX170" fmla="*/ 0 w 6456673"/>
              <a:gd name="connsiteY170" fmla="*/ 3452303 h 6857999"/>
              <a:gd name="connsiteX171" fmla="*/ 739464 w 6456673"/>
              <a:gd name="connsiteY171" fmla="*/ 201263 h 6857999"/>
              <a:gd name="connsiteX172" fmla="*/ 842544 w 6456673"/>
              <a:gd name="connsiteY17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23078 w 6456673"/>
              <a:gd name="connsiteY103" fmla="*/ 611877 h 6857999"/>
              <a:gd name="connsiteX104" fmla="*/ 4940674 w 6456673"/>
              <a:gd name="connsiteY104" fmla="*/ 620650 h 6857999"/>
              <a:gd name="connsiteX105" fmla="*/ 5169929 w 6456673"/>
              <a:gd name="connsiteY105" fmla="*/ 432780 h 6857999"/>
              <a:gd name="connsiteX106" fmla="*/ 5128101 w 6456673"/>
              <a:gd name="connsiteY106" fmla="*/ 439869 h 6857999"/>
              <a:gd name="connsiteX107" fmla="*/ 5094958 w 6456673"/>
              <a:gd name="connsiteY107" fmla="*/ 460252 h 6857999"/>
              <a:gd name="connsiteX108" fmla="*/ 5073246 w 6456673"/>
              <a:gd name="connsiteY108" fmla="*/ 492420 h 6857999"/>
              <a:gd name="connsiteX109" fmla="*/ 5065448 w 6456673"/>
              <a:gd name="connsiteY109" fmla="*/ 534602 h 6857999"/>
              <a:gd name="connsiteX110" fmla="*/ 5073246 w 6456673"/>
              <a:gd name="connsiteY110" fmla="*/ 576784 h 6857999"/>
              <a:gd name="connsiteX111" fmla="*/ 5094958 w 6456673"/>
              <a:gd name="connsiteY111" fmla="*/ 608953 h 6857999"/>
              <a:gd name="connsiteX112" fmla="*/ 5128101 w 6456673"/>
              <a:gd name="connsiteY112" fmla="*/ 629335 h 6857999"/>
              <a:gd name="connsiteX113" fmla="*/ 5169929 w 6456673"/>
              <a:gd name="connsiteY113" fmla="*/ 636425 h 6857999"/>
              <a:gd name="connsiteX114" fmla="*/ 5211757 w 6456673"/>
              <a:gd name="connsiteY114" fmla="*/ 632082 h 6857999"/>
              <a:gd name="connsiteX115" fmla="*/ 5251192 w 6456673"/>
              <a:gd name="connsiteY115" fmla="*/ 617815 h 6857999"/>
              <a:gd name="connsiteX116" fmla="*/ 5251192 w 6456673"/>
              <a:gd name="connsiteY116" fmla="*/ 516524 h 6857999"/>
              <a:gd name="connsiteX117" fmla="*/ 5175423 w 6456673"/>
              <a:gd name="connsiteY117" fmla="*/ 516524 h 6857999"/>
              <a:gd name="connsiteX118" fmla="*/ 5175423 w 6456673"/>
              <a:gd name="connsiteY118" fmla="*/ 555959 h 6857999"/>
              <a:gd name="connsiteX119" fmla="*/ 5210162 w 6456673"/>
              <a:gd name="connsiteY119" fmla="*/ 555959 h 6857999"/>
              <a:gd name="connsiteX120" fmla="*/ 5210162 w 6456673"/>
              <a:gd name="connsiteY120" fmla="*/ 587419 h 6857999"/>
              <a:gd name="connsiteX121" fmla="*/ 5194033 w 6456673"/>
              <a:gd name="connsiteY121" fmla="*/ 593888 h 6857999"/>
              <a:gd name="connsiteX122" fmla="*/ 5169929 w 6456673"/>
              <a:gd name="connsiteY122" fmla="*/ 597078 h 6857999"/>
              <a:gd name="connsiteX123" fmla="*/ 5145204 w 6456673"/>
              <a:gd name="connsiteY123" fmla="*/ 592470 h 6857999"/>
              <a:gd name="connsiteX124" fmla="*/ 5126151 w 6456673"/>
              <a:gd name="connsiteY124" fmla="*/ 579443 h 6857999"/>
              <a:gd name="connsiteX125" fmla="*/ 5114011 w 6456673"/>
              <a:gd name="connsiteY125" fmla="*/ 559770 h 6857999"/>
              <a:gd name="connsiteX126" fmla="*/ 5109757 w 6456673"/>
              <a:gd name="connsiteY126" fmla="*/ 534691 h 6857999"/>
              <a:gd name="connsiteX127" fmla="*/ 5114011 w 6456673"/>
              <a:gd name="connsiteY127" fmla="*/ 509789 h 6857999"/>
              <a:gd name="connsiteX128" fmla="*/ 5126151 w 6456673"/>
              <a:gd name="connsiteY128" fmla="*/ 489939 h 6857999"/>
              <a:gd name="connsiteX129" fmla="*/ 5145204 w 6456673"/>
              <a:gd name="connsiteY129" fmla="*/ 476912 h 6857999"/>
              <a:gd name="connsiteX130" fmla="*/ 5169929 w 6456673"/>
              <a:gd name="connsiteY130" fmla="*/ 472304 h 6857999"/>
              <a:gd name="connsiteX131" fmla="*/ 5197312 w 6456673"/>
              <a:gd name="connsiteY131" fmla="*/ 476912 h 6857999"/>
              <a:gd name="connsiteX132" fmla="*/ 5216985 w 6456673"/>
              <a:gd name="connsiteY132" fmla="*/ 490559 h 6857999"/>
              <a:gd name="connsiteX133" fmla="*/ 5247115 w 6456673"/>
              <a:gd name="connsiteY133" fmla="*/ 457682 h 6857999"/>
              <a:gd name="connsiteX134" fmla="*/ 5212731 w 6456673"/>
              <a:gd name="connsiteY134" fmla="*/ 438363 h 6857999"/>
              <a:gd name="connsiteX135" fmla="*/ 5169929 w 6456673"/>
              <a:gd name="connsiteY135" fmla="*/ 432780 h 6857999"/>
              <a:gd name="connsiteX136" fmla="*/ 5722907 w 6456673"/>
              <a:gd name="connsiteY136" fmla="*/ 428614 h 6857999"/>
              <a:gd name="connsiteX137" fmla="*/ 5620198 w 6456673"/>
              <a:gd name="connsiteY137" fmla="*/ 511561 h 6857999"/>
              <a:gd name="connsiteX138" fmla="*/ 5634466 w 6456673"/>
              <a:gd name="connsiteY138" fmla="*/ 521840 h 6857999"/>
              <a:gd name="connsiteX139" fmla="*/ 5647935 w 6456673"/>
              <a:gd name="connsiteY139" fmla="*/ 515460 h 6857999"/>
              <a:gd name="connsiteX140" fmla="*/ 5665393 w 6456673"/>
              <a:gd name="connsiteY140" fmla="*/ 532918 h 6857999"/>
              <a:gd name="connsiteX141" fmla="*/ 5662646 w 6456673"/>
              <a:gd name="connsiteY141" fmla="*/ 542222 h 6857999"/>
              <a:gd name="connsiteX142" fmla="*/ 5676914 w 6456673"/>
              <a:gd name="connsiteY142" fmla="*/ 552502 h 6857999"/>
              <a:gd name="connsiteX143" fmla="*/ 5722907 w 6456673"/>
              <a:gd name="connsiteY143" fmla="*/ 428614 h 6857999"/>
              <a:gd name="connsiteX144" fmla="*/ 5647847 w 6456673"/>
              <a:gd name="connsiteY144" fmla="*/ 416917 h 6857999"/>
              <a:gd name="connsiteX145" fmla="*/ 5633491 w 6456673"/>
              <a:gd name="connsiteY145" fmla="*/ 433046 h 6857999"/>
              <a:gd name="connsiteX146" fmla="*/ 5633402 w 6456673"/>
              <a:gd name="connsiteY146" fmla="*/ 433046 h 6857999"/>
              <a:gd name="connsiteX147" fmla="*/ 5547886 w 6456673"/>
              <a:gd name="connsiteY147" fmla="*/ 518562 h 6857999"/>
              <a:gd name="connsiteX148" fmla="*/ 5547886 w 6456673"/>
              <a:gd name="connsiteY148" fmla="*/ 518651 h 6857999"/>
              <a:gd name="connsiteX149" fmla="*/ 5531757 w 6456673"/>
              <a:gd name="connsiteY149" fmla="*/ 533007 h 6857999"/>
              <a:gd name="connsiteX150" fmla="*/ 5547886 w 6456673"/>
              <a:gd name="connsiteY150" fmla="*/ 547363 h 6857999"/>
              <a:gd name="connsiteX151" fmla="*/ 5547886 w 6456673"/>
              <a:gd name="connsiteY151" fmla="*/ 547452 h 6857999"/>
              <a:gd name="connsiteX152" fmla="*/ 5577130 w 6456673"/>
              <a:gd name="connsiteY152" fmla="*/ 605142 h 6857999"/>
              <a:gd name="connsiteX153" fmla="*/ 5585725 w 6456673"/>
              <a:gd name="connsiteY153" fmla="*/ 582013 h 6857999"/>
              <a:gd name="connsiteX154" fmla="*/ 5568799 w 6456673"/>
              <a:gd name="connsiteY154" fmla="*/ 533007 h 6857999"/>
              <a:gd name="connsiteX155" fmla="*/ 5647847 w 6456673"/>
              <a:gd name="connsiteY155" fmla="*/ 453959 h 6857999"/>
              <a:gd name="connsiteX156" fmla="*/ 5674698 w 6456673"/>
              <a:gd name="connsiteY156" fmla="*/ 458656 h 6857999"/>
              <a:gd name="connsiteX157" fmla="*/ 5693928 w 6456673"/>
              <a:gd name="connsiteY157" fmla="*/ 443148 h 6857999"/>
              <a:gd name="connsiteX158" fmla="*/ 5662292 w 6456673"/>
              <a:gd name="connsiteY158" fmla="*/ 433046 h 6857999"/>
              <a:gd name="connsiteX159" fmla="*/ 5662203 w 6456673"/>
              <a:gd name="connsiteY159" fmla="*/ 433046 h 6857999"/>
              <a:gd name="connsiteX160" fmla="*/ 5662114 w 6456673"/>
              <a:gd name="connsiteY160" fmla="*/ 432957 h 6857999"/>
              <a:gd name="connsiteX161" fmla="*/ 5647847 w 6456673"/>
              <a:gd name="connsiteY161" fmla="*/ 416917 h 6857999"/>
              <a:gd name="connsiteX162" fmla="*/ 842544 w 6456673"/>
              <a:gd name="connsiteY162" fmla="*/ 0 h 6857999"/>
              <a:gd name="connsiteX163" fmla="*/ 2733870 w 6456673"/>
              <a:gd name="connsiteY163" fmla="*/ 0 h 6857999"/>
              <a:gd name="connsiteX164" fmla="*/ 6456673 w 6456673"/>
              <a:gd name="connsiteY164" fmla="*/ 0 h 6857999"/>
              <a:gd name="connsiteX165" fmla="*/ 6456673 w 6456673"/>
              <a:gd name="connsiteY165" fmla="*/ 1856904 h 6857999"/>
              <a:gd name="connsiteX166" fmla="*/ 6456673 w 6456673"/>
              <a:gd name="connsiteY166" fmla="*/ 6857999 h 6857999"/>
              <a:gd name="connsiteX167" fmla="*/ 818673 w 6456673"/>
              <a:gd name="connsiteY167" fmla="*/ 6857999 h 6857999"/>
              <a:gd name="connsiteX168" fmla="*/ 739464 w 6456673"/>
              <a:gd name="connsiteY168" fmla="*/ 6703345 h 6857999"/>
              <a:gd name="connsiteX169" fmla="*/ 0 w 6456673"/>
              <a:gd name="connsiteY169" fmla="*/ 3452303 h 6857999"/>
              <a:gd name="connsiteX170" fmla="*/ 739464 w 6456673"/>
              <a:gd name="connsiteY170" fmla="*/ 201263 h 6857999"/>
              <a:gd name="connsiteX171" fmla="*/ 842544 w 6456673"/>
              <a:gd name="connsiteY17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16524 h 6857999"/>
              <a:gd name="connsiteX115" fmla="*/ 5175423 w 6456673"/>
              <a:gd name="connsiteY115" fmla="*/ 555959 h 6857999"/>
              <a:gd name="connsiteX116" fmla="*/ 5210162 w 6456673"/>
              <a:gd name="connsiteY116" fmla="*/ 555959 h 6857999"/>
              <a:gd name="connsiteX117" fmla="*/ 5210162 w 6456673"/>
              <a:gd name="connsiteY117" fmla="*/ 587419 h 6857999"/>
              <a:gd name="connsiteX118" fmla="*/ 5194033 w 6456673"/>
              <a:gd name="connsiteY118" fmla="*/ 593888 h 6857999"/>
              <a:gd name="connsiteX119" fmla="*/ 5169929 w 6456673"/>
              <a:gd name="connsiteY119" fmla="*/ 597078 h 6857999"/>
              <a:gd name="connsiteX120" fmla="*/ 5145204 w 6456673"/>
              <a:gd name="connsiteY120" fmla="*/ 592470 h 6857999"/>
              <a:gd name="connsiteX121" fmla="*/ 5126151 w 6456673"/>
              <a:gd name="connsiteY121" fmla="*/ 579443 h 6857999"/>
              <a:gd name="connsiteX122" fmla="*/ 5114011 w 6456673"/>
              <a:gd name="connsiteY122" fmla="*/ 559770 h 6857999"/>
              <a:gd name="connsiteX123" fmla="*/ 5109757 w 6456673"/>
              <a:gd name="connsiteY123" fmla="*/ 534691 h 6857999"/>
              <a:gd name="connsiteX124" fmla="*/ 5114011 w 6456673"/>
              <a:gd name="connsiteY124" fmla="*/ 509789 h 6857999"/>
              <a:gd name="connsiteX125" fmla="*/ 5126151 w 6456673"/>
              <a:gd name="connsiteY125" fmla="*/ 489939 h 6857999"/>
              <a:gd name="connsiteX126" fmla="*/ 5145204 w 6456673"/>
              <a:gd name="connsiteY126" fmla="*/ 476912 h 6857999"/>
              <a:gd name="connsiteX127" fmla="*/ 5169929 w 6456673"/>
              <a:gd name="connsiteY127" fmla="*/ 472304 h 6857999"/>
              <a:gd name="connsiteX128" fmla="*/ 5197312 w 6456673"/>
              <a:gd name="connsiteY128" fmla="*/ 476912 h 6857999"/>
              <a:gd name="connsiteX129" fmla="*/ 5216985 w 6456673"/>
              <a:gd name="connsiteY129" fmla="*/ 490559 h 6857999"/>
              <a:gd name="connsiteX130" fmla="*/ 5247115 w 6456673"/>
              <a:gd name="connsiteY130" fmla="*/ 457682 h 6857999"/>
              <a:gd name="connsiteX131" fmla="*/ 5212731 w 6456673"/>
              <a:gd name="connsiteY131" fmla="*/ 438363 h 6857999"/>
              <a:gd name="connsiteX132" fmla="*/ 5169929 w 6456673"/>
              <a:gd name="connsiteY132" fmla="*/ 432780 h 6857999"/>
              <a:gd name="connsiteX133" fmla="*/ 5722907 w 6456673"/>
              <a:gd name="connsiteY133" fmla="*/ 428614 h 6857999"/>
              <a:gd name="connsiteX134" fmla="*/ 5620198 w 6456673"/>
              <a:gd name="connsiteY134" fmla="*/ 511561 h 6857999"/>
              <a:gd name="connsiteX135" fmla="*/ 5634466 w 6456673"/>
              <a:gd name="connsiteY135" fmla="*/ 521840 h 6857999"/>
              <a:gd name="connsiteX136" fmla="*/ 5647935 w 6456673"/>
              <a:gd name="connsiteY136" fmla="*/ 515460 h 6857999"/>
              <a:gd name="connsiteX137" fmla="*/ 5665393 w 6456673"/>
              <a:gd name="connsiteY137" fmla="*/ 532918 h 6857999"/>
              <a:gd name="connsiteX138" fmla="*/ 5662646 w 6456673"/>
              <a:gd name="connsiteY138" fmla="*/ 542222 h 6857999"/>
              <a:gd name="connsiteX139" fmla="*/ 5676914 w 6456673"/>
              <a:gd name="connsiteY139" fmla="*/ 552502 h 6857999"/>
              <a:gd name="connsiteX140" fmla="*/ 5722907 w 6456673"/>
              <a:gd name="connsiteY140" fmla="*/ 428614 h 6857999"/>
              <a:gd name="connsiteX141" fmla="*/ 5647847 w 6456673"/>
              <a:gd name="connsiteY141" fmla="*/ 416917 h 6857999"/>
              <a:gd name="connsiteX142" fmla="*/ 5633491 w 6456673"/>
              <a:gd name="connsiteY142" fmla="*/ 433046 h 6857999"/>
              <a:gd name="connsiteX143" fmla="*/ 5633402 w 6456673"/>
              <a:gd name="connsiteY143" fmla="*/ 433046 h 6857999"/>
              <a:gd name="connsiteX144" fmla="*/ 5547886 w 6456673"/>
              <a:gd name="connsiteY144" fmla="*/ 518562 h 6857999"/>
              <a:gd name="connsiteX145" fmla="*/ 5547886 w 6456673"/>
              <a:gd name="connsiteY145" fmla="*/ 518651 h 6857999"/>
              <a:gd name="connsiteX146" fmla="*/ 5531757 w 6456673"/>
              <a:gd name="connsiteY146" fmla="*/ 533007 h 6857999"/>
              <a:gd name="connsiteX147" fmla="*/ 5547886 w 6456673"/>
              <a:gd name="connsiteY147" fmla="*/ 547363 h 6857999"/>
              <a:gd name="connsiteX148" fmla="*/ 5547886 w 6456673"/>
              <a:gd name="connsiteY148" fmla="*/ 547452 h 6857999"/>
              <a:gd name="connsiteX149" fmla="*/ 5577130 w 6456673"/>
              <a:gd name="connsiteY149" fmla="*/ 605142 h 6857999"/>
              <a:gd name="connsiteX150" fmla="*/ 5585725 w 6456673"/>
              <a:gd name="connsiteY150" fmla="*/ 582013 h 6857999"/>
              <a:gd name="connsiteX151" fmla="*/ 5568799 w 6456673"/>
              <a:gd name="connsiteY151" fmla="*/ 533007 h 6857999"/>
              <a:gd name="connsiteX152" fmla="*/ 5647847 w 6456673"/>
              <a:gd name="connsiteY152" fmla="*/ 453959 h 6857999"/>
              <a:gd name="connsiteX153" fmla="*/ 5674698 w 6456673"/>
              <a:gd name="connsiteY153" fmla="*/ 458656 h 6857999"/>
              <a:gd name="connsiteX154" fmla="*/ 5693928 w 6456673"/>
              <a:gd name="connsiteY154" fmla="*/ 443148 h 6857999"/>
              <a:gd name="connsiteX155" fmla="*/ 5662292 w 6456673"/>
              <a:gd name="connsiteY155" fmla="*/ 433046 h 6857999"/>
              <a:gd name="connsiteX156" fmla="*/ 5662203 w 6456673"/>
              <a:gd name="connsiteY156" fmla="*/ 433046 h 6857999"/>
              <a:gd name="connsiteX157" fmla="*/ 5662114 w 6456673"/>
              <a:gd name="connsiteY157" fmla="*/ 432957 h 6857999"/>
              <a:gd name="connsiteX158" fmla="*/ 5647847 w 6456673"/>
              <a:gd name="connsiteY158" fmla="*/ 416917 h 6857999"/>
              <a:gd name="connsiteX159" fmla="*/ 842544 w 6456673"/>
              <a:gd name="connsiteY159" fmla="*/ 0 h 6857999"/>
              <a:gd name="connsiteX160" fmla="*/ 2733870 w 6456673"/>
              <a:gd name="connsiteY160" fmla="*/ 0 h 6857999"/>
              <a:gd name="connsiteX161" fmla="*/ 6456673 w 6456673"/>
              <a:gd name="connsiteY161" fmla="*/ 0 h 6857999"/>
              <a:gd name="connsiteX162" fmla="*/ 6456673 w 6456673"/>
              <a:gd name="connsiteY162" fmla="*/ 1856904 h 6857999"/>
              <a:gd name="connsiteX163" fmla="*/ 6456673 w 6456673"/>
              <a:gd name="connsiteY163" fmla="*/ 6857999 h 6857999"/>
              <a:gd name="connsiteX164" fmla="*/ 818673 w 6456673"/>
              <a:gd name="connsiteY164" fmla="*/ 6857999 h 6857999"/>
              <a:gd name="connsiteX165" fmla="*/ 739464 w 6456673"/>
              <a:gd name="connsiteY165" fmla="*/ 6703345 h 6857999"/>
              <a:gd name="connsiteX166" fmla="*/ 0 w 6456673"/>
              <a:gd name="connsiteY166" fmla="*/ 3452303 h 6857999"/>
              <a:gd name="connsiteX167" fmla="*/ 739464 w 6456673"/>
              <a:gd name="connsiteY167" fmla="*/ 201263 h 6857999"/>
              <a:gd name="connsiteX168" fmla="*/ 842544 w 6456673"/>
              <a:gd name="connsiteY16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16524 h 6857999"/>
              <a:gd name="connsiteX115" fmla="*/ 5175423 w 6456673"/>
              <a:gd name="connsiteY115" fmla="*/ 555959 h 6857999"/>
              <a:gd name="connsiteX116" fmla="*/ 5210162 w 6456673"/>
              <a:gd name="connsiteY116" fmla="*/ 555959 h 6857999"/>
              <a:gd name="connsiteX117" fmla="*/ 5210162 w 6456673"/>
              <a:gd name="connsiteY117" fmla="*/ 587419 h 6857999"/>
              <a:gd name="connsiteX118" fmla="*/ 5194033 w 6456673"/>
              <a:gd name="connsiteY118" fmla="*/ 593888 h 6857999"/>
              <a:gd name="connsiteX119" fmla="*/ 5169929 w 6456673"/>
              <a:gd name="connsiteY119" fmla="*/ 597078 h 6857999"/>
              <a:gd name="connsiteX120" fmla="*/ 5145204 w 6456673"/>
              <a:gd name="connsiteY120" fmla="*/ 592470 h 6857999"/>
              <a:gd name="connsiteX121" fmla="*/ 5126151 w 6456673"/>
              <a:gd name="connsiteY121" fmla="*/ 579443 h 6857999"/>
              <a:gd name="connsiteX122" fmla="*/ 5114011 w 6456673"/>
              <a:gd name="connsiteY122" fmla="*/ 559770 h 6857999"/>
              <a:gd name="connsiteX123" fmla="*/ 5109757 w 6456673"/>
              <a:gd name="connsiteY123" fmla="*/ 534691 h 6857999"/>
              <a:gd name="connsiteX124" fmla="*/ 5114011 w 6456673"/>
              <a:gd name="connsiteY124" fmla="*/ 509789 h 6857999"/>
              <a:gd name="connsiteX125" fmla="*/ 5126151 w 6456673"/>
              <a:gd name="connsiteY125" fmla="*/ 489939 h 6857999"/>
              <a:gd name="connsiteX126" fmla="*/ 5145204 w 6456673"/>
              <a:gd name="connsiteY126" fmla="*/ 476912 h 6857999"/>
              <a:gd name="connsiteX127" fmla="*/ 5169929 w 6456673"/>
              <a:gd name="connsiteY127" fmla="*/ 472304 h 6857999"/>
              <a:gd name="connsiteX128" fmla="*/ 5197312 w 6456673"/>
              <a:gd name="connsiteY128" fmla="*/ 476912 h 6857999"/>
              <a:gd name="connsiteX129" fmla="*/ 5247115 w 6456673"/>
              <a:gd name="connsiteY129" fmla="*/ 457682 h 6857999"/>
              <a:gd name="connsiteX130" fmla="*/ 5212731 w 6456673"/>
              <a:gd name="connsiteY130" fmla="*/ 438363 h 6857999"/>
              <a:gd name="connsiteX131" fmla="*/ 5169929 w 6456673"/>
              <a:gd name="connsiteY131" fmla="*/ 432780 h 6857999"/>
              <a:gd name="connsiteX132" fmla="*/ 5722907 w 6456673"/>
              <a:gd name="connsiteY132" fmla="*/ 428614 h 6857999"/>
              <a:gd name="connsiteX133" fmla="*/ 5620198 w 6456673"/>
              <a:gd name="connsiteY133" fmla="*/ 511561 h 6857999"/>
              <a:gd name="connsiteX134" fmla="*/ 5634466 w 6456673"/>
              <a:gd name="connsiteY134" fmla="*/ 521840 h 6857999"/>
              <a:gd name="connsiteX135" fmla="*/ 5647935 w 6456673"/>
              <a:gd name="connsiteY135" fmla="*/ 515460 h 6857999"/>
              <a:gd name="connsiteX136" fmla="*/ 5665393 w 6456673"/>
              <a:gd name="connsiteY136" fmla="*/ 532918 h 6857999"/>
              <a:gd name="connsiteX137" fmla="*/ 5662646 w 6456673"/>
              <a:gd name="connsiteY137" fmla="*/ 542222 h 6857999"/>
              <a:gd name="connsiteX138" fmla="*/ 5676914 w 6456673"/>
              <a:gd name="connsiteY138" fmla="*/ 552502 h 6857999"/>
              <a:gd name="connsiteX139" fmla="*/ 5722907 w 6456673"/>
              <a:gd name="connsiteY139" fmla="*/ 428614 h 6857999"/>
              <a:gd name="connsiteX140" fmla="*/ 5647847 w 6456673"/>
              <a:gd name="connsiteY140" fmla="*/ 416917 h 6857999"/>
              <a:gd name="connsiteX141" fmla="*/ 5633491 w 6456673"/>
              <a:gd name="connsiteY141" fmla="*/ 433046 h 6857999"/>
              <a:gd name="connsiteX142" fmla="*/ 5633402 w 6456673"/>
              <a:gd name="connsiteY142" fmla="*/ 433046 h 6857999"/>
              <a:gd name="connsiteX143" fmla="*/ 5547886 w 6456673"/>
              <a:gd name="connsiteY143" fmla="*/ 518562 h 6857999"/>
              <a:gd name="connsiteX144" fmla="*/ 5547886 w 6456673"/>
              <a:gd name="connsiteY144" fmla="*/ 518651 h 6857999"/>
              <a:gd name="connsiteX145" fmla="*/ 5531757 w 6456673"/>
              <a:gd name="connsiteY145" fmla="*/ 533007 h 6857999"/>
              <a:gd name="connsiteX146" fmla="*/ 5547886 w 6456673"/>
              <a:gd name="connsiteY146" fmla="*/ 547363 h 6857999"/>
              <a:gd name="connsiteX147" fmla="*/ 5547886 w 6456673"/>
              <a:gd name="connsiteY147" fmla="*/ 547452 h 6857999"/>
              <a:gd name="connsiteX148" fmla="*/ 5577130 w 6456673"/>
              <a:gd name="connsiteY148" fmla="*/ 605142 h 6857999"/>
              <a:gd name="connsiteX149" fmla="*/ 5585725 w 6456673"/>
              <a:gd name="connsiteY149" fmla="*/ 582013 h 6857999"/>
              <a:gd name="connsiteX150" fmla="*/ 5568799 w 6456673"/>
              <a:gd name="connsiteY150" fmla="*/ 533007 h 6857999"/>
              <a:gd name="connsiteX151" fmla="*/ 5647847 w 6456673"/>
              <a:gd name="connsiteY151" fmla="*/ 453959 h 6857999"/>
              <a:gd name="connsiteX152" fmla="*/ 5674698 w 6456673"/>
              <a:gd name="connsiteY152" fmla="*/ 458656 h 6857999"/>
              <a:gd name="connsiteX153" fmla="*/ 5693928 w 6456673"/>
              <a:gd name="connsiteY153" fmla="*/ 443148 h 6857999"/>
              <a:gd name="connsiteX154" fmla="*/ 5662292 w 6456673"/>
              <a:gd name="connsiteY154" fmla="*/ 433046 h 6857999"/>
              <a:gd name="connsiteX155" fmla="*/ 5662203 w 6456673"/>
              <a:gd name="connsiteY155" fmla="*/ 433046 h 6857999"/>
              <a:gd name="connsiteX156" fmla="*/ 5662114 w 6456673"/>
              <a:gd name="connsiteY156" fmla="*/ 432957 h 6857999"/>
              <a:gd name="connsiteX157" fmla="*/ 5647847 w 6456673"/>
              <a:gd name="connsiteY157" fmla="*/ 416917 h 6857999"/>
              <a:gd name="connsiteX158" fmla="*/ 842544 w 6456673"/>
              <a:gd name="connsiteY158" fmla="*/ 0 h 6857999"/>
              <a:gd name="connsiteX159" fmla="*/ 2733870 w 6456673"/>
              <a:gd name="connsiteY159" fmla="*/ 0 h 6857999"/>
              <a:gd name="connsiteX160" fmla="*/ 6456673 w 6456673"/>
              <a:gd name="connsiteY160" fmla="*/ 0 h 6857999"/>
              <a:gd name="connsiteX161" fmla="*/ 6456673 w 6456673"/>
              <a:gd name="connsiteY161" fmla="*/ 1856904 h 6857999"/>
              <a:gd name="connsiteX162" fmla="*/ 6456673 w 6456673"/>
              <a:gd name="connsiteY162" fmla="*/ 6857999 h 6857999"/>
              <a:gd name="connsiteX163" fmla="*/ 818673 w 6456673"/>
              <a:gd name="connsiteY163" fmla="*/ 6857999 h 6857999"/>
              <a:gd name="connsiteX164" fmla="*/ 739464 w 6456673"/>
              <a:gd name="connsiteY164" fmla="*/ 6703345 h 6857999"/>
              <a:gd name="connsiteX165" fmla="*/ 0 w 6456673"/>
              <a:gd name="connsiteY165" fmla="*/ 3452303 h 6857999"/>
              <a:gd name="connsiteX166" fmla="*/ 739464 w 6456673"/>
              <a:gd name="connsiteY166" fmla="*/ 201263 h 6857999"/>
              <a:gd name="connsiteX167" fmla="*/ 842544 w 6456673"/>
              <a:gd name="connsiteY16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16524 h 6857999"/>
              <a:gd name="connsiteX115" fmla="*/ 5175423 w 6456673"/>
              <a:gd name="connsiteY115" fmla="*/ 555959 h 6857999"/>
              <a:gd name="connsiteX116" fmla="*/ 5210162 w 6456673"/>
              <a:gd name="connsiteY116" fmla="*/ 555959 h 6857999"/>
              <a:gd name="connsiteX117" fmla="*/ 5210162 w 6456673"/>
              <a:gd name="connsiteY117" fmla="*/ 587419 h 6857999"/>
              <a:gd name="connsiteX118" fmla="*/ 5194033 w 6456673"/>
              <a:gd name="connsiteY118" fmla="*/ 593888 h 6857999"/>
              <a:gd name="connsiteX119" fmla="*/ 5169929 w 6456673"/>
              <a:gd name="connsiteY119" fmla="*/ 597078 h 6857999"/>
              <a:gd name="connsiteX120" fmla="*/ 5145204 w 6456673"/>
              <a:gd name="connsiteY120" fmla="*/ 592470 h 6857999"/>
              <a:gd name="connsiteX121" fmla="*/ 5126151 w 6456673"/>
              <a:gd name="connsiteY121" fmla="*/ 579443 h 6857999"/>
              <a:gd name="connsiteX122" fmla="*/ 5114011 w 6456673"/>
              <a:gd name="connsiteY122" fmla="*/ 559770 h 6857999"/>
              <a:gd name="connsiteX123" fmla="*/ 5109757 w 6456673"/>
              <a:gd name="connsiteY123" fmla="*/ 534691 h 6857999"/>
              <a:gd name="connsiteX124" fmla="*/ 5114011 w 6456673"/>
              <a:gd name="connsiteY124" fmla="*/ 509789 h 6857999"/>
              <a:gd name="connsiteX125" fmla="*/ 5126151 w 6456673"/>
              <a:gd name="connsiteY125" fmla="*/ 489939 h 6857999"/>
              <a:gd name="connsiteX126" fmla="*/ 5145204 w 6456673"/>
              <a:gd name="connsiteY126" fmla="*/ 476912 h 6857999"/>
              <a:gd name="connsiteX127" fmla="*/ 5169929 w 6456673"/>
              <a:gd name="connsiteY127" fmla="*/ 472304 h 6857999"/>
              <a:gd name="connsiteX128" fmla="*/ 5247115 w 6456673"/>
              <a:gd name="connsiteY128" fmla="*/ 457682 h 6857999"/>
              <a:gd name="connsiteX129" fmla="*/ 5212731 w 6456673"/>
              <a:gd name="connsiteY129" fmla="*/ 438363 h 6857999"/>
              <a:gd name="connsiteX130" fmla="*/ 5169929 w 6456673"/>
              <a:gd name="connsiteY130" fmla="*/ 432780 h 6857999"/>
              <a:gd name="connsiteX131" fmla="*/ 5722907 w 6456673"/>
              <a:gd name="connsiteY131" fmla="*/ 428614 h 6857999"/>
              <a:gd name="connsiteX132" fmla="*/ 5620198 w 6456673"/>
              <a:gd name="connsiteY132" fmla="*/ 511561 h 6857999"/>
              <a:gd name="connsiteX133" fmla="*/ 5634466 w 6456673"/>
              <a:gd name="connsiteY133" fmla="*/ 521840 h 6857999"/>
              <a:gd name="connsiteX134" fmla="*/ 5647935 w 6456673"/>
              <a:gd name="connsiteY134" fmla="*/ 515460 h 6857999"/>
              <a:gd name="connsiteX135" fmla="*/ 5665393 w 6456673"/>
              <a:gd name="connsiteY135" fmla="*/ 532918 h 6857999"/>
              <a:gd name="connsiteX136" fmla="*/ 5662646 w 6456673"/>
              <a:gd name="connsiteY136" fmla="*/ 542222 h 6857999"/>
              <a:gd name="connsiteX137" fmla="*/ 5676914 w 6456673"/>
              <a:gd name="connsiteY137" fmla="*/ 552502 h 6857999"/>
              <a:gd name="connsiteX138" fmla="*/ 5722907 w 6456673"/>
              <a:gd name="connsiteY138" fmla="*/ 428614 h 6857999"/>
              <a:gd name="connsiteX139" fmla="*/ 5647847 w 6456673"/>
              <a:gd name="connsiteY139" fmla="*/ 416917 h 6857999"/>
              <a:gd name="connsiteX140" fmla="*/ 5633491 w 6456673"/>
              <a:gd name="connsiteY140" fmla="*/ 433046 h 6857999"/>
              <a:gd name="connsiteX141" fmla="*/ 5633402 w 6456673"/>
              <a:gd name="connsiteY141" fmla="*/ 433046 h 6857999"/>
              <a:gd name="connsiteX142" fmla="*/ 5547886 w 6456673"/>
              <a:gd name="connsiteY142" fmla="*/ 518562 h 6857999"/>
              <a:gd name="connsiteX143" fmla="*/ 5547886 w 6456673"/>
              <a:gd name="connsiteY143" fmla="*/ 518651 h 6857999"/>
              <a:gd name="connsiteX144" fmla="*/ 5531757 w 6456673"/>
              <a:gd name="connsiteY144" fmla="*/ 533007 h 6857999"/>
              <a:gd name="connsiteX145" fmla="*/ 5547886 w 6456673"/>
              <a:gd name="connsiteY145" fmla="*/ 547363 h 6857999"/>
              <a:gd name="connsiteX146" fmla="*/ 5547886 w 6456673"/>
              <a:gd name="connsiteY146" fmla="*/ 547452 h 6857999"/>
              <a:gd name="connsiteX147" fmla="*/ 5577130 w 6456673"/>
              <a:gd name="connsiteY147" fmla="*/ 605142 h 6857999"/>
              <a:gd name="connsiteX148" fmla="*/ 5585725 w 6456673"/>
              <a:gd name="connsiteY148" fmla="*/ 582013 h 6857999"/>
              <a:gd name="connsiteX149" fmla="*/ 5568799 w 6456673"/>
              <a:gd name="connsiteY149" fmla="*/ 533007 h 6857999"/>
              <a:gd name="connsiteX150" fmla="*/ 5647847 w 6456673"/>
              <a:gd name="connsiteY150" fmla="*/ 453959 h 6857999"/>
              <a:gd name="connsiteX151" fmla="*/ 5674698 w 6456673"/>
              <a:gd name="connsiteY151" fmla="*/ 458656 h 6857999"/>
              <a:gd name="connsiteX152" fmla="*/ 5693928 w 6456673"/>
              <a:gd name="connsiteY152" fmla="*/ 443148 h 6857999"/>
              <a:gd name="connsiteX153" fmla="*/ 5662292 w 6456673"/>
              <a:gd name="connsiteY153" fmla="*/ 433046 h 6857999"/>
              <a:gd name="connsiteX154" fmla="*/ 5662203 w 6456673"/>
              <a:gd name="connsiteY154" fmla="*/ 433046 h 6857999"/>
              <a:gd name="connsiteX155" fmla="*/ 5662114 w 6456673"/>
              <a:gd name="connsiteY155" fmla="*/ 432957 h 6857999"/>
              <a:gd name="connsiteX156" fmla="*/ 5647847 w 6456673"/>
              <a:gd name="connsiteY156" fmla="*/ 416917 h 6857999"/>
              <a:gd name="connsiteX157" fmla="*/ 842544 w 6456673"/>
              <a:gd name="connsiteY157" fmla="*/ 0 h 6857999"/>
              <a:gd name="connsiteX158" fmla="*/ 2733870 w 6456673"/>
              <a:gd name="connsiteY158" fmla="*/ 0 h 6857999"/>
              <a:gd name="connsiteX159" fmla="*/ 6456673 w 6456673"/>
              <a:gd name="connsiteY159" fmla="*/ 0 h 6857999"/>
              <a:gd name="connsiteX160" fmla="*/ 6456673 w 6456673"/>
              <a:gd name="connsiteY160" fmla="*/ 1856904 h 6857999"/>
              <a:gd name="connsiteX161" fmla="*/ 6456673 w 6456673"/>
              <a:gd name="connsiteY161" fmla="*/ 6857999 h 6857999"/>
              <a:gd name="connsiteX162" fmla="*/ 818673 w 6456673"/>
              <a:gd name="connsiteY162" fmla="*/ 6857999 h 6857999"/>
              <a:gd name="connsiteX163" fmla="*/ 739464 w 6456673"/>
              <a:gd name="connsiteY163" fmla="*/ 6703345 h 6857999"/>
              <a:gd name="connsiteX164" fmla="*/ 0 w 6456673"/>
              <a:gd name="connsiteY164" fmla="*/ 3452303 h 6857999"/>
              <a:gd name="connsiteX165" fmla="*/ 739464 w 6456673"/>
              <a:gd name="connsiteY165" fmla="*/ 201263 h 6857999"/>
              <a:gd name="connsiteX166" fmla="*/ 842544 w 6456673"/>
              <a:gd name="connsiteY16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55959 h 6857999"/>
              <a:gd name="connsiteX115" fmla="*/ 5210162 w 6456673"/>
              <a:gd name="connsiteY115" fmla="*/ 555959 h 6857999"/>
              <a:gd name="connsiteX116" fmla="*/ 5210162 w 6456673"/>
              <a:gd name="connsiteY116" fmla="*/ 587419 h 6857999"/>
              <a:gd name="connsiteX117" fmla="*/ 5194033 w 6456673"/>
              <a:gd name="connsiteY117" fmla="*/ 593888 h 6857999"/>
              <a:gd name="connsiteX118" fmla="*/ 5169929 w 6456673"/>
              <a:gd name="connsiteY118" fmla="*/ 597078 h 6857999"/>
              <a:gd name="connsiteX119" fmla="*/ 5145204 w 6456673"/>
              <a:gd name="connsiteY119" fmla="*/ 592470 h 6857999"/>
              <a:gd name="connsiteX120" fmla="*/ 5126151 w 6456673"/>
              <a:gd name="connsiteY120" fmla="*/ 579443 h 6857999"/>
              <a:gd name="connsiteX121" fmla="*/ 5114011 w 6456673"/>
              <a:gd name="connsiteY121" fmla="*/ 559770 h 6857999"/>
              <a:gd name="connsiteX122" fmla="*/ 5109757 w 6456673"/>
              <a:gd name="connsiteY122" fmla="*/ 534691 h 6857999"/>
              <a:gd name="connsiteX123" fmla="*/ 5114011 w 6456673"/>
              <a:gd name="connsiteY123" fmla="*/ 509789 h 6857999"/>
              <a:gd name="connsiteX124" fmla="*/ 5126151 w 6456673"/>
              <a:gd name="connsiteY124" fmla="*/ 489939 h 6857999"/>
              <a:gd name="connsiteX125" fmla="*/ 5145204 w 6456673"/>
              <a:gd name="connsiteY125" fmla="*/ 476912 h 6857999"/>
              <a:gd name="connsiteX126" fmla="*/ 5169929 w 6456673"/>
              <a:gd name="connsiteY126" fmla="*/ 472304 h 6857999"/>
              <a:gd name="connsiteX127" fmla="*/ 5247115 w 6456673"/>
              <a:gd name="connsiteY127" fmla="*/ 457682 h 6857999"/>
              <a:gd name="connsiteX128" fmla="*/ 5212731 w 6456673"/>
              <a:gd name="connsiteY128" fmla="*/ 438363 h 6857999"/>
              <a:gd name="connsiteX129" fmla="*/ 5169929 w 6456673"/>
              <a:gd name="connsiteY129" fmla="*/ 432780 h 6857999"/>
              <a:gd name="connsiteX130" fmla="*/ 5722907 w 6456673"/>
              <a:gd name="connsiteY130" fmla="*/ 428614 h 6857999"/>
              <a:gd name="connsiteX131" fmla="*/ 5620198 w 6456673"/>
              <a:gd name="connsiteY131" fmla="*/ 511561 h 6857999"/>
              <a:gd name="connsiteX132" fmla="*/ 5634466 w 6456673"/>
              <a:gd name="connsiteY132" fmla="*/ 521840 h 6857999"/>
              <a:gd name="connsiteX133" fmla="*/ 5647935 w 6456673"/>
              <a:gd name="connsiteY133" fmla="*/ 515460 h 6857999"/>
              <a:gd name="connsiteX134" fmla="*/ 5665393 w 6456673"/>
              <a:gd name="connsiteY134" fmla="*/ 532918 h 6857999"/>
              <a:gd name="connsiteX135" fmla="*/ 5662646 w 6456673"/>
              <a:gd name="connsiteY135" fmla="*/ 542222 h 6857999"/>
              <a:gd name="connsiteX136" fmla="*/ 5676914 w 6456673"/>
              <a:gd name="connsiteY136" fmla="*/ 552502 h 6857999"/>
              <a:gd name="connsiteX137" fmla="*/ 5722907 w 6456673"/>
              <a:gd name="connsiteY137" fmla="*/ 428614 h 6857999"/>
              <a:gd name="connsiteX138" fmla="*/ 5647847 w 6456673"/>
              <a:gd name="connsiteY138" fmla="*/ 416917 h 6857999"/>
              <a:gd name="connsiteX139" fmla="*/ 5633491 w 6456673"/>
              <a:gd name="connsiteY139" fmla="*/ 433046 h 6857999"/>
              <a:gd name="connsiteX140" fmla="*/ 5633402 w 6456673"/>
              <a:gd name="connsiteY140" fmla="*/ 433046 h 6857999"/>
              <a:gd name="connsiteX141" fmla="*/ 5547886 w 6456673"/>
              <a:gd name="connsiteY141" fmla="*/ 518562 h 6857999"/>
              <a:gd name="connsiteX142" fmla="*/ 5547886 w 6456673"/>
              <a:gd name="connsiteY142" fmla="*/ 518651 h 6857999"/>
              <a:gd name="connsiteX143" fmla="*/ 5531757 w 6456673"/>
              <a:gd name="connsiteY143" fmla="*/ 533007 h 6857999"/>
              <a:gd name="connsiteX144" fmla="*/ 5547886 w 6456673"/>
              <a:gd name="connsiteY144" fmla="*/ 547363 h 6857999"/>
              <a:gd name="connsiteX145" fmla="*/ 5547886 w 6456673"/>
              <a:gd name="connsiteY145" fmla="*/ 547452 h 6857999"/>
              <a:gd name="connsiteX146" fmla="*/ 5577130 w 6456673"/>
              <a:gd name="connsiteY146" fmla="*/ 605142 h 6857999"/>
              <a:gd name="connsiteX147" fmla="*/ 5585725 w 6456673"/>
              <a:gd name="connsiteY147" fmla="*/ 582013 h 6857999"/>
              <a:gd name="connsiteX148" fmla="*/ 5568799 w 6456673"/>
              <a:gd name="connsiteY148" fmla="*/ 533007 h 6857999"/>
              <a:gd name="connsiteX149" fmla="*/ 5647847 w 6456673"/>
              <a:gd name="connsiteY149" fmla="*/ 453959 h 6857999"/>
              <a:gd name="connsiteX150" fmla="*/ 5674698 w 6456673"/>
              <a:gd name="connsiteY150" fmla="*/ 458656 h 6857999"/>
              <a:gd name="connsiteX151" fmla="*/ 5693928 w 6456673"/>
              <a:gd name="connsiteY151" fmla="*/ 443148 h 6857999"/>
              <a:gd name="connsiteX152" fmla="*/ 5662292 w 6456673"/>
              <a:gd name="connsiteY152" fmla="*/ 433046 h 6857999"/>
              <a:gd name="connsiteX153" fmla="*/ 5662203 w 6456673"/>
              <a:gd name="connsiteY153" fmla="*/ 433046 h 6857999"/>
              <a:gd name="connsiteX154" fmla="*/ 5662114 w 6456673"/>
              <a:gd name="connsiteY154" fmla="*/ 432957 h 6857999"/>
              <a:gd name="connsiteX155" fmla="*/ 5647847 w 6456673"/>
              <a:gd name="connsiteY155" fmla="*/ 416917 h 6857999"/>
              <a:gd name="connsiteX156" fmla="*/ 842544 w 6456673"/>
              <a:gd name="connsiteY156" fmla="*/ 0 h 6857999"/>
              <a:gd name="connsiteX157" fmla="*/ 2733870 w 6456673"/>
              <a:gd name="connsiteY157" fmla="*/ 0 h 6857999"/>
              <a:gd name="connsiteX158" fmla="*/ 6456673 w 6456673"/>
              <a:gd name="connsiteY158" fmla="*/ 0 h 6857999"/>
              <a:gd name="connsiteX159" fmla="*/ 6456673 w 6456673"/>
              <a:gd name="connsiteY159" fmla="*/ 1856904 h 6857999"/>
              <a:gd name="connsiteX160" fmla="*/ 6456673 w 6456673"/>
              <a:gd name="connsiteY160" fmla="*/ 6857999 h 6857999"/>
              <a:gd name="connsiteX161" fmla="*/ 818673 w 6456673"/>
              <a:gd name="connsiteY161" fmla="*/ 6857999 h 6857999"/>
              <a:gd name="connsiteX162" fmla="*/ 739464 w 6456673"/>
              <a:gd name="connsiteY162" fmla="*/ 6703345 h 6857999"/>
              <a:gd name="connsiteX163" fmla="*/ 0 w 6456673"/>
              <a:gd name="connsiteY163" fmla="*/ 3452303 h 6857999"/>
              <a:gd name="connsiteX164" fmla="*/ 739464 w 6456673"/>
              <a:gd name="connsiteY164" fmla="*/ 201263 h 6857999"/>
              <a:gd name="connsiteX165" fmla="*/ 842544 w 6456673"/>
              <a:gd name="connsiteY16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55959 h 6857999"/>
              <a:gd name="connsiteX115" fmla="*/ 5210162 w 6456673"/>
              <a:gd name="connsiteY115" fmla="*/ 555959 h 6857999"/>
              <a:gd name="connsiteX116" fmla="*/ 5210162 w 6456673"/>
              <a:gd name="connsiteY116" fmla="*/ 587419 h 6857999"/>
              <a:gd name="connsiteX117" fmla="*/ 5194033 w 6456673"/>
              <a:gd name="connsiteY117" fmla="*/ 593888 h 6857999"/>
              <a:gd name="connsiteX118" fmla="*/ 5169929 w 6456673"/>
              <a:gd name="connsiteY118" fmla="*/ 597078 h 6857999"/>
              <a:gd name="connsiteX119" fmla="*/ 5145204 w 6456673"/>
              <a:gd name="connsiteY119" fmla="*/ 592470 h 6857999"/>
              <a:gd name="connsiteX120" fmla="*/ 5126151 w 6456673"/>
              <a:gd name="connsiteY120" fmla="*/ 579443 h 6857999"/>
              <a:gd name="connsiteX121" fmla="*/ 5114011 w 6456673"/>
              <a:gd name="connsiteY121" fmla="*/ 559770 h 6857999"/>
              <a:gd name="connsiteX122" fmla="*/ 5109757 w 6456673"/>
              <a:gd name="connsiteY122" fmla="*/ 534691 h 6857999"/>
              <a:gd name="connsiteX123" fmla="*/ 5114011 w 6456673"/>
              <a:gd name="connsiteY123" fmla="*/ 509789 h 6857999"/>
              <a:gd name="connsiteX124" fmla="*/ 5126151 w 6456673"/>
              <a:gd name="connsiteY124" fmla="*/ 489939 h 6857999"/>
              <a:gd name="connsiteX125" fmla="*/ 5145204 w 6456673"/>
              <a:gd name="connsiteY125" fmla="*/ 476912 h 6857999"/>
              <a:gd name="connsiteX126" fmla="*/ 5247115 w 6456673"/>
              <a:gd name="connsiteY126" fmla="*/ 457682 h 6857999"/>
              <a:gd name="connsiteX127" fmla="*/ 5212731 w 6456673"/>
              <a:gd name="connsiteY127" fmla="*/ 438363 h 6857999"/>
              <a:gd name="connsiteX128" fmla="*/ 5169929 w 6456673"/>
              <a:gd name="connsiteY128" fmla="*/ 432780 h 6857999"/>
              <a:gd name="connsiteX129" fmla="*/ 5722907 w 6456673"/>
              <a:gd name="connsiteY129" fmla="*/ 428614 h 6857999"/>
              <a:gd name="connsiteX130" fmla="*/ 5620198 w 6456673"/>
              <a:gd name="connsiteY130" fmla="*/ 511561 h 6857999"/>
              <a:gd name="connsiteX131" fmla="*/ 5634466 w 6456673"/>
              <a:gd name="connsiteY131" fmla="*/ 521840 h 6857999"/>
              <a:gd name="connsiteX132" fmla="*/ 5647935 w 6456673"/>
              <a:gd name="connsiteY132" fmla="*/ 515460 h 6857999"/>
              <a:gd name="connsiteX133" fmla="*/ 5665393 w 6456673"/>
              <a:gd name="connsiteY133" fmla="*/ 532918 h 6857999"/>
              <a:gd name="connsiteX134" fmla="*/ 5662646 w 6456673"/>
              <a:gd name="connsiteY134" fmla="*/ 542222 h 6857999"/>
              <a:gd name="connsiteX135" fmla="*/ 5676914 w 6456673"/>
              <a:gd name="connsiteY135" fmla="*/ 552502 h 6857999"/>
              <a:gd name="connsiteX136" fmla="*/ 5722907 w 6456673"/>
              <a:gd name="connsiteY136" fmla="*/ 428614 h 6857999"/>
              <a:gd name="connsiteX137" fmla="*/ 5647847 w 6456673"/>
              <a:gd name="connsiteY137" fmla="*/ 416917 h 6857999"/>
              <a:gd name="connsiteX138" fmla="*/ 5633491 w 6456673"/>
              <a:gd name="connsiteY138" fmla="*/ 433046 h 6857999"/>
              <a:gd name="connsiteX139" fmla="*/ 5633402 w 6456673"/>
              <a:gd name="connsiteY139" fmla="*/ 433046 h 6857999"/>
              <a:gd name="connsiteX140" fmla="*/ 5547886 w 6456673"/>
              <a:gd name="connsiteY140" fmla="*/ 518562 h 6857999"/>
              <a:gd name="connsiteX141" fmla="*/ 5547886 w 6456673"/>
              <a:gd name="connsiteY141" fmla="*/ 518651 h 6857999"/>
              <a:gd name="connsiteX142" fmla="*/ 5531757 w 6456673"/>
              <a:gd name="connsiteY142" fmla="*/ 533007 h 6857999"/>
              <a:gd name="connsiteX143" fmla="*/ 5547886 w 6456673"/>
              <a:gd name="connsiteY143" fmla="*/ 547363 h 6857999"/>
              <a:gd name="connsiteX144" fmla="*/ 5547886 w 6456673"/>
              <a:gd name="connsiteY144" fmla="*/ 547452 h 6857999"/>
              <a:gd name="connsiteX145" fmla="*/ 5577130 w 6456673"/>
              <a:gd name="connsiteY145" fmla="*/ 605142 h 6857999"/>
              <a:gd name="connsiteX146" fmla="*/ 5585725 w 6456673"/>
              <a:gd name="connsiteY146" fmla="*/ 582013 h 6857999"/>
              <a:gd name="connsiteX147" fmla="*/ 5568799 w 6456673"/>
              <a:gd name="connsiteY147" fmla="*/ 533007 h 6857999"/>
              <a:gd name="connsiteX148" fmla="*/ 5647847 w 6456673"/>
              <a:gd name="connsiteY148" fmla="*/ 453959 h 6857999"/>
              <a:gd name="connsiteX149" fmla="*/ 5674698 w 6456673"/>
              <a:gd name="connsiteY149" fmla="*/ 458656 h 6857999"/>
              <a:gd name="connsiteX150" fmla="*/ 5693928 w 6456673"/>
              <a:gd name="connsiteY150" fmla="*/ 443148 h 6857999"/>
              <a:gd name="connsiteX151" fmla="*/ 5662292 w 6456673"/>
              <a:gd name="connsiteY151" fmla="*/ 433046 h 6857999"/>
              <a:gd name="connsiteX152" fmla="*/ 5662203 w 6456673"/>
              <a:gd name="connsiteY152" fmla="*/ 433046 h 6857999"/>
              <a:gd name="connsiteX153" fmla="*/ 5662114 w 6456673"/>
              <a:gd name="connsiteY153" fmla="*/ 432957 h 6857999"/>
              <a:gd name="connsiteX154" fmla="*/ 5647847 w 6456673"/>
              <a:gd name="connsiteY154" fmla="*/ 416917 h 6857999"/>
              <a:gd name="connsiteX155" fmla="*/ 842544 w 6456673"/>
              <a:gd name="connsiteY155" fmla="*/ 0 h 6857999"/>
              <a:gd name="connsiteX156" fmla="*/ 2733870 w 6456673"/>
              <a:gd name="connsiteY156" fmla="*/ 0 h 6857999"/>
              <a:gd name="connsiteX157" fmla="*/ 6456673 w 6456673"/>
              <a:gd name="connsiteY157" fmla="*/ 0 h 6857999"/>
              <a:gd name="connsiteX158" fmla="*/ 6456673 w 6456673"/>
              <a:gd name="connsiteY158" fmla="*/ 1856904 h 6857999"/>
              <a:gd name="connsiteX159" fmla="*/ 6456673 w 6456673"/>
              <a:gd name="connsiteY159" fmla="*/ 6857999 h 6857999"/>
              <a:gd name="connsiteX160" fmla="*/ 818673 w 6456673"/>
              <a:gd name="connsiteY160" fmla="*/ 6857999 h 6857999"/>
              <a:gd name="connsiteX161" fmla="*/ 739464 w 6456673"/>
              <a:gd name="connsiteY161" fmla="*/ 6703345 h 6857999"/>
              <a:gd name="connsiteX162" fmla="*/ 0 w 6456673"/>
              <a:gd name="connsiteY162" fmla="*/ 3452303 h 6857999"/>
              <a:gd name="connsiteX163" fmla="*/ 739464 w 6456673"/>
              <a:gd name="connsiteY163" fmla="*/ 201263 h 6857999"/>
              <a:gd name="connsiteX164" fmla="*/ 842544 w 6456673"/>
              <a:gd name="connsiteY16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55959 h 6857999"/>
              <a:gd name="connsiteX115" fmla="*/ 5210162 w 6456673"/>
              <a:gd name="connsiteY115" fmla="*/ 555959 h 6857999"/>
              <a:gd name="connsiteX116" fmla="*/ 5210162 w 6456673"/>
              <a:gd name="connsiteY116" fmla="*/ 587419 h 6857999"/>
              <a:gd name="connsiteX117" fmla="*/ 5194033 w 6456673"/>
              <a:gd name="connsiteY117" fmla="*/ 593888 h 6857999"/>
              <a:gd name="connsiteX118" fmla="*/ 5169929 w 6456673"/>
              <a:gd name="connsiteY118" fmla="*/ 597078 h 6857999"/>
              <a:gd name="connsiteX119" fmla="*/ 5145204 w 6456673"/>
              <a:gd name="connsiteY119" fmla="*/ 592470 h 6857999"/>
              <a:gd name="connsiteX120" fmla="*/ 5126151 w 6456673"/>
              <a:gd name="connsiteY120" fmla="*/ 579443 h 6857999"/>
              <a:gd name="connsiteX121" fmla="*/ 5114011 w 6456673"/>
              <a:gd name="connsiteY121" fmla="*/ 559770 h 6857999"/>
              <a:gd name="connsiteX122" fmla="*/ 5109757 w 6456673"/>
              <a:gd name="connsiteY122" fmla="*/ 534691 h 6857999"/>
              <a:gd name="connsiteX123" fmla="*/ 5114011 w 6456673"/>
              <a:gd name="connsiteY123" fmla="*/ 509789 h 6857999"/>
              <a:gd name="connsiteX124" fmla="*/ 5126151 w 6456673"/>
              <a:gd name="connsiteY124" fmla="*/ 489939 h 6857999"/>
              <a:gd name="connsiteX125" fmla="*/ 5247115 w 6456673"/>
              <a:gd name="connsiteY125" fmla="*/ 457682 h 6857999"/>
              <a:gd name="connsiteX126" fmla="*/ 5212731 w 6456673"/>
              <a:gd name="connsiteY126" fmla="*/ 438363 h 6857999"/>
              <a:gd name="connsiteX127" fmla="*/ 5169929 w 6456673"/>
              <a:gd name="connsiteY127" fmla="*/ 432780 h 6857999"/>
              <a:gd name="connsiteX128" fmla="*/ 5722907 w 6456673"/>
              <a:gd name="connsiteY128" fmla="*/ 428614 h 6857999"/>
              <a:gd name="connsiteX129" fmla="*/ 5620198 w 6456673"/>
              <a:gd name="connsiteY129" fmla="*/ 511561 h 6857999"/>
              <a:gd name="connsiteX130" fmla="*/ 5634466 w 6456673"/>
              <a:gd name="connsiteY130" fmla="*/ 521840 h 6857999"/>
              <a:gd name="connsiteX131" fmla="*/ 5647935 w 6456673"/>
              <a:gd name="connsiteY131" fmla="*/ 515460 h 6857999"/>
              <a:gd name="connsiteX132" fmla="*/ 5665393 w 6456673"/>
              <a:gd name="connsiteY132" fmla="*/ 532918 h 6857999"/>
              <a:gd name="connsiteX133" fmla="*/ 5662646 w 6456673"/>
              <a:gd name="connsiteY133" fmla="*/ 542222 h 6857999"/>
              <a:gd name="connsiteX134" fmla="*/ 5676914 w 6456673"/>
              <a:gd name="connsiteY134" fmla="*/ 552502 h 6857999"/>
              <a:gd name="connsiteX135" fmla="*/ 5722907 w 6456673"/>
              <a:gd name="connsiteY135" fmla="*/ 428614 h 6857999"/>
              <a:gd name="connsiteX136" fmla="*/ 5647847 w 6456673"/>
              <a:gd name="connsiteY136" fmla="*/ 416917 h 6857999"/>
              <a:gd name="connsiteX137" fmla="*/ 5633491 w 6456673"/>
              <a:gd name="connsiteY137" fmla="*/ 433046 h 6857999"/>
              <a:gd name="connsiteX138" fmla="*/ 5633402 w 6456673"/>
              <a:gd name="connsiteY138" fmla="*/ 433046 h 6857999"/>
              <a:gd name="connsiteX139" fmla="*/ 5547886 w 6456673"/>
              <a:gd name="connsiteY139" fmla="*/ 518562 h 6857999"/>
              <a:gd name="connsiteX140" fmla="*/ 5547886 w 6456673"/>
              <a:gd name="connsiteY140" fmla="*/ 518651 h 6857999"/>
              <a:gd name="connsiteX141" fmla="*/ 5531757 w 6456673"/>
              <a:gd name="connsiteY141" fmla="*/ 533007 h 6857999"/>
              <a:gd name="connsiteX142" fmla="*/ 5547886 w 6456673"/>
              <a:gd name="connsiteY142" fmla="*/ 547363 h 6857999"/>
              <a:gd name="connsiteX143" fmla="*/ 5547886 w 6456673"/>
              <a:gd name="connsiteY143" fmla="*/ 547452 h 6857999"/>
              <a:gd name="connsiteX144" fmla="*/ 5577130 w 6456673"/>
              <a:gd name="connsiteY144" fmla="*/ 605142 h 6857999"/>
              <a:gd name="connsiteX145" fmla="*/ 5585725 w 6456673"/>
              <a:gd name="connsiteY145" fmla="*/ 582013 h 6857999"/>
              <a:gd name="connsiteX146" fmla="*/ 5568799 w 6456673"/>
              <a:gd name="connsiteY146" fmla="*/ 533007 h 6857999"/>
              <a:gd name="connsiteX147" fmla="*/ 5647847 w 6456673"/>
              <a:gd name="connsiteY147" fmla="*/ 453959 h 6857999"/>
              <a:gd name="connsiteX148" fmla="*/ 5674698 w 6456673"/>
              <a:gd name="connsiteY148" fmla="*/ 458656 h 6857999"/>
              <a:gd name="connsiteX149" fmla="*/ 5693928 w 6456673"/>
              <a:gd name="connsiteY149" fmla="*/ 443148 h 6857999"/>
              <a:gd name="connsiteX150" fmla="*/ 5662292 w 6456673"/>
              <a:gd name="connsiteY150" fmla="*/ 433046 h 6857999"/>
              <a:gd name="connsiteX151" fmla="*/ 5662203 w 6456673"/>
              <a:gd name="connsiteY151" fmla="*/ 433046 h 6857999"/>
              <a:gd name="connsiteX152" fmla="*/ 5662114 w 6456673"/>
              <a:gd name="connsiteY152" fmla="*/ 432957 h 6857999"/>
              <a:gd name="connsiteX153" fmla="*/ 5647847 w 6456673"/>
              <a:gd name="connsiteY153" fmla="*/ 416917 h 6857999"/>
              <a:gd name="connsiteX154" fmla="*/ 842544 w 6456673"/>
              <a:gd name="connsiteY154" fmla="*/ 0 h 6857999"/>
              <a:gd name="connsiteX155" fmla="*/ 2733870 w 6456673"/>
              <a:gd name="connsiteY155" fmla="*/ 0 h 6857999"/>
              <a:gd name="connsiteX156" fmla="*/ 6456673 w 6456673"/>
              <a:gd name="connsiteY156" fmla="*/ 0 h 6857999"/>
              <a:gd name="connsiteX157" fmla="*/ 6456673 w 6456673"/>
              <a:gd name="connsiteY157" fmla="*/ 1856904 h 6857999"/>
              <a:gd name="connsiteX158" fmla="*/ 6456673 w 6456673"/>
              <a:gd name="connsiteY158" fmla="*/ 6857999 h 6857999"/>
              <a:gd name="connsiteX159" fmla="*/ 818673 w 6456673"/>
              <a:gd name="connsiteY159" fmla="*/ 6857999 h 6857999"/>
              <a:gd name="connsiteX160" fmla="*/ 739464 w 6456673"/>
              <a:gd name="connsiteY160" fmla="*/ 6703345 h 6857999"/>
              <a:gd name="connsiteX161" fmla="*/ 0 w 6456673"/>
              <a:gd name="connsiteY161" fmla="*/ 3452303 h 6857999"/>
              <a:gd name="connsiteX162" fmla="*/ 739464 w 6456673"/>
              <a:gd name="connsiteY162" fmla="*/ 201263 h 6857999"/>
              <a:gd name="connsiteX163" fmla="*/ 842544 w 6456673"/>
              <a:gd name="connsiteY16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73246 w 6456673"/>
              <a:gd name="connsiteY104" fmla="*/ 492420 h 6857999"/>
              <a:gd name="connsiteX105" fmla="*/ 5065448 w 6456673"/>
              <a:gd name="connsiteY105" fmla="*/ 534602 h 6857999"/>
              <a:gd name="connsiteX106" fmla="*/ 5073246 w 6456673"/>
              <a:gd name="connsiteY106" fmla="*/ 576784 h 6857999"/>
              <a:gd name="connsiteX107" fmla="*/ 5094958 w 6456673"/>
              <a:gd name="connsiteY107" fmla="*/ 608953 h 6857999"/>
              <a:gd name="connsiteX108" fmla="*/ 5128101 w 6456673"/>
              <a:gd name="connsiteY108" fmla="*/ 629335 h 6857999"/>
              <a:gd name="connsiteX109" fmla="*/ 5169929 w 6456673"/>
              <a:gd name="connsiteY109" fmla="*/ 636425 h 6857999"/>
              <a:gd name="connsiteX110" fmla="*/ 5211757 w 6456673"/>
              <a:gd name="connsiteY110" fmla="*/ 632082 h 6857999"/>
              <a:gd name="connsiteX111" fmla="*/ 5251192 w 6456673"/>
              <a:gd name="connsiteY111" fmla="*/ 617815 h 6857999"/>
              <a:gd name="connsiteX112" fmla="*/ 5251192 w 6456673"/>
              <a:gd name="connsiteY112" fmla="*/ 516524 h 6857999"/>
              <a:gd name="connsiteX113" fmla="*/ 5175423 w 6456673"/>
              <a:gd name="connsiteY113" fmla="*/ 555959 h 6857999"/>
              <a:gd name="connsiteX114" fmla="*/ 5210162 w 6456673"/>
              <a:gd name="connsiteY114" fmla="*/ 555959 h 6857999"/>
              <a:gd name="connsiteX115" fmla="*/ 5210162 w 6456673"/>
              <a:gd name="connsiteY115" fmla="*/ 587419 h 6857999"/>
              <a:gd name="connsiteX116" fmla="*/ 5194033 w 6456673"/>
              <a:gd name="connsiteY116" fmla="*/ 593888 h 6857999"/>
              <a:gd name="connsiteX117" fmla="*/ 5169929 w 6456673"/>
              <a:gd name="connsiteY117" fmla="*/ 597078 h 6857999"/>
              <a:gd name="connsiteX118" fmla="*/ 5145204 w 6456673"/>
              <a:gd name="connsiteY118" fmla="*/ 592470 h 6857999"/>
              <a:gd name="connsiteX119" fmla="*/ 5126151 w 6456673"/>
              <a:gd name="connsiteY119" fmla="*/ 579443 h 6857999"/>
              <a:gd name="connsiteX120" fmla="*/ 5114011 w 6456673"/>
              <a:gd name="connsiteY120" fmla="*/ 559770 h 6857999"/>
              <a:gd name="connsiteX121" fmla="*/ 5109757 w 6456673"/>
              <a:gd name="connsiteY121" fmla="*/ 534691 h 6857999"/>
              <a:gd name="connsiteX122" fmla="*/ 5114011 w 6456673"/>
              <a:gd name="connsiteY122" fmla="*/ 509789 h 6857999"/>
              <a:gd name="connsiteX123" fmla="*/ 5126151 w 6456673"/>
              <a:gd name="connsiteY123" fmla="*/ 489939 h 6857999"/>
              <a:gd name="connsiteX124" fmla="*/ 5247115 w 6456673"/>
              <a:gd name="connsiteY124" fmla="*/ 457682 h 6857999"/>
              <a:gd name="connsiteX125" fmla="*/ 5212731 w 6456673"/>
              <a:gd name="connsiteY125" fmla="*/ 438363 h 6857999"/>
              <a:gd name="connsiteX126" fmla="*/ 5169929 w 6456673"/>
              <a:gd name="connsiteY126" fmla="*/ 432780 h 6857999"/>
              <a:gd name="connsiteX127" fmla="*/ 5722907 w 6456673"/>
              <a:gd name="connsiteY127" fmla="*/ 428614 h 6857999"/>
              <a:gd name="connsiteX128" fmla="*/ 5620198 w 6456673"/>
              <a:gd name="connsiteY128" fmla="*/ 511561 h 6857999"/>
              <a:gd name="connsiteX129" fmla="*/ 5634466 w 6456673"/>
              <a:gd name="connsiteY129" fmla="*/ 521840 h 6857999"/>
              <a:gd name="connsiteX130" fmla="*/ 5647935 w 6456673"/>
              <a:gd name="connsiteY130" fmla="*/ 515460 h 6857999"/>
              <a:gd name="connsiteX131" fmla="*/ 5665393 w 6456673"/>
              <a:gd name="connsiteY131" fmla="*/ 532918 h 6857999"/>
              <a:gd name="connsiteX132" fmla="*/ 5662646 w 6456673"/>
              <a:gd name="connsiteY132" fmla="*/ 542222 h 6857999"/>
              <a:gd name="connsiteX133" fmla="*/ 5676914 w 6456673"/>
              <a:gd name="connsiteY133" fmla="*/ 552502 h 6857999"/>
              <a:gd name="connsiteX134" fmla="*/ 5722907 w 6456673"/>
              <a:gd name="connsiteY134" fmla="*/ 428614 h 6857999"/>
              <a:gd name="connsiteX135" fmla="*/ 5647847 w 6456673"/>
              <a:gd name="connsiteY135" fmla="*/ 416917 h 6857999"/>
              <a:gd name="connsiteX136" fmla="*/ 5633491 w 6456673"/>
              <a:gd name="connsiteY136" fmla="*/ 433046 h 6857999"/>
              <a:gd name="connsiteX137" fmla="*/ 5633402 w 6456673"/>
              <a:gd name="connsiteY137" fmla="*/ 433046 h 6857999"/>
              <a:gd name="connsiteX138" fmla="*/ 5547886 w 6456673"/>
              <a:gd name="connsiteY138" fmla="*/ 518562 h 6857999"/>
              <a:gd name="connsiteX139" fmla="*/ 5547886 w 6456673"/>
              <a:gd name="connsiteY139" fmla="*/ 518651 h 6857999"/>
              <a:gd name="connsiteX140" fmla="*/ 5531757 w 6456673"/>
              <a:gd name="connsiteY140" fmla="*/ 533007 h 6857999"/>
              <a:gd name="connsiteX141" fmla="*/ 5547886 w 6456673"/>
              <a:gd name="connsiteY141" fmla="*/ 547363 h 6857999"/>
              <a:gd name="connsiteX142" fmla="*/ 5547886 w 6456673"/>
              <a:gd name="connsiteY142" fmla="*/ 547452 h 6857999"/>
              <a:gd name="connsiteX143" fmla="*/ 5577130 w 6456673"/>
              <a:gd name="connsiteY143" fmla="*/ 605142 h 6857999"/>
              <a:gd name="connsiteX144" fmla="*/ 5585725 w 6456673"/>
              <a:gd name="connsiteY144" fmla="*/ 582013 h 6857999"/>
              <a:gd name="connsiteX145" fmla="*/ 5568799 w 6456673"/>
              <a:gd name="connsiteY145" fmla="*/ 533007 h 6857999"/>
              <a:gd name="connsiteX146" fmla="*/ 5647847 w 6456673"/>
              <a:gd name="connsiteY146" fmla="*/ 453959 h 6857999"/>
              <a:gd name="connsiteX147" fmla="*/ 5674698 w 6456673"/>
              <a:gd name="connsiteY147" fmla="*/ 458656 h 6857999"/>
              <a:gd name="connsiteX148" fmla="*/ 5693928 w 6456673"/>
              <a:gd name="connsiteY148" fmla="*/ 443148 h 6857999"/>
              <a:gd name="connsiteX149" fmla="*/ 5662292 w 6456673"/>
              <a:gd name="connsiteY149" fmla="*/ 433046 h 6857999"/>
              <a:gd name="connsiteX150" fmla="*/ 5662203 w 6456673"/>
              <a:gd name="connsiteY150" fmla="*/ 433046 h 6857999"/>
              <a:gd name="connsiteX151" fmla="*/ 5662114 w 6456673"/>
              <a:gd name="connsiteY151" fmla="*/ 432957 h 6857999"/>
              <a:gd name="connsiteX152" fmla="*/ 5647847 w 6456673"/>
              <a:gd name="connsiteY152" fmla="*/ 416917 h 6857999"/>
              <a:gd name="connsiteX153" fmla="*/ 842544 w 6456673"/>
              <a:gd name="connsiteY153" fmla="*/ 0 h 6857999"/>
              <a:gd name="connsiteX154" fmla="*/ 2733870 w 6456673"/>
              <a:gd name="connsiteY154" fmla="*/ 0 h 6857999"/>
              <a:gd name="connsiteX155" fmla="*/ 6456673 w 6456673"/>
              <a:gd name="connsiteY155" fmla="*/ 0 h 6857999"/>
              <a:gd name="connsiteX156" fmla="*/ 6456673 w 6456673"/>
              <a:gd name="connsiteY156" fmla="*/ 1856904 h 6857999"/>
              <a:gd name="connsiteX157" fmla="*/ 6456673 w 6456673"/>
              <a:gd name="connsiteY157" fmla="*/ 6857999 h 6857999"/>
              <a:gd name="connsiteX158" fmla="*/ 818673 w 6456673"/>
              <a:gd name="connsiteY158" fmla="*/ 6857999 h 6857999"/>
              <a:gd name="connsiteX159" fmla="*/ 739464 w 6456673"/>
              <a:gd name="connsiteY159" fmla="*/ 6703345 h 6857999"/>
              <a:gd name="connsiteX160" fmla="*/ 0 w 6456673"/>
              <a:gd name="connsiteY160" fmla="*/ 3452303 h 6857999"/>
              <a:gd name="connsiteX161" fmla="*/ 739464 w 6456673"/>
              <a:gd name="connsiteY161" fmla="*/ 201263 h 6857999"/>
              <a:gd name="connsiteX162" fmla="*/ 842544 w 6456673"/>
              <a:gd name="connsiteY16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126151 w 6456673"/>
              <a:gd name="connsiteY122" fmla="*/ 489939 h 6857999"/>
              <a:gd name="connsiteX123" fmla="*/ 5247115 w 6456673"/>
              <a:gd name="connsiteY123" fmla="*/ 457682 h 6857999"/>
              <a:gd name="connsiteX124" fmla="*/ 5212731 w 6456673"/>
              <a:gd name="connsiteY124" fmla="*/ 438363 h 6857999"/>
              <a:gd name="connsiteX125" fmla="*/ 5169929 w 6456673"/>
              <a:gd name="connsiteY125" fmla="*/ 432780 h 6857999"/>
              <a:gd name="connsiteX126" fmla="*/ 5722907 w 6456673"/>
              <a:gd name="connsiteY126" fmla="*/ 428614 h 6857999"/>
              <a:gd name="connsiteX127" fmla="*/ 5620198 w 6456673"/>
              <a:gd name="connsiteY127" fmla="*/ 511561 h 6857999"/>
              <a:gd name="connsiteX128" fmla="*/ 5634466 w 6456673"/>
              <a:gd name="connsiteY128" fmla="*/ 521840 h 6857999"/>
              <a:gd name="connsiteX129" fmla="*/ 5647935 w 6456673"/>
              <a:gd name="connsiteY129" fmla="*/ 515460 h 6857999"/>
              <a:gd name="connsiteX130" fmla="*/ 5665393 w 6456673"/>
              <a:gd name="connsiteY130" fmla="*/ 532918 h 6857999"/>
              <a:gd name="connsiteX131" fmla="*/ 5662646 w 6456673"/>
              <a:gd name="connsiteY131" fmla="*/ 542222 h 6857999"/>
              <a:gd name="connsiteX132" fmla="*/ 5676914 w 6456673"/>
              <a:gd name="connsiteY132" fmla="*/ 552502 h 6857999"/>
              <a:gd name="connsiteX133" fmla="*/ 5722907 w 6456673"/>
              <a:gd name="connsiteY133" fmla="*/ 428614 h 6857999"/>
              <a:gd name="connsiteX134" fmla="*/ 5647847 w 6456673"/>
              <a:gd name="connsiteY134" fmla="*/ 416917 h 6857999"/>
              <a:gd name="connsiteX135" fmla="*/ 5633491 w 6456673"/>
              <a:gd name="connsiteY135" fmla="*/ 433046 h 6857999"/>
              <a:gd name="connsiteX136" fmla="*/ 5633402 w 6456673"/>
              <a:gd name="connsiteY136" fmla="*/ 433046 h 6857999"/>
              <a:gd name="connsiteX137" fmla="*/ 5547886 w 6456673"/>
              <a:gd name="connsiteY137" fmla="*/ 518562 h 6857999"/>
              <a:gd name="connsiteX138" fmla="*/ 5547886 w 6456673"/>
              <a:gd name="connsiteY138" fmla="*/ 518651 h 6857999"/>
              <a:gd name="connsiteX139" fmla="*/ 5531757 w 6456673"/>
              <a:gd name="connsiteY139" fmla="*/ 533007 h 6857999"/>
              <a:gd name="connsiteX140" fmla="*/ 5547886 w 6456673"/>
              <a:gd name="connsiteY140" fmla="*/ 547363 h 6857999"/>
              <a:gd name="connsiteX141" fmla="*/ 5547886 w 6456673"/>
              <a:gd name="connsiteY141" fmla="*/ 547452 h 6857999"/>
              <a:gd name="connsiteX142" fmla="*/ 5577130 w 6456673"/>
              <a:gd name="connsiteY142" fmla="*/ 605142 h 6857999"/>
              <a:gd name="connsiteX143" fmla="*/ 5585725 w 6456673"/>
              <a:gd name="connsiteY143" fmla="*/ 582013 h 6857999"/>
              <a:gd name="connsiteX144" fmla="*/ 5568799 w 6456673"/>
              <a:gd name="connsiteY144" fmla="*/ 533007 h 6857999"/>
              <a:gd name="connsiteX145" fmla="*/ 5647847 w 6456673"/>
              <a:gd name="connsiteY145" fmla="*/ 453959 h 6857999"/>
              <a:gd name="connsiteX146" fmla="*/ 5674698 w 6456673"/>
              <a:gd name="connsiteY146" fmla="*/ 458656 h 6857999"/>
              <a:gd name="connsiteX147" fmla="*/ 5693928 w 6456673"/>
              <a:gd name="connsiteY147" fmla="*/ 443148 h 6857999"/>
              <a:gd name="connsiteX148" fmla="*/ 5662292 w 6456673"/>
              <a:gd name="connsiteY148" fmla="*/ 433046 h 6857999"/>
              <a:gd name="connsiteX149" fmla="*/ 5662203 w 6456673"/>
              <a:gd name="connsiteY149" fmla="*/ 433046 h 6857999"/>
              <a:gd name="connsiteX150" fmla="*/ 5662114 w 6456673"/>
              <a:gd name="connsiteY150" fmla="*/ 432957 h 6857999"/>
              <a:gd name="connsiteX151" fmla="*/ 5647847 w 6456673"/>
              <a:gd name="connsiteY151" fmla="*/ 416917 h 6857999"/>
              <a:gd name="connsiteX152" fmla="*/ 842544 w 6456673"/>
              <a:gd name="connsiteY152" fmla="*/ 0 h 6857999"/>
              <a:gd name="connsiteX153" fmla="*/ 2733870 w 6456673"/>
              <a:gd name="connsiteY153" fmla="*/ 0 h 6857999"/>
              <a:gd name="connsiteX154" fmla="*/ 6456673 w 6456673"/>
              <a:gd name="connsiteY154" fmla="*/ 0 h 6857999"/>
              <a:gd name="connsiteX155" fmla="*/ 6456673 w 6456673"/>
              <a:gd name="connsiteY155" fmla="*/ 1856904 h 6857999"/>
              <a:gd name="connsiteX156" fmla="*/ 6456673 w 6456673"/>
              <a:gd name="connsiteY156" fmla="*/ 6857999 h 6857999"/>
              <a:gd name="connsiteX157" fmla="*/ 818673 w 6456673"/>
              <a:gd name="connsiteY157" fmla="*/ 6857999 h 6857999"/>
              <a:gd name="connsiteX158" fmla="*/ 739464 w 6456673"/>
              <a:gd name="connsiteY158" fmla="*/ 6703345 h 6857999"/>
              <a:gd name="connsiteX159" fmla="*/ 0 w 6456673"/>
              <a:gd name="connsiteY159" fmla="*/ 3452303 h 6857999"/>
              <a:gd name="connsiteX160" fmla="*/ 739464 w 6456673"/>
              <a:gd name="connsiteY160" fmla="*/ 201263 h 6857999"/>
              <a:gd name="connsiteX161" fmla="*/ 842544 w 6456673"/>
              <a:gd name="connsiteY16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12731 w 6456673"/>
              <a:gd name="connsiteY102" fmla="*/ 438363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126151 w 6456673"/>
              <a:gd name="connsiteY122" fmla="*/ 489939 h 6857999"/>
              <a:gd name="connsiteX123" fmla="*/ 5247115 w 6456673"/>
              <a:gd name="connsiteY123" fmla="*/ 457682 h 6857999"/>
              <a:gd name="connsiteX124" fmla="*/ 5212731 w 6456673"/>
              <a:gd name="connsiteY124" fmla="*/ 438363 h 6857999"/>
              <a:gd name="connsiteX125" fmla="*/ 5722907 w 6456673"/>
              <a:gd name="connsiteY125" fmla="*/ 428614 h 6857999"/>
              <a:gd name="connsiteX126" fmla="*/ 5620198 w 6456673"/>
              <a:gd name="connsiteY126" fmla="*/ 511561 h 6857999"/>
              <a:gd name="connsiteX127" fmla="*/ 5634466 w 6456673"/>
              <a:gd name="connsiteY127" fmla="*/ 521840 h 6857999"/>
              <a:gd name="connsiteX128" fmla="*/ 5647935 w 6456673"/>
              <a:gd name="connsiteY128" fmla="*/ 515460 h 6857999"/>
              <a:gd name="connsiteX129" fmla="*/ 5665393 w 6456673"/>
              <a:gd name="connsiteY129" fmla="*/ 532918 h 6857999"/>
              <a:gd name="connsiteX130" fmla="*/ 5662646 w 6456673"/>
              <a:gd name="connsiteY130" fmla="*/ 542222 h 6857999"/>
              <a:gd name="connsiteX131" fmla="*/ 5676914 w 6456673"/>
              <a:gd name="connsiteY131" fmla="*/ 552502 h 6857999"/>
              <a:gd name="connsiteX132" fmla="*/ 5722907 w 6456673"/>
              <a:gd name="connsiteY132" fmla="*/ 428614 h 6857999"/>
              <a:gd name="connsiteX133" fmla="*/ 5647847 w 6456673"/>
              <a:gd name="connsiteY133" fmla="*/ 416917 h 6857999"/>
              <a:gd name="connsiteX134" fmla="*/ 5633491 w 6456673"/>
              <a:gd name="connsiteY134" fmla="*/ 433046 h 6857999"/>
              <a:gd name="connsiteX135" fmla="*/ 5633402 w 6456673"/>
              <a:gd name="connsiteY135" fmla="*/ 433046 h 6857999"/>
              <a:gd name="connsiteX136" fmla="*/ 5547886 w 6456673"/>
              <a:gd name="connsiteY136" fmla="*/ 518562 h 6857999"/>
              <a:gd name="connsiteX137" fmla="*/ 5547886 w 6456673"/>
              <a:gd name="connsiteY137" fmla="*/ 518651 h 6857999"/>
              <a:gd name="connsiteX138" fmla="*/ 5531757 w 6456673"/>
              <a:gd name="connsiteY138" fmla="*/ 533007 h 6857999"/>
              <a:gd name="connsiteX139" fmla="*/ 5547886 w 6456673"/>
              <a:gd name="connsiteY139" fmla="*/ 547363 h 6857999"/>
              <a:gd name="connsiteX140" fmla="*/ 5547886 w 6456673"/>
              <a:gd name="connsiteY140" fmla="*/ 547452 h 6857999"/>
              <a:gd name="connsiteX141" fmla="*/ 5577130 w 6456673"/>
              <a:gd name="connsiteY141" fmla="*/ 605142 h 6857999"/>
              <a:gd name="connsiteX142" fmla="*/ 5585725 w 6456673"/>
              <a:gd name="connsiteY142" fmla="*/ 582013 h 6857999"/>
              <a:gd name="connsiteX143" fmla="*/ 5568799 w 6456673"/>
              <a:gd name="connsiteY143" fmla="*/ 533007 h 6857999"/>
              <a:gd name="connsiteX144" fmla="*/ 5647847 w 6456673"/>
              <a:gd name="connsiteY144" fmla="*/ 453959 h 6857999"/>
              <a:gd name="connsiteX145" fmla="*/ 5674698 w 6456673"/>
              <a:gd name="connsiteY145" fmla="*/ 458656 h 6857999"/>
              <a:gd name="connsiteX146" fmla="*/ 5693928 w 6456673"/>
              <a:gd name="connsiteY146" fmla="*/ 443148 h 6857999"/>
              <a:gd name="connsiteX147" fmla="*/ 5662292 w 6456673"/>
              <a:gd name="connsiteY147" fmla="*/ 433046 h 6857999"/>
              <a:gd name="connsiteX148" fmla="*/ 5662203 w 6456673"/>
              <a:gd name="connsiteY148" fmla="*/ 433046 h 6857999"/>
              <a:gd name="connsiteX149" fmla="*/ 5662114 w 6456673"/>
              <a:gd name="connsiteY149" fmla="*/ 432957 h 6857999"/>
              <a:gd name="connsiteX150" fmla="*/ 5647847 w 6456673"/>
              <a:gd name="connsiteY150" fmla="*/ 416917 h 6857999"/>
              <a:gd name="connsiteX151" fmla="*/ 842544 w 6456673"/>
              <a:gd name="connsiteY151" fmla="*/ 0 h 6857999"/>
              <a:gd name="connsiteX152" fmla="*/ 2733870 w 6456673"/>
              <a:gd name="connsiteY152" fmla="*/ 0 h 6857999"/>
              <a:gd name="connsiteX153" fmla="*/ 6456673 w 6456673"/>
              <a:gd name="connsiteY153" fmla="*/ 0 h 6857999"/>
              <a:gd name="connsiteX154" fmla="*/ 6456673 w 6456673"/>
              <a:gd name="connsiteY154" fmla="*/ 1856904 h 6857999"/>
              <a:gd name="connsiteX155" fmla="*/ 6456673 w 6456673"/>
              <a:gd name="connsiteY155" fmla="*/ 6857999 h 6857999"/>
              <a:gd name="connsiteX156" fmla="*/ 818673 w 6456673"/>
              <a:gd name="connsiteY156" fmla="*/ 6857999 h 6857999"/>
              <a:gd name="connsiteX157" fmla="*/ 739464 w 6456673"/>
              <a:gd name="connsiteY157" fmla="*/ 6703345 h 6857999"/>
              <a:gd name="connsiteX158" fmla="*/ 0 w 6456673"/>
              <a:gd name="connsiteY158" fmla="*/ 3452303 h 6857999"/>
              <a:gd name="connsiteX159" fmla="*/ 739464 w 6456673"/>
              <a:gd name="connsiteY159" fmla="*/ 201263 h 6857999"/>
              <a:gd name="connsiteX160" fmla="*/ 842544 w 6456673"/>
              <a:gd name="connsiteY16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47115 w 6456673"/>
              <a:gd name="connsiteY102" fmla="*/ 457682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126151 w 6456673"/>
              <a:gd name="connsiteY122" fmla="*/ 489939 h 6857999"/>
              <a:gd name="connsiteX123" fmla="*/ 5247115 w 6456673"/>
              <a:gd name="connsiteY123" fmla="*/ 457682 h 6857999"/>
              <a:gd name="connsiteX124" fmla="*/ 5722907 w 6456673"/>
              <a:gd name="connsiteY124" fmla="*/ 428614 h 6857999"/>
              <a:gd name="connsiteX125" fmla="*/ 5620198 w 6456673"/>
              <a:gd name="connsiteY125" fmla="*/ 511561 h 6857999"/>
              <a:gd name="connsiteX126" fmla="*/ 5634466 w 6456673"/>
              <a:gd name="connsiteY126" fmla="*/ 521840 h 6857999"/>
              <a:gd name="connsiteX127" fmla="*/ 5647935 w 6456673"/>
              <a:gd name="connsiteY127" fmla="*/ 515460 h 6857999"/>
              <a:gd name="connsiteX128" fmla="*/ 5665393 w 6456673"/>
              <a:gd name="connsiteY128" fmla="*/ 532918 h 6857999"/>
              <a:gd name="connsiteX129" fmla="*/ 5662646 w 6456673"/>
              <a:gd name="connsiteY129" fmla="*/ 542222 h 6857999"/>
              <a:gd name="connsiteX130" fmla="*/ 5676914 w 6456673"/>
              <a:gd name="connsiteY130" fmla="*/ 552502 h 6857999"/>
              <a:gd name="connsiteX131" fmla="*/ 5722907 w 6456673"/>
              <a:gd name="connsiteY131" fmla="*/ 428614 h 6857999"/>
              <a:gd name="connsiteX132" fmla="*/ 5647847 w 6456673"/>
              <a:gd name="connsiteY132" fmla="*/ 416917 h 6857999"/>
              <a:gd name="connsiteX133" fmla="*/ 5633491 w 6456673"/>
              <a:gd name="connsiteY133" fmla="*/ 433046 h 6857999"/>
              <a:gd name="connsiteX134" fmla="*/ 5633402 w 6456673"/>
              <a:gd name="connsiteY134" fmla="*/ 433046 h 6857999"/>
              <a:gd name="connsiteX135" fmla="*/ 5547886 w 6456673"/>
              <a:gd name="connsiteY135" fmla="*/ 518562 h 6857999"/>
              <a:gd name="connsiteX136" fmla="*/ 5547886 w 6456673"/>
              <a:gd name="connsiteY136" fmla="*/ 518651 h 6857999"/>
              <a:gd name="connsiteX137" fmla="*/ 5531757 w 6456673"/>
              <a:gd name="connsiteY137" fmla="*/ 533007 h 6857999"/>
              <a:gd name="connsiteX138" fmla="*/ 5547886 w 6456673"/>
              <a:gd name="connsiteY138" fmla="*/ 547363 h 6857999"/>
              <a:gd name="connsiteX139" fmla="*/ 5547886 w 6456673"/>
              <a:gd name="connsiteY139" fmla="*/ 547452 h 6857999"/>
              <a:gd name="connsiteX140" fmla="*/ 5577130 w 6456673"/>
              <a:gd name="connsiteY140" fmla="*/ 605142 h 6857999"/>
              <a:gd name="connsiteX141" fmla="*/ 5585725 w 6456673"/>
              <a:gd name="connsiteY141" fmla="*/ 582013 h 6857999"/>
              <a:gd name="connsiteX142" fmla="*/ 5568799 w 6456673"/>
              <a:gd name="connsiteY142" fmla="*/ 533007 h 6857999"/>
              <a:gd name="connsiteX143" fmla="*/ 5647847 w 6456673"/>
              <a:gd name="connsiteY143" fmla="*/ 453959 h 6857999"/>
              <a:gd name="connsiteX144" fmla="*/ 5674698 w 6456673"/>
              <a:gd name="connsiteY144" fmla="*/ 458656 h 6857999"/>
              <a:gd name="connsiteX145" fmla="*/ 5693928 w 6456673"/>
              <a:gd name="connsiteY145" fmla="*/ 443148 h 6857999"/>
              <a:gd name="connsiteX146" fmla="*/ 5662292 w 6456673"/>
              <a:gd name="connsiteY146" fmla="*/ 433046 h 6857999"/>
              <a:gd name="connsiteX147" fmla="*/ 5662203 w 6456673"/>
              <a:gd name="connsiteY147" fmla="*/ 433046 h 6857999"/>
              <a:gd name="connsiteX148" fmla="*/ 5662114 w 6456673"/>
              <a:gd name="connsiteY148" fmla="*/ 432957 h 6857999"/>
              <a:gd name="connsiteX149" fmla="*/ 5647847 w 6456673"/>
              <a:gd name="connsiteY149" fmla="*/ 416917 h 6857999"/>
              <a:gd name="connsiteX150" fmla="*/ 842544 w 6456673"/>
              <a:gd name="connsiteY150" fmla="*/ 0 h 6857999"/>
              <a:gd name="connsiteX151" fmla="*/ 2733870 w 6456673"/>
              <a:gd name="connsiteY151" fmla="*/ 0 h 6857999"/>
              <a:gd name="connsiteX152" fmla="*/ 6456673 w 6456673"/>
              <a:gd name="connsiteY152" fmla="*/ 0 h 6857999"/>
              <a:gd name="connsiteX153" fmla="*/ 6456673 w 6456673"/>
              <a:gd name="connsiteY153" fmla="*/ 1856904 h 6857999"/>
              <a:gd name="connsiteX154" fmla="*/ 6456673 w 6456673"/>
              <a:gd name="connsiteY154" fmla="*/ 6857999 h 6857999"/>
              <a:gd name="connsiteX155" fmla="*/ 818673 w 6456673"/>
              <a:gd name="connsiteY155" fmla="*/ 6857999 h 6857999"/>
              <a:gd name="connsiteX156" fmla="*/ 739464 w 6456673"/>
              <a:gd name="connsiteY156" fmla="*/ 6703345 h 6857999"/>
              <a:gd name="connsiteX157" fmla="*/ 0 w 6456673"/>
              <a:gd name="connsiteY157" fmla="*/ 3452303 h 6857999"/>
              <a:gd name="connsiteX158" fmla="*/ 739464 w 6456673"/>
              <a:gd name="connsiteY158" fmla="*/ 201263 h 6857999"/>
              <a:gd name="connsiteX159" fmla="*/ 842544 w 6456673"/>
              <a:gd name="connsiteY15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26151 w 6456673"/>
              <a:gd name="connsiteY102" fmla="*/ 489939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126151 w 6456673"/>
              <a:gd name="connsiteY122" fmla="*/ 489939 h 6857999"/>
              <a:gd name="connsiteX123" fmla="*/ 5722907 w 6456673"/>
              <a:gd name="connsiteY123" fmla="*/ 428614 h 6857999"/>
              <a:gd name="connsiteX124" fmla="*/ 5620198 w 6456673"/>
              <a:gd name="connsiteY124" fmla="*/ 511561 h 6857999"/>
              <a:gd name="connsiteX125" fmla="*/ 5634466 w 6456673"/>
              <a:gd name="connsiteY125" fmla="*/ 521840 h 6857999"/>
              <a:gd name="connsiteX126" fmla="*/ 5647935 w 6456673"/>
              <a:gd name="connsiteY126" fmla="*/ 515460 h 6857999"/>
              <a:gd name="connsiteX127" fmla="*/ 5665393 w 6456673"/>
              <a:gd name="connsiteY127" fmla="*/ 532918 h 6857999"/>
              <a:gd name="connsiteX128" fmla="*/ 5662646 w 6456673"/>
              <a:gd name="connsiteY128" fmla="*/ 542222 h 6857999"/>
              <a:gd name="connsiteX129" fmla="*/ 5676914 w 6456673"/>
              <a:gd name="connsiteY129" fmla="*/ 552502 h 6857999"/>
              <a:gd name="connsiteX130" fmla="*/ 5722907 w 6456673"/>
              <a:gd name="connsiteY130" fmla="*/ 428614 h 6857999"/>
              <a:gd name="connsiteX131" fmla="*/ 5647847 w 6456673"/>
              <a:gd name="connsiteY131" fmla="*/ 416917 h 6857999"/>
              <a:gd name="connsiteX132" fmla="*/ 5633491 w 6456673"/>
              <a:gd name="connsiteY132" fmla="*/ 433046 h 6857999"/>
              <a:gd name="connsiteX133" fmla="*/ 5633402 w 6456673"/>
              <a:gd name="connsiteY133" fmla="*/ 433046 h 6857999"/>
              <a:gd name="connsiteX134" fmla="*/ 5547886 w 6456673"/>
              <a:gd name="connsiteY134" fmla="*/ 518562 h 6857999"/>
              <a:gd name="connsiteX135" fmla="*/ 5547886 w 6456673"/>
              <a:gd name="connsiteY135" fmla="*/ 518651 h 6857999"/>
              <a:gd name="connsiteX136" fmla="*/ 5531757 w 6456673"/>
              <a:gd name="connsiteY136" fmla="*/ 533007 h 6857999"/>
              <a:gd name="connsiteX137" fmla="*/ 5547886 w 6456673"/>
              <a:gd name="connsiteY137" fmla="*/ 547363 h 6857999"/>
              <a:gd name="connsiteX138" fmla="*/ 5547886 w 6456673"/>
              <a:gd name="connsiteY138" fmla="*/ 547452 h 6857999"/>
              <a:gd name="connsiteX139" fmla="*/ 5577130 w 6456673"/>
              <a:gd name="connsiteY139" fmla="*/ 605142 h 6857999"/>
              <a:gd name="connsiteX140" fmla="*/ 5585725 w 6456673"/>
              <a:gd name="connsiteY140" fmla="*/ 582013 h 6857999"/>
              <a:gd name="connsiteX141" fmla="*/ 5568799 w 6456673"/>
              <a:gd name="connsiteY141" fmla="*/ 533007 h 6857999"/>
              <a:gd name="connsiteX142" fmla="*/ 5647847 w 6456673"/>
              <a:gd name="connsiteY142" fmla="*/ 453959 h 6857999"/>
              <a:gd name="connsiteX143" fmla="*/ 5674698 w 6456673"/>
              <a:gd name="connsiteY143" fmla="*/ 458656 h 6857999"/>
              <a:gd name="connsiteX144" fmla="*/ 5693928 w 6456673"/>
              <a:gd name="connsiteY144" fmla="*/ 443148 h 6857999"/>
              <a:gd name="connsiteX145" fmla="*/ 5662292 w 6456673"/>
              <a:gd name="connsiteY145" fmla="*/ 433046 h 6857999"/>
              <a:gd name="connsiteX146" fmla="*/ 5662203 w 6456673"/>
              <a:gd name="connsiteY146" fmla="*/ 433046 h 6857999"/>
              <a:gd name="connsiteX147" fmla="*/ 5662114 w 6456673"/>
              <a:gd name="connsiteY147" fmla="*/ 432957 h 6857999"/>
              <a:gd name="connsiteX148" fmla="*/ 5647847 w 6456673"/>
              <a:gd name="connsiteY148" fmla="*/ 416917 h 6857999"/>
              <a:gd name="connsiteX149" fmla="*/ 842544 w 6456673"/>
              <a:gd name="connsiteY149" fmla="*/ 0 h 6857999"/>
              <a:gd name="connsiteX150" fmla="*/ 2733870 w 6456673"/>
              <a:gd name="connsiteY150" fmla="*/ 0 h 6857999"/>
              <a:gd name="connsiteX151" fmla="*/ 6456673 w 6456673"/>
              <a:gd name="connsiteY151" fmla="*/ 0 h 6857999"/>
              <a:gd name="connsiteX152" fmla="*/ 6456673 w 6456673"/>
              <a:gd name="connsiteY152" fmla="*/ 1856904 h 6857999"/>
              <a:gd name="connsiteX153" fmla="*/ 6456673 w 6456673"/>
              <a:gd name="connsiteY153" fmla="*/ 6857999 h 6857999"/>
              <a:gd name="connsiteX154" fmla="*/ 818673 w 6456673"/>
              <a:gd name="connsiteY154" fmla="*/ 6857999 h 6857999"/>
              <a:gd name="connsiteX155" fmla="*/ 739464 w 6456673"/>
              <a:gd name="connsiteY155" fmla="*/ 6703345 h 6857999"/>
              <a:gd name="connsiteX156" fmla="*/ 0 w 6456673"/>
              <a:gd name="connsiteY156" fmla="*/ 3452303 h 6857999"/>
              <a:gd name="connsiteX157" fmla="*/ 739464 w 6456673"/>
              <a:gd name="connsiteY157" fmla="*/ 201263 h 6857999"/>
              <a:gd name="connsiteX158" fmla="*/ 842544 w 6456673"/>
              <a:gd name="connsiteY15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14011 w 6456673"/>
              <a:gd name="connsiteY102" fmla="*/ 509789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722907 w 6456673"/>
              <a:gd name="connsiteY122" fmla="*/ 428614 h 6857999"/>
              <a:gd name="connsiteX123" fmla="*/ 5620198 w 6456673"/>
              <a:gd name="connsiteY123" fmla="*/ 511561 h 6857999"/>
              <a:gd name="connsiteX124" fmla="*/ 5634466 w 6456673"/>
              <a:gd name="connsiteY124" fmla="*/ 521840 h 6857999"/>
              <a:gd name="connsiteX125" fmla="*/ 5647935 w 6456673"/>
              <a:gd name="connsiteY125" fmla="*/ 515460 h 6857999"/>
              <a:gd name="connsiteX126" fmla="*/ 5665393 w 6456673"/>
              <a:gd name="connsiteY126" fmla="*/ 532918 h 6857999"/>
              <a:gd name="connsiteX127" fmla="*/ 5662646 w 6456673"/>
              <a:gd name="connsiteY127" fmla="*/ 542222 h 6857999"/>
              <a:gd name="connsiteX128" fmla="*/ 5676914 w 6456673"/>
              <a:gd name="connsiteY128" fmla="*/ 552502 h 6857999"/>
              <a:gd name="connsiteX129" fmla="*/ 5722907 w 6456673"/>
              <a:gd name="connsiteY129" fmla="*/ 428614 h 6857999"/>
              <a:gd name="connsiteX130" fmla="*/ 5647847 w 6456673"/>
              <a:gd name="connsiteY130" fmla="*/ 416917 h 6857999"/>
              <a:gd name="connsiteX131" fmla="*/ 5633491 w 6456673"/>
              <a:gd name="connsiteY131" fmla="*/ 433046 h 6857999"/>
              <a:gd name="connsiteX132" fmla="*/ 5633402 w 6456673"/>
              <a:gd name="connsiteY132" fmla="*/ 433046 h 6857999"/>
              <a:gd name="connsiteX133" fmla="*/ 5547886 w 6456673"/>
              <a:gd name="connsiteY133" fmla="*/ 518562 h 6857999"/>
              <a:gd name="connsiteX134" fmla="*/ 5547886 w 6456673"/>
              <a:gd name="connsiteY134" fmla="*/ 518651 h 6857999"/>
              <a:gd name="connsiteX135" fmla="*/ 5531757 w 6456673"/>
              <a:gd name="connsiteY135" fmla="*/ 533007 h 6857999"/>
              <a:gd name="connsiteX136" fmla="*/ 5547886 w 6456673"/>
              <a:gd name="connsiteY136" fmla="*/ 547363 h 6857999"/>
              <a:gd name="connsiteX137" fmla="*/ 5547886 w 6456673"/>
              <a:gd name="connsiteY137" fmla="*/ 547452 h 6857999"/>
              <a:gd name="connsiteX138" fmla="*/ 5577130 w 6456673"/>
              <a:gd name="connsiteY138" fmla="*/ 605142 h 6857999"/>
              <a:gd name="connsiteX139" fmla="*/ 5585725 w 6456673"/>
              <a:gd name="connsiteY139" fmla="*/ 582013 h 6857999"/>
              <a:gd name="connsiteX140" fmla="*/ 5568799 w 6456673"/>
              <a:gd name="connsiteY140" fmla="*/ 533007 h 6857999"/>
              <a:gd name="connsiteX141" fmla="*/ 5647847 w 6456673"/>
              <a:gd name="connsiteY141" fmla="*/ 453959 h 6857999"/>
              <a:gd name="connsiteX142" fmla="*/ 5674698 w 6456673"/>
              <a:gd name="connsiteY142" fmla="*/ 458656 h 6857999"/>
              <a:gd name="connsiteX143" fmla="*/ 5693928 w 6456673"/>
              <a:gd name="connsiteY143" fmla="*/ 443148 h 6857999"/>
              <a:gd name="connsiteX144" fmla="*/ 5662292 w 6456673"/>
              <a:gd name="connsiteY144" fmla="*/ 433046 h 6857999"/>
              <a:gd name="connsiteX145" fmla="*/ 5662203 w 6456673"/>
              <a:gd name="connsiteY145" fmla="*/ 433046 h 6857999"/>
              <a:gd name="connsiteX146" fmla="*/ 5662114 w 6456673"/>
              <a:gd name="connsiteY146" fmla="*/ 432957 h 6857999"/>
              <a:gd name="connsiteX147" fmla="*/ 5647847 w 6456673"/>
              <a:gd name="connsiteY147" fmla="*/ 416917 h 6857999"/>
              <a:gd name="connsiteX148" fmla="*/ 842544 w 6456673"/>
              <a:gd name="connsiteY148" fmla="*/ 0 h 6857999"/>
              <a:gd name="connsiteX149" fmla="*/ 2733870 w 6456673"/>
              <a:gd name="connsiteY149" fmla="*/ 0 h 6857999"/>
              <a:gd name="connsiteX150" fmla="*/ 6456673 w 6456673"/>
              <a:gd name="connsiteY150" fmla="*/ 0 h 6857999"/>
              <a:gd name="connsiteX151" fmla="*/ 6456673 w 6456673"/>
              <a:gd name="connsiteY151" fmla="*/ 1856904 h 6857999"/>
              <a:gd name="connsiteX152" fmla="*/ 6456673 w 6456673"/>
              <a:gd name="connsiteY152" fmla="*/ 6857999 h 6857999"/>
              <a:gd name="connsiteX153" fmla="*/ 818673 w 6456673"/>
              <a:gd name="connsiteY153" fmla="*/ 6857999 h 6857999"/>
              <a:gd name="connsiteX154" fmla="*/ 739464 w 6456673"/>
              <a:gd name="connsiteY154" fmla="*/ 6703345 h 6857999"/>
              <a:gd name="connsiteX155" fmla="*/ 0 w 6456673"/>
              <a:gd name="connsiteY155" fmla="*/ 3452303 h 6857999"/>
              <a:gd name="connsiteX156" fmla="*/ 739464 w 6456673"/>
              <a:gd name="connsiteY156" fmla="*/ 201263 h 6857999"/>
              <a:gd name="connsiteX157" fmla="*/ 842544 w 6456673"/>
              <a:gd name="connsiteY15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09757 w 6456673"/>
              <a:gd name="connsiteY102" fmla="*/ 534691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722907 w 6456673"/>
              <a:gd name="connsiteY121" fmla="*/ 428614 h 6857999"/>
              <a:gd name="connsiteX122" fmla="*/ 5620198 w 6456673"/>
              <a:gd name="connsiteY122" fmla="*/ 511561 h 6857999"/>
              <a:gd name="connsiteX123" fmla="*/ 5634466 w 6456673"/>
              <a:gd name="connsiteY123" fmla="*/ 521840 h 6857999"/>
              <a:gd name="connsiteX124" fmla="*/ 5647935 w 6456673"/>
              <a:gd name="connsiteY124" fmla="*/ 515460 h 6857999"/>
              <a:gd name="connsiteX125" fmla="*/ 5665393 w 6456673"/>
              <a:gd name="connsiteY125" fmla="*/ 532918 h 6857999"/>
              <a:gd name="connsiteX126" fmla="*/ 5662646 w 6456673"/>
              <a:gd name="connsiteY126" fmla="*/ 542222 h 6857999"/>
              <a:gd name="connsiteX127" fmla="*/ 5676914 w 6456673"/>
              <a:gd name="connsiteY127" fmla="*/ 552502 h 6857999"/>
              <a:gd name="connsiteX128" fmla="*/ 5722907 w 6456673"/>
              <a:gd name="connsiteY128" fmla="*/ 428614 h 6857999"/>
              <a:gd name="connsiteX129" fmla="*/ 5647847 w 6456673"/>
              <a:gd name="connsiteY129" fmla="*/ 416917 h 6857999"/>
              <a:gd name="connsiteX130" fmla="*/ 5633491 w 6456673"/>
              <a:gd name="connsiteY130" fmla="*/ 433046 h 6857999"/>
              <a:gd name="connsiteX131" fmla="*/ 5633402 w 6456673"/>
              <a:gd name="connsiteY131" fmla="*/ 433046 h 6857999"/>
              <a:gd name="connsiteX132" fmla="*/ 5547886 w 6456673"/>
              <a:gd name="connsiteY132" fmla="*/ 518562 h 6857999"/>
              <a:gd name="connsiteX133" fmla="*/ 5547886 w 6456673"/>
              <a:gd name="connsiteY133" fmla="*/ 518651 h 6857999"/>
              <a:gd name="connsiteX134" fmla="*/ 5531757 w 6456673"/>
              <a:gd name="connsiteY134" fmla="*/ 533007 h 6857999"/>
              <a:gd name="connsiteX135" fmla="*/ 5547886 w 6456673"/>
              <a:gd name="connsiteY135" fmla="*/ 547363 h 6857999"/>
              <a:gd name="connsiteX136" fmla="*/ 5547886 w 6456673"/>
              <a:gd name="connsiteY136" fmla="*/ 547452 h 6857999"/>
              <a:gd name="connsiteX137" fmla="*/ 5577130 w 6456673"/>
              <a:gd name="connsiteY137" fmla="*/ 605142 h 6857999"/>
              <a:gd name="connsiteX138" fmla="*/ 5585725 w 6456673"/>
              <a:gd name="connsiteY138" fmla="*/ 582013 h 6857999"/>
              <a:gd name="connsiteX139" fmla="*/ 5568799 w 6456673"/>
              <a:gd name="connsiteY139" fmla="*/ 533007 h 6857999"/>
              <a:gd name="connsiteX140" fmla="*/ 5647847 w 6456673"/>
              <a:gd name="connsiteY140" fmla="*/ 453959 h 6857999"/>
              <a:gd name="connsiteX141" fmla="*/ 5674698 w 6456673"/>
              <a:gd name="connsiteY141" fmla="*/ 458656 h 6857999"/>
              <a:gd name="connsiteX142" fmla="*/ 5693928 w 6456673"/>
              <a:gd name="connsiteY142" fmla="*/ 443148 h 6857999"/>
              <a:gd name="connsiteX143" fmla="*/ 5662292 w 6456673"/>
              <a:gd name="connsiteY143" fmla="*/ 433046 h 6857999"/>
              <a:gd name="connsiteX144" fmla="*/ 5662203 w 6456673"/>
              <a:gd name="connsiteY144" fmla="*/ 433046 h 6857999"/>
              <a:gd name="connsiteX145" fmla="*/ 5662114 w 6456673"/>
              <a:gd name="connsiteY145" fmla="*/ 432957 h 6857999"/>
              <a:gd name="connsiteX146" fmla="*/ 5647847 w 6456673"/>
              <a:gd name="connsiteY146" fmla="*/ 416917 h 6857999"/>
              <a:gd name="connsiteX147" fmla="*/ 842544 w 6456673"/>
              <a:gd name="connsiteY147" fmla="*/ 0 h 6857999"/>
              <a:gd name="connsiteX148" fmla="*/ 2733870 w 6456673"/>
              <a:gd name="connsiteY148" fmla="*/ 0 h 6857999"/>
              <a:gd name="connsiteX149" fmla="*/ 6456673 w 6456673"/>
              <a:gd name="connsiteY149" fmla="*/ 0 h 6857999"/>
              <a:gd name="connsiteX150" fmla="*/ 6456673 w 6456673"/>
              <a:gd name="connsiteY150" fmla="*/ 1856904 h 6857999"/>
              <a:gd name="connsiteX151" fmla="*/ 6456673 w 6456673"/>
              <a:gd name="connsiteY151" fmla="*/ 6857999 h 6857999"/>
              <a:gd name="connsiteX152" fmla="*/ 818673 w 6456673"/>
              <a:gd name="connsiteY152" fmla="*/ 6857999 h 6857999"/>
              <a:gd name="connsiteX153" fmla="*/ 739464 w 6456673"/>
              <a:gd name="connsiteY153" fmla="*/ 6703345 h 6857999"/>
              <a:gd name="connsiteX154" fmla="*/ 0 w 6456673"/>
              <a:gd name="connsiteY154" fmla="*/ 3452303 h 6857999"/>
              <a:gd name="connsiteX155" fmla="*/ 739464 w 6456673"/>
              <a:gd name="connsiteY155" fmla="*/ 201263 h 6857999"/>
              <a:gd name="connsiteX156" fmla="*/ 842544 w 6456673"/>
              <a:gd name="connsiteY15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09757 w 6456673"/>
              <a:gd name="connsiteY102" fmla="*/ 534691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145204 w 6456673"/>
              <a:gd name="connsiteY116" fmla="*/ 592470 h 6857999"/>
              <a:gd name="connsiteX117" fmla="*/ 5126151 w 6456673"/>
              <a:gd name="connsiteY117" fmla="*/ 579443 h 6857999"/>
              <a:gd name="connsiteX118" fmla="*/ 5114011 w 6456673"/>
              <a:gd name="connsiteY118" fmla="*/ 559770 h 6857999"/>
              <a:gd name="connsiteX119" fmla="*/ 5109757 w 6456673"/>
              <a:gd name="connsiteY119" fmla="*/ 534691 h 6857999"/>
              <a:gd name="connsiteX120" fmla="*/ 5722907 w 6456673"/>
              <a:gd name="connsiteY120" fmla="*/ 428614 h 6857999"/>
              <a:gd name="connsiteX121" fmla="*/ 5620198 w 6456673"/>
              <a:gd name="connsiteY121" fmla="*/ 511561 h 6857999"/>
              <a:gd name="connsiteX122" fmla="*/ 5634466 w 6456673"/>
              <a:gd name="connsiteY122" fmla="*/ 521840 h 6857999"/>
              <a:gd name="connsiteX123" fmla="*/ 5647935 w 6456673"/>
              <a:gd name="connsiteY123" fmla="*/ 515460 h 6857999"/>
              <a:gd name="connsiteX124" fmla="*/ 5665393 w 6456673"/>
              <a:gd name="connsiteY124" fmla="*/ 532918 h 6857999"/>
              <a:gd name="connsiteX125" fmla="*/ 5662646 w 6456673"/>
              <a:gd name="connsiteY125" fmla="*/ 542222 h 6857999"/>
              <a:gd name="connsiteX126" fmla="*/ 5676914 w 6456673"/>
              <a:gd name="connsiteY126" fmla="*/ 552502 h 6857999"/>
              <a:gd name="connsiteX127" fmla="*/ 5722907 w 6456673"/>
              <a:gd name="connsiteY127" fmla="*/ 428614 h 6857999"/>
              <a:gd name="connsiteX128" fmla="*/ 5647847 w 6456673"/>
              <a:gd name="connsiteY128" fmla="*/ 416917 h 6857999"/>
              <a:gd name="connsiteX129" fmla="*/ 5633491 w 6456673"/>
              <a:gd name="connsiteY129" fmla="*/ 433046 h 6857999"/>
              <a:gd name="connsiteX130" fmla="*/ 5633402 w 6456673"/>
              <a:gd name="connsiteY130" fmla="*/ 433046 h 6857999"/>
              <a:gd name="connsiteX131" fmla="*/ 5547886 w 6456673"/>
              <a:gd name="connsiteY131" fmla="*/ 518562 h 6857999"/>
              <a:gd name="connsiteX132" fmla="*/ 5547886 w 6456673"/>
              <a:gd name="connsiteY132" fmla="*/ 518651 h 6857999"/>
              <a:gd name="connsiteX133" fmla="*/ 5531757 w 6456673"/>
              <a:gd name="connsiteY133" fmla="*/ 533007 h 6857999"/>
              <a:gd name="connsiteX134" fmla="*/ 5547886 w 6456673"/>
              <a:gd name="connsiteY134" fmla="*/ 547363 h 6857999"/>
              <a:gd name="connsiteX135" fmla="*/ 5547886 w 6456673"/>
              <a:gd name="connsiteY135" fmla="*/ 547452 h 6857999"/>
              <a:gd name="connsiteX136" fmla="*/ 5577130 w 6456673"/>
              <a:gd name="connsiteY136" fmla="*/ 605142 h 6857999"/>
              <a:gd name="connsiteX137" fmla="*/ 5585725 w 6456673"/>
              <a:gd name="connsiteY137" fmla="*/ 582013 h 6857999"/>
              <a:gd name="connsiteX138" fmla="*/ 5568799 w 6456673"/>
              <a:gd name="connsiteY138" fmla="*/ 533007 h 6857999"/>
              <a:gd name="connsiteX139" fmla="*/ 5647847 w 6456673"/>
              <a:gd name="connsiteY139" fmla="*/ 453959 h 6857999"/>
              <a:gd name="connsiteX140" fmla="*/ 5674698 w 6456673"/>
              <a:gd name="connsiteY140" fmla="*/ 458656 h 6857999"/>
              <a:gd name="connsiteX141" fmla="*/ 5693928 w 6456673"/>
              <a:gd name="connsiteY141" fmla="*/ 443148 h 6857999"/>
              <a:gd name="connsiteX142" fmla="*/ 5662292 w 6456673"/>
              <a:gd name="connsiteY142" fmla="*/ 433046 h 6857999"/>
              <a:gd name="connsiteX143" fmla="*/ 5662203 w 6456673"/>
              <a:gd name="connsiteY143" fmla="*/ 433046 h 6857999"/>
              <a:gd name="connsiteX144" fmla="*/ 5662114 w 6456673"/>
              <a:gd name="connsiteY144" fmla="*/ 432957 h 6857999"/>
              <a:gd name="connsiteX145" fmla="*/ 5647847 w 6456673"/>
              <a:gd name="connsiteY145" fmla="*/ 416917 h 6857999"/>
              <a:gd name="connsiteX146" fmla="*/ 842544 w 6456673"/>
              <a:gd name="connsiteY146" fmla="*/ 0 h 6857999"/>
              <a:gd name="connsiteX147" fmla="*/ 2733870 w 6456673"/>
              <a:gd name="connsiteY147" fmla="*/ 0 h 6857999"/>
              <a:gd name="connsiteX148" fmla="*/ 6456673 w 6456673"/>
              <a:gd name="connsiteY148" fmla="*/ 0 h 6857999"/>
              <a:gd name="connsiteX149" fmla="*/ 6456673 w 6456673"/>
              <a:gd name="connsiteY149" fmla="*/ 1856904 h 6857999"/>
              <a:gd name="connsiteX150" fmla="*/ 6456673 w 6456673"/>
              <a:gd name="connsiteY150" fmla="*/ 6857999 h 6857999"/>
              <a:gd name="connsiteX151" fmla="*/ 818673 w 6456673"/>
              <a:gd name="connsiteY151" fmla="*/ 6857999 h 6857999"/>
              <a:gd name="connsiteX152" fmla="*/ 739464 w 6456673"/>
              <a:gd name="connsiteY152" fmla="*/ 6703345 h 6857999"/>
              <a:gd name="connsiteX153" fmla="*/ 0 w 6456673"/>
              <a:gd name="connsiteY153" fmla="*/ 3452303 h 6857999"/>
              <a:gd name="connsiteX154" fmla="*/ 739464 w 6456673"/>
              <a:gd name="connsiteY154" fmla="*/ 201263 h 6857999"/>
              <a:gd name="connsiteX155" fmla="*/ 842544 w 6456673"/>
              <a:gd name="connsiteY15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14011 w 6456673"/>
              <a:gd name="connsiteY102" fmla="*/ 559770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145204 w 6456673"/>
              <a:gd name="connsiteY116" fmla="*/ 592470 h 6857999"/>
              <a:gd name="connsiteX117" fmla="*/ 5126151 w 6456673"/>
              <a:gd name="connsiteY117" fmla="*/ 579443 h 6857999"/>
              <a:gd name="connsiteX118" fmla="*/ 5114011 w 6456673"/>
              <a:gd name="connsiteY118" fmla="*/ 559770 h 6857999"/>
              <a:gd name="connsiteX119" fmla="*/ 5722907 w 6456673"/>
              <a:gd name="connsiteY119" fmla="*/ 428614 h 6857999"/>
              <a:gd name="connsiteX120" fmla="*/ 5620198 w 6456673"/>
              <a:gd name="connsiteY120" fmla="*/ 511561 h 6857999"/>
              <a:gd name="connsiteX121" fmla="*/ 5634466 w 6456673"/>
              <a:gd name="connsiteY121" fmla="*/ 521840 h 6857999"/>
              <a:gd name="connsiteX122" fmla="*/ 5647935 w 6456673"/>
              <a:gd name="connsiteY122" fmla="*/ 515460 h 6857999"/>
              <a:gd name="connsiteX123" fmla="*/ 5665393 w 6456673"/>
              <a:gd name="connsiteY123" fmla="*/ 532918 h 6857999"/>
              <a:gd name="connsiteX124" fmla="*/ 5662646 w 6456673"/>
              <a:gd name="connsiteY124" fmla="*/ 542222 h 6857999"/>
              <a:gd name="connsiteX125" fmla="*/ 5676914 w 6456673"/>
              <a:gd name="connsiteY125" fmla="*/ 552502 h 6857999"/>
              <a:gd name="connsiteX126" fmla="*/ 5722907 w 6456673"/>
              <a:gd name="connsiteY126" fmla="*/ 428614 h 6857999"/>
              <a:gd name="connsiteX127" fmla="*/ 5647847 w 6456673"/>
              <a:gd name="connsiteY127" fmla="*/ 416917 h 6857999"/>
              <a:gd name="connsiteX128" fmla="*/ 5633491 w 6456673"/>
              <a:gd name="connsiteY128" fmla="*/ 433046 h 6857999"/>
              <a:gd name="connsiteX129" fmla="*/ 5633402 w 6456673"/>
              <a:gd name="connsiteY129" fmla="*/ 433046 h 6857999"/>
              <a:gd name="connsiteX130" fmla="*/ 5547886 w 6456673"/>
              <a:gd name="connsiteY130" fmla="*/ 518562 h 6857999"/>
              <a:gd name="connsiteX131" fmla="*/ 5547886 w 6456673"/>
              <a:gd name="connsiteY131" fmla="*/ 518651 h 6857999"/>
              <a:gd name="connsiteX132" fmla="*/ 5531757 w 6456673"/>
              <a:gd name="connsiteY132" fmla="*/ 533007 h 6857999"/>
              <a:gd name="connsiteX133" fmla="*/ 5547886 w 6456673"/>
              <a:gd name="connsiteY133" fmla="*/ 547363 h 6857999"/>
              <a:gd name="connsiteX134" fmla="*/ 5547886 w 6456673"/>
              <a:gd name="connsiteY134" fmla="*/ 547452 h 6857999"/>
              <a:gd name="connsiteX135" fmla="*/ 5577130 w 6456673"/>
              <a:gd name="connsiteY135" fmla="*/ 605142 h 6857999"/>
              <a:gd name="connsiteX136" fmla="*/ 5585725 w 6456673"/>
              <a:gd name="connsiteY136" fmla="*/ 582013 h 6857999"/>
              <a:gd name="connsiteX137" fmla="*/ 5568799 w 6456673"/>
              <a:gd name="connsiteY137" fmla="*/ 533007 h 6857999"/>
              <a:gd name="connsiteX138" fmla="*/ 5647847 w 6456673"/>
              <a:gd name="connsiteY138" fmla="*/ 453959 h 6857999"/>
              <a:gd name="connsiteX139" fmla="*/ 5674698 w 6456673"/>
              <a:gd name="connsiteY139" fmla="*/ 458656 h 6857999"/>
              <a:gd name="connsiteX140" fmla="*/ 5693928 w 6456673"/>
              <a:gd name="connsiteY140" fmla="*/ 443148 h 6857999"/>
              <a:gd name="connsiteX141" fmla="*/ 5662292 w 6456673"/>
              <a:gd name="connsiteY141" fmla="*/ 433046 h 6857999"/>
              <a:gd name="connsiteX142" fmla="*/ 5662203 w 6456673"/>
              <a:gd name="connsiteY142" fmla="*/ 433046 h 6857999"/>
              <a:gd name="connsiteX143" fmla="*/ 5662114 w 6456673"/>
              <a:gd name="connsiteY143" fmla="*/ 432957 h 6857999"/>
              <a:gd name="connsiteX144" fmla="*/ 5647847 w 6456673"/>
              <a:gd name="connsiteY144" fmla="*/ 416917 h 6857999"/>
              <a:gd name="connsiteX145" fmla="*/ 842544 w 6456673"/>
              <a:gd name="connsiteY145" fmla="*/ 0 h 6857999"/>
              <a:gd name="connsiteX146" fmla="*/ 2733870 w 6456673"/>
              <a:gd name="connsiteY146" fmla="*/ 0 h 6857999"/>
              <a:gd name="connsiteX147" fmla="*/ 6456673 w 6456673"/>
              <a:gd name="connsiteY147" fmla="*/ 0 h 6857999"/>
              <a:gd name="connsiteX148" fmla="*/ 6456673 w 6456673"/>
              <a:gd name="connsiteY148" fmla="*/ 1856904 h 6857999"/>
              <a:gd name="connsiteX149" fmla="*/ 6456673 w 6456673"/>
              <a:gd name="connsiteY149" fmla="*/ 6857999 h 6857999"/>
              <a:gd name="connsiteX150" fmla="*/ 818673 w 6456673"/>
              <a:gd name="connsiteY150" fmla="*/ 6857999 h 6857999"/>
              <a:gd name="connsiteX151" fmla="*/ 739464 w 6456673"/>
              <a:gd name="connsiteY151" fmla="*/ 6703345 h 6857999"/>
              <a:gd name="connsiteX152" fmla="*/ 0 w 6456673"/>
              <a:gd name="connsiteY152" fmla="*/ 3452303 h 6857999"/>
              <a:gd name="connsiteX153" fmla="*/ 739464 w 6456673"/>
              <a:gd name="connsiteY153" fmla="*/ 201263 h 6857999"/>
              <a:gd name="connsiteX154" fmla="*/ 842544 w 6456673"/>
              <a:gd name="connsiteY15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26151 w 6456673"/>
              <a:gd name="connsiteY102" fmla="*/ 579443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145204 w 6456673"/>
              <a:gd name="connsiteY116" fmla="*/ 592470 h 6857999"/>
              <a:gd name="connsiteX117" fmla="*/ 5126151 w 6456673"/>
              <a:gd name="connsiteY117" fmla="*/ 579443 h 6857999"/>
              <a:gd name="connsiteX118" fmla="*/ 5722907 w 6456673"/>
              <a:gd name="connsiteY118" fmla="*/ 428614 h 6857999"/>
              <a:gd name="connsiteX119" fmla="*/ 5620198 w 6456673"/>
              <a:gd name="connsiteY119" fmla="*/ 511561 h 6857999"/>
              <a:gd name="connsiteX120" fmla="*/ 5634466 w 6456673"/>
              <a:gd name="connsiteY120" fmla="*/ 521840 h 6857999"/>
              <a:gd name="connsiteX121" fmla="*/ 5647935 w 6456673"/>
              <a:gd name="connsiteY121" fmla="*/ 515460 h 6857999"/>
              <a:gd name="connsiteX122" fmla="*/ 5665393 w 6456673"/>
              <a:gd name="connsiteY122" fmla="*/ 532918 h 6857999"/>
              <a:gd name="connsiteX123" fmla="*/ 5662646 w 6456673"/>
              <a:gd name="connsiteY123" fmla="*/ 542222 h 6857999"/>
              <a:gd name="connsiteX124" fmla="*/ 5676914 w 6456673"/>
              <a:gd name="connsiteY124" fmla="*/ 552502 h 6857999"/>
              <a:gd name="connsiteX125" fmla="*/ 5722907 w 6456673"/>
              <a:gd name="connsiteY125" fmla="*/ 428614 h 6857999"/>
              <a:gd name="connsiteX126" fmla="*/ 5647847 w 6456673"/>
              <a:gd name="connsiteY126" fmla="*/ 416917 h 6857999"/>
              <a:gd name="connsiteX127" fmla="*/ 5633491 w 6456673"/>
              <a:gd name="connsiteY127" fmla="*/ 433046 h 6857999"/>
              <a:gd name="connsiteX128" fmla="*/ 5633402 w 6456673"/>
              <a:gd name="connsiteY128" fmla="*/ 433046 h 6857999"/>
              <a:gd name="connsiteX129" fmla="*/ 5547886 w 6456673"/>
              <a:gd name="connsiteY129" fmla="*/ 518562 h 6857999"/>
              <a:gd name="connsiteX130" fmla="*/ 5547886 w 6456673"/>
              <a:gd name="connsiteY130" fmla="*/ 518651 h 6857999"/>
              <a:gd name="connsiteX131" fmla="*/ 5531757 w 6456673"/>
              <a:gd name="connsiteY131" fmla="*/ 533007 h 6857999"/>
              <a:gd name="connsiteX132" fmla="*/ 5547886 w 6456673"/>
              <a:gd name="connsiteY132" fmla="*/ 547363 h 6857999"/>
              <a:gd name="connsiteX133" fmla="*/ 5547886 w 6456673"/>
              <a:gd name="connsiteY133" fmla="*/ 547452 h 6857999"/>
              <a:gd name="connsiteX134" fmla="*/ 5577130 w 6456673"/>
              <a:gd name="connsiteY134" fmla="*/ 605142 h 6857999"/>
              <a:gd name="connsiteX135" fmla="*/ 5585725 w 6456673"/>
              <a:gd name="connsiteY135" fmla="*/ 582013 h 6857999"/>
              <a:gd name="connsiteX136" fmla="*/ 5568799 w 6456673"/>
              <a:gd name="connsiteY136" fmla="*/ 533007 h 6857999"/>
              <a:gd name="connsiteX137" fmla="*/ 5647847 w 6456673"/>
              <a:gd name="connsiteY137" fmla="*/ 453959 h 6857999"/>
              <a:gd name="connsiteX138" fmla="*/ 5674698 w 6456673"/>
              <a:gd name="connsiteY138" fmla="*/ 458656 h 6857999"/>
              <a:gd name="connsiteX139" fmla="*/ 5693928 w 6456673"/>
              <a:gd name="connsiteY139" fmla="*/ 443148 h 6857999"/>
              <a:gd name="connsiteX140" fmla="*/ 5662292 w 6456673"/>
              <a:gd name="connsiteY140" fmla="*/ 433046 h 6857999"/>
              <a:gd name="connsiteX141" fmla="*/ 5662203 w 6456673"/>
              <a:gd name="connsiteY141" fmla="*/ 433046 h 6857999"/>
              <a:gd name="connsiteX142" fmla="*/ 5662114 w 6456673"/>
              <a:gd name="connsiteY142" fmla="*/ 432957 h 6857999"/>
              <a:gd name="connsiteX143" fmla="*/ 5647847 w 6456673"/>
              <a:gd name="connsiteY143" fmla="*/ 416917 h 6857999"/>
              <a:gd name="connsiteX144" fmla="*/ 842544 w 6456673"/>
              <a:gd name="connsiteY144" fmla="*/ 0 h 6857999"/>
              <a:gd name="connsiteX145" fmla="*/ 2733870 w 6456673"/>
              <a:gd name="connsiteY145" fmla="*/ 0 h 6857999"/>
              <a:gd name="connsiteX146" fmla="*/ 6456673 w 6456673"/>
              <a:gd name="connsiteY146" fmla="*/ 0 h 6857999"/>
              <a:gd name="connsiteX147" fmla="*/ 6456673 w 6456673"/>
              <a:gd name="connsiteY147" fmla="*/ 1856904 h 6857999"/>
              <a:gd name="connsiteX148" fmla="*/ 6456673 w 6456673"/>
              <a:gd name="connsiteY148" fmla="*/ 6857999 h 6857999"/>
              <a:gd name="connsiteX149" fmla="*/ 818673 w 6456673"/>
              <a:gd name="connsiteY149" fmla="*/ 6857999 h 6857999"/>
              <a:gd name="connsiteX150" fmla="*/ 739464 w 6456673"/>
              <a:gd name="connsiteY150" fmla="*/ 6703345 h 6857999"/>
              <a:gd name="connsiteX151" fmla="*/ 0 w 6456673"/>
              <a:gd name="connsiteY151" fmla="*/ 3452303 h 6857999"/>
              <a:gd name="connsiteX152" fmla="*/ 739464 w 6456673"/>
              <a:gd name="connsiteY152" fmla="*/ 201263 h 6857999"/>
              <a:gd name="connsiteX153" fmla="*/ 842544 w 6456673"/>
              <a:gd name="connsiteY15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45204 w 6456673"/>
              <a:gd name="connsiteY102" fmla="*/ 592470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145204 w 6456673"/>
              <a:gd name="connsiteY116" fmla="*/ 592470 h 6857999"/>
              <a:gd name="connsiteX117" fmla="*/ 5722907 w 6456673"/>
              <a:gd name="connsiteY117" fmla="*/ 428614 h 6857999"/>
              <a:gd name="connsiteX118" fmla="*/ 5620198 w 6456673"/>
              <a:gd name="connsiteY118" fmla="*/ 511561 h 6857999"/>
              <a:gd name="connsiteX119" fmla="*/ 5634466 w 6456673"/>
              <a:gd name="connsiteY119" fmla="*/ 521840 h 6857999"/>
              <a:gd name="connsiteX120" fmla="*/ 5647935 w 6456673"/>
              <a:gd name="connsiteY120" fmla="*/ 515460 h 6857999"/>
              <a:gd name="connsiteX121" fmla="*/ 5665393 w 6456673"/>
              <a:gd name="connsiteY121" fmla="*/ 532918 h 6857999"/>
              <a:gd name="connsiteX122" fmla="*/ 5662646 w 6456673"/>
              <a:gd name="connsiteY122" fmla="*/ 542222 h 6857999"/>
              <a:gd name="connsiteX123" fmla="*/ 5676914 w 6456673"/>
              <a:gd name="connsiteY123" fmla="*/ 552502 h 6857999"/>
              <a:gd name="connsiteX124" fmla="*/ 5722907 w 6456673"/>
              <a:gd name="connsiteY124" fmla="*/ 428614 h 6857999"/>
              <a:gd name="connsiteX125" fmla="*/ 5647847 w 6456673"/>
              <a:gd name="connsiteY125" fmla="*/ 416917 h 6857999"/>
              <a:gd name="connsiteX126" fmla="*/ 5633491 w 6456673"/>
              <a:gd name="connsiteY126" fmla="*/ 433046 h 6857999"/>
              <a:gd name="connsiteX127" fmla="*/ 5633402 w 6456673"/>
              <a:gd name="connsiteY127" fmla="*/ 433046 h 6857999"/>
              <a:gd name="connsiteX128" fmla="*/ 5547886 w 6456673"/>
              <a:gd name="connsiteY128" fmla="*/ 518562 h 6857999"/>
              <a:gd name="connsiteX129" fmla="*/ 5547886 w 6456673"/>
              <a:gd name="connsiteY129" fmla="*/ 518651 h 6857999"/>
              <a:gd name="connsiteX130" fmla="*/ 5531757 w 6456673"/>
              <a:gd name="connsiteY130" fmla="*/ 533007 h 6857999"/>
              <a:gd name="connsiteX131" fmla="*/ 5547886 w 6456673"/>
              <a:gd name="connsiteY131" fmla="*/ 547363 h 6857999"/>
              <a:gd name="connsiteX132" fmla="*/ 5547886 w 6456673"/>
              <a:gd name="connsiteY132" fmla="*/ 547452 h 6857999"/>
              <a:gd name="connsiteX133" fmla="*/ 5577130 w 6456673"/>
              <a:gd name="connsiteY133" fmla="*/ 605142 h 6857999"/>
              <a:gd name="connsiteX134" fmla="*/ 5585725 w 6456673"/>
              <a:gd name="connsiteY134" fmla="*/ 582013 h 6857999"/>
              <a:gd name="connsiteX135" fmla="*/ 5568799 w 6456673"/>
              <a:gd name="connsiteY135" fmla="*/ 533007 h 6857999"/>
              <a:gd name="connsiteX136" fmla="*/ 5647847 w 6456673"/>
              <a:gd name="connsiteY136" fmla="*/ 453959 h 6857999"/>
              <a:gd name="connsiteX137" fmla="*/ 5674698 w 6456673"/>
              <a:gd name="connsiteY137" fmla="*/ 458656 h 6857999"/>
              <a:gd name="connsiteX138" fmla="*/ 5693928 w 6456673"/>
              <a:gd name="connsiteY138" fmla="*/ 443148 h 6857999"/>
              <a:gd name="connsiteX139" fmla="*/ 5662292 w 6456673"/>
              <a:gd name="connsiteY139" fmla="*/ 433046 h 6857999"/>
              <a:gd name="connsiteX140" fmla="*/ 5662203 w 6456673"/>
              <a:gd name="connsiteY140" fmla="*/ 433046 h 6857999"/>
              <a:gd name="connsiteX141" fmla="*/ 5662114 w 6456673"/>
              <a:gd name="connsiteY141" fmla="*/ 432957 h 6857999"/>
              <a:gd name="connsiteX142" fmla="*/ 5647847 w 6456673"/>
              <a:gd name="connsiteY142" fmla="*/ 416917 h 6857999"/>
              <a:gd name="connsiteX143" fmla="*/ 842544 w 6456673"/>
              <a:gd name="connsiteY143" fmla="*/ 0 h 6857999"/>
              <a:gd name="connsiteX144" fmla="*/ 2733870 w 6456673"/>
              <a:gd name="connsiteY144" fmla="*/ 0 h 6857999"/>
              <a:gd name="connsiteX145" fmla="*/ 6456673 w 6456673"/>
              <a:gd name="connsiteY145" fmla="*/ 0 h 6857999"/>
              <a:gd name="connsiteX146" fmla="*/ 6456673 w 6456673"/>
              <a:gd name="connsiteY146" fmla="*/ 1856904 h 6857999"/>
              <a:gd name="connsiteX147" fmla="*/ 6456673 w 6456673"/>
              <a:gd name="connsiteY147" fmla="*/ 6857999 h 6857999"/>
              <a:gd name="connsiteX148" fmla="*/ 818673 w 6456673"/>
              <a:gd name="connsiteY148" fmla="*/ 6857999 h 6857999"/>
              <a:gd name="connsiteX149" fmla="*/ 739464 w 6456673"/>
              <a:gd name="connsiteY149" fmla="*/ 6703345 h 6857999"/>
              <a:gd name="connsiteX150" fmla="*/ 0 w 6456673"/>
              <a:gd name="connsiteY150" fmla="*/ 3452303 h 6857999"/>
              <a:gd name="connsiteX151" fmla="*/ 739464 w 6456673"/>
              <a:gd name="connsiteY151" fmla="*/ 201263 h 6857999"/>
              <a:gd name="connsiteX152" fmla="*/ 842544 w 6456673"/>
              <a:gd name="connsiteY15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597078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722907 w 6456673"/>
              <a:gd name="connsiteY116" fmla="*/ 428614 h 6857999"/>
              <a:gd name="connsiteX117" fmla="*/ 5620198 w 6456673"/>
              <a:gd name="connsiteY117" fmla="*/ 511561 h 6857999"/>
              <a:gd name="connsiteX118" fmla="*/ 5634466 w 6456673"/>
              <a:gd name="connsiteY118" fmla="*/ 521840 h 6857999"/>
              <a:gd name="connsiteX119" fmla="*/ 5647935 w 6456673"/>
              <a:gd name="connsiteY119" fmla="*/ 515460 h 6857999"/>
              <a:gd name="connsiteX120" fmla="*/ 5665393 w 6456673"/>
              <a:gd name="connsiteY120" fmla="*/ 532918 h 6857999"/>
              <a:gd name="connsiteX121" fmla="*/ 5662646 w 6456673"/>
              <a:gd name="connsiteY121" fmla="*/ 542222 h 6857999"/>
              <a:gd name="connsiteX122" fmla="*/ 5676914 w 6456673"/>
              <a:gd name="connsiteY122" fmla="*/ 552502 h 6857999"/>
              <a:gd name="connsiteX123" fmla="*/ 5722907 w 6456673"/>
              <a:gd name="connsiteY123" fmla="*/ 428614 h 6857999"/>
              <a:gd name="connsiteX124" fmla="*/ 5647847 w 6456673"/>
              <a:gd name="connsiteY124" fmla="*/ 416917 h 6857999"/>
              <a:gd name="connsiteX125" fmla="*/ 5633491 w 6456673"/>
              <a:gd name="connsiteY125" fmla="*/ 433046 h 6857999"/>
              <a:gd name="connsiteX126" fmla="*/ 5633402 w 6456673"/>
              <a:gd name="connsiteY126" fmla="*/ 433046 h 6857999"/>
              <a:gd name="connsiteX127" fmla="*/ 5547886 w 6456673"/>
              <a:gd name="connsiteY127" fmla="*/ 518562 h 6857999"/>
              <a:gd name="connsiteX128" fmla="*/ 5547886 w 6456673"/>
              <a:gd name="connsiteY128" fmla="*/ 518651 h 6857999"/>
              <a:gd name="connsiteX129" fmla="*/ 5531757 w 6456673"/>
              <a:gd name="connsiteY129" fmla="*/ 533007 h 6857999"/>
              <a:gd name="connsiteX130" fmla="*/ 5547886 w 6456673"/>
              <a:gd name="connsiteY130" fmla="*/ 547363 h 6857999"/>
              <a:gd name="connsiteX131" fmla="*/ 5547886 w 6456673"/>
              <a:gd name="connsiteY131" fmla="*/ 547452 h 6857999"/>
              <a:gd name="connsiteX132" fmla="*/ 5577130 w 6456673"/>
              <a:gd name="connsiteY132" fmla="*/ 605142 h 6857999"/>
              <a:gd name="connsiteX133" fmla="*/ 5585725 w 6456673"/>
              <a:gd name="connsiteY133" fmla="*/ 582013 h 6857999"/>
              <a:gd name="connsiteX134" fmla="*/ 5568799 w 6456673"/>
              <a:gd name="connsiteY134" fmla="*/ 533007 h 6857999"/>
              <a:gd name="connsiteX135" fmla="*/ 5647847 w 6456673"/>
              <a:gd name="connsiteY135" fmla="*/ 453959 h 6857999"/>
              <a:gd name="connsiteX136" fmla="*/ 5674698 w 6456673"/>
              <a:gd name="connsiteY136" fmla="*/ 458656 h 6857999"/>
              <a:gd name="connsiteX137" fmla="*/ 5693928 w 6456673"/>
              <a:gd name="connsiteY137" fmla="*/ 443148 h 6857999"/>
              <a:gd name="connsiteX138" fmla="*/ 5662292 w 6456673"/>
              <a:gd name="connsiteY138" fmla="*/ 433046 h 6857999"/>
              <a:gd name="connsiteX139" fmla="*/ 5662203 w 6456673"/>
              <a:gd name="connsiteY139" fmla="*/ 433046 h 6857999"/>
              <a:gd name="connsiteX140" fmla="*/ 5662114 w 6456673"/>
              <a:gd name="connsiteY140" fmla="*/ 432957 h 6857999"/>
              <a:gd name="connsiteX141" fmla="*/ 5647847 w 6456673"/>
              <a:gd name="connsiteY141" fmla="*/ 416917 h 6857999"/>
              <a:gd name="connsiteX142" fmla="*/ 842544 w 6456673"/>
              <a:gd name="connsiteY142" fmla="*/ 0 h 6857999"/>
              <a:gd name="connsiteX143" fmla="*/ 2733870 w 6456673"/>
              <a:gd name="connsiteY143" fmla="*/ 0 h 6857999"/>
              <a:gd name="connsiteX144" fmla="*/ 6456673 w 6456673"/>
              <a:gd name="connsiteY144" fmla="*/ 0 h 6857999"/>
              <a:gd name="connsiteX145" fmla="*/ 6456673 w 6456673"/>
              <a:gd name="connsiteY145" fmla="*/ 1856904 h 6857999"/>
              <a:gd name="connsiteX146" fmla="*/ 6456673 w 6456673"/>
              <a:gd name="connsiteY146" fmla="*/ 6857999 h 6857999"/>
              <a:gd name="connsiteX147" fmla="*/ 818673 w 6456673"/>
              <a:gd name="connsiteY147" fmla="*/ 6857999 h 6857999"/>
              <a:gd name="connsiteX148" fmla="*/ 739464 w 6456673"/>
              <a:gd name="connsiteY148" fmla="*/ 6703345 h 6857999"/>
              <a:gd name="connsiteX149" fmla="*/ 0 w 6456673"/>
              <a:gd name="connsiteY149" fmla="*/ 3452303 h 6857999"/>
              <a:gd name="connsiteX150" fmla="*/ 739464 w 6456673"/>
              <a:gd name="connsiteY150" fmla="*/ 201263 h 6857999"/>
              <a:gd name="connsiteX151" fmla="*/ 842544 w 6456673"/>
              <a:gd name="connsiteY15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94033 w 6456673"/>
              <a:gd name="connsiteY102" fmla="*/ 593888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722907 w 6456673"/>
              <a:gd name="connsiteY115" fmla="*/ 428614 h 6857999"/>
              <a:gd name="connsiteX116" fmla="*/ 5620198 w 6456673"/>
              <a:gd name="connsiteY116" fmla="*/ 511561 h 6857999"/>
              <a:gd name="connsiteX117" fmla="*/ 5634466 w 6456673"/>
              <a:gd name="connsiteY117" fmla="*/ 521840 h 6857999"/>
              <a:gd name="connsiteX118" fmla="*/ 5647935 w 6456673"/>
              <a:gd name="connsiteY118" fmla="*/ 515460 h 6857999"/>
              <a:gd name="connsiteX119" fmla="*/ 5665393 w 6456673"/>
              <a:gd name="connsiteY119" fmla="*/ 532918 h 6857999"/>
              <a:gd name="connsiteX120" fmla="*/ 5662646 w 6456673"/>
              <a:gd name="connsiteY120" fmla="*/ 542222 h 6857999"/>
              <a:gd name="connsiteX121" fmla="*/ 5676914 w 6456673"/>
              <a:gd name="connsiteY121" fmla="*/ 552502 h 6857999"/>
              <a:gd name="connsiteX122" fmla="*/ 5722907 w 6456673"/>
              <a:gd name="connsiteY122" fmla="*/ 428614 h 6857999"/>
              <a:gd name="connsiteX123" fmla="*/ 5647847 w 6456673"/>
              <a:gd name="connsiteY123" fmla="*/ 416917 h 6857999"/>
              <a:gd name="connsiteX124" fmla="*/ 5633491 w 6456673"/>
              <a:gd name="connsiteY124" fmla="*/ 433046 h 6857999"/>
              <a:gd name="connsiteX125" fmla="*/ 5633402 w 6456673"/>
              <a:gd name="connsiteY125" fmla="*/ 433046 h 6857999"/>
              <a:gd name="connsiteX126" fmla="*/ 5547886 w 6456673"/>
              <a:gd name="connsiteY126" fmla="*/ 518562 h 6857999"/>
              <a:gd name="connsiteX127" fmla="*/ 5547886 w 6456673"/>
              <a:gd name="connsiteY127" fmla="*/ 518651 h 6857999"/>
              <a:gd name="connsiteX128" fmla="*/ 5531757 w 6456673"/>
              <a:gd name="connsiteY128" fmla="*/ 533007 h 6857999"/>
              <a:gd name="connsiteX129" fmla="*/ 5547886 w 6456673"/>
              <a:gd name="connsiteY129" fmla="*/ 547363 h 6857999"/>
              <a:gd name="connsiteX130" fmla="*/ 5547886 w 6456673"/>
              <a:gd name="connsiteY130" fmla="*/ 547452 h 6857999"/>
              <a:gd name="connsiteX131" fmla="*/ 5577130 w 6456673"/>
              <a:gd name="connsiteY131" fmla="*/ 605142 h 6857999"/>
              <a:gd name="connsiteX132" fmla="*/ 5585725 w 6456673"/>
              <a:gd name="connsiteY132" fmla="*/ 582013 h 6857999"/>
              <a:gd name="connsiteX133" fmla="*/ 5568799 w 6456673"/>
              <a:gd name="connsiteY133" fmla="*/ 533007 h 6857999"/>
              <a:gd name="connsiteX134" fmla="*/ 5647847 w 6456673"/>
              <a:gd name="connsiteY134" fmla="*/ 453959 h 6857999"/>
              <a:gd name="connsiteX135" fmla="*/ 5674698 w 6456673"/>
              <a:gd name="connsiteY135" fmla="*/ 458656 h 6857999"/>
              <a:gd name="connsiteX136" fmla="*/ 5693928 w 6456673"/>
              <a:gd name="connsiteY136" fmla="*/ 443148 h 6857999"/>
              <a:gd name="connsiteX137" fmla="*/ 5662292 w 6456673"/>
              <a:gd name="connsiteY137" fmla="*/ 433046 h 6857999"/>
              <a:gd name="connsiteX138" fmla="*/ 5662203 w 6456673"/>
              <a:gd name="connsiteY138" fmla="*/ 433046 h 6857999"/>
              <a:gd name="connsiteX139" fmla="*/ 5662114 w 6456673"/>
              <a:gd name="connsiteY139" fmla="*/ 432957 h 6857999"/>
              <a:gd name="connsiteX140" fmla="*/ 5647847 w 6456673"/>
              <a:gd name="connsiteY140" fmla="*/ 416917 h 6857999"/>
              <a:gd name="connsiteX141" fmla="*/ 842544 w 6456673"/>
              <a:gd name="connsiteY141" fmla="*/ 0 h 6857999"/>
              <a:gd name="connsiteX142" fmla="*/ 2733870 w 6456673"/>
              <a:gd name="connsiteY142" fmla="*/ 0 h 6857999"/>
              <a:gd name="connsiteX143" fmla="*/ 6456673 w 6456673"/>
              <a:gd name="connsiteY143" fmla="*/ 0 h 6857999"/>
              <a:gd name="connsiteX144" fmla="*/ 6456673 w 6456673"/>
              <a:gd name="connsiteY144" fmla="*/ 1856904 h 6857999"/>
              <a:gd name="connsiteX145" fmla="*/ 6456673 w 6456673"/>
              <a:gd name="connsiteY145" fmla="*/ 6857999 h 6857999"/>
              <a:gd name="connsiteX146" fmla="*/ 818673 w 6456673"/>
              <a:gd name="connsiteY146" fmla="*/ 6857999 h 6857999"/>
              <a:gd name="connsiteX147" fmla="*/ 739464 w 6456673"/>
              <a:gd name="connsiteY147" fmla="*/ 6703345 h 6857999"/>
              <a:gd name="connsiteX148" fmla="*/ 0 w 6456673"/>
              <a:gd name="connsiteY148" fmla="*/ 3452303 h 6857999"/>
              <a:gd name="connsiteX149" fmla="*/ 739464 w 6456673"/>
              <a:gd name="connsiteY149" fmla="*/ 201263 h 6857999"/>
              <a:gd name="connsiteX150" fmla="*/ 842544 w 6456673"/>
              <a:gd name="connsiteY15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10162 w 6456673"/>
              <a:gd name="connsiteY102" fmla="*/ 587419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722907 w 6456673"/>
              <a:gd name="connsiteY114" fmla="*/ 428614 h 6857999"/>
              <a:gd name="connsiteX115" fmla="*/ 5620198 w 6456673"/>
              <a:gd name="connsiteY115" fmla="*/ 511561 h 6857999"/>
              <a:gd name="connsiteX116" fmla="*/ 5634466 w 6456673"/>
              <a:gd name="connsiteY116" fmla="*/ 521840 h 6857999"/>
              <a:gd name="connsiteX117" fmla="*/ 5647935 w 6456673"/>
              <a:gd name="connsiteY117" fmla="*/ 515460 h 6857999"/>
              <a:gd name="connsiteX118" fmla="*/ 5665393 w 6456673"/>
              <a:gd name="connsiteY118" fmla="*/ 532918 h 6857999"/>
              <a:gd name="connsiteX119" fmla="*/ 5662646 w 6456673"/>
              <a:gd name="connsiteY119" fmla="*/ 542222 h 6857999"/>
              <a:gd name="connsiteX120" fmla="*/ 5676914 w 6456673"/>
              <a:gd name="connsiteY120" fmla="*/ 552502 h 6857999"/>
              <a:gd name="connsiteX121" fmla="*/ 5722907 w 6456673"/>
              <a:gd name="connsiteY121" fmla="*/ 428614 h 6857999"/>
              <a:gd name="connsiteX122" fmla="*/ 5647847 w 6456673"/>
              <a:gd name="connsiteY122" fmla="*/ 416917 h 6857999"/>
              <a:gd name="connsiteX123" fmla="*/ 5633491 w 6456673"/>
              <a:gd name="connsiteY123" fmla="*/ 433046 h 6857999"/>
              <a:gd name="connsiteX124" fmla="*/ 5633402 w 6456673"/>
              <a:gd name="connsiteY124" fmla="*/ 433046 h 6857999"/>
              <a:gd name="connsiteX125" fmla="*/ 5547886 w 6456673"/>
              <a:gd name="connsiteY125" fmla="*/ 518562 h 6857999"/>
              <a:gd name="connsiteX126" fmla="*/ 5547886 w 6456673"/>
              <a:gd name="connsiteY126" fmla="*/ 518651 h 6857999"/>
              <a:gd name="connsiteX127" fmla="*/ 5531757 w 6456673"/>
              <a:gd name="connsiteY127" fmla="*/ 533007 h 6857999"/>
              <a:gd name="connsiteX128" fmla="*/ 5547886 w 6456673"/>
              <a:gd name="connsiteY128" fmla="*/ 547363 h 6857999"/>
              <a:gd name="connsiteX129" fmla="*/ 5547886 w 6456673"/>
              <a:gd name="connsiteY129" fmla="*/ 547452 h 6857999"/>
              <a:gd name="connsiteX130" fmla="*/ 5577130 w 6456673"/>
              <a:gd name="connsiteY130" fmla="*/ 605142 h 6857999"/>
              <a:gd name="connsiteX131" fmla="*/ 5585725 w 6456673"/>
              <a:gd name="connsiteY131" fmla="*/ 582013 h 6857999"/>
              <a:gd name="connsiteX132" fmla="*/ 5568799 w 6456673"/>
              <a:gd name="connsiteY132" fmla="*/ 533007 h 6857999"/>
              <a:gd name="connsiteX133" fmla="*/ 5647847 w 6456673"/>
              <a:gd name="connsiteY133" fmla="*/ 453959 h 6857999"/>
              <a:gd name="connsiteX134" fmla="*/ 5674698 w 6456673"/>
              <a:gd name="connsiteY134" fmla="*/ 458656 h 6857999"/>
              <a:gd name="connsiteX135" fmla="*/ 5693928 w 6456673"/>
              <a:gd name="connsiteY135" fmla="*/ 443148 h 6857999"/>
              <a:gd name="connsiteX136" fmla="*/ 5662292 w 6456673"/>
              <a:gd name="connsiteY136" fmla="*/ 433046 h 6857999"/>
              <a:gd name="connsiteX137" fmla="*/ 5662203 w 6456673"/>
              <a:gd name="connsiteY137" fmla="*/ 433046 h 6857999"/>
              <a:gd name="connsiteX138" fmla="*/ 5662114 w 6456673"/>
              <a:gd name="connsiteY138" fmla="*/ 432957 h 6857999"/>
              <a:gd name="connsiteX139" fmla="*/ 5647847 w 6456673"/>
              <a:gd name="connsiteY139" fmla="*/ 416917 h 6857999"/>
              <a:gd name="connsiteX140" fmla="*/ 842544 w 6456673"/>
              <a:gd name="connsiteY140" fmla="*/ 0 h 6857999"/>
              <a:gd name="connsiteX141" fmla="*/ 2733870 w 6456673"/>
              <a:gd name="connsiteY141" fmla="*/ 0 h 6857999"/>
              <a:gd name="connsiteX142" fmla="*/ 6456673 w 6456673"/>
              <a:gd name="connsiteY142" fmla="*/ 0 h 6857999"/>
              <a:gd name="connsiteX143" fmla="*/ 6456673 w 6456673"/>
              <a:gd name="connsiteY143" fmla="*/ 1856904 h 6857999"/>
              <a:gd name="connsiteX144" fmla="*/ 6456673 w 6456673"/>
              <a:gd name="connsiteY144" fmla="*/ 6857999 h 6857999"/>
              <a:gd name="connsiteX145" fmla="*/ 818673 w 6456673"/>
              <a:gd name="connsiteY145" fmla="*/ 6857999 h 6857999"/>
              <a:gd name="connsiteX146" fmla="*/ 739464 w 6456673"/>
              <a:gd name="connsiteY146" fmla="*/ 6703345 h 6857999"/>
              <a:gd name="connsiteX147" fmla="*/ 0 w 6456673"/>
              <a:gd name="connsiteY147" fmla="*/ 3452303 h 6857999"/>
              <a:gd name="connsiteX148" fmla="*/ 739464 w 6456673"/>
              <a:gd name="connsiteY148" fmla="*/ 201263 h 6857999"/>
              <a:gd name="connsiteX149" fmla="*/ 842544 w 6456673"/>
              <a:gd name="connsiteY14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10162 w 6456673"/>
              <a:gd name="connsiteY102" fmla="*/ 555959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722907 w 6456673"/>
              <a:gd name="connsiteY113" fmla="*/ 428614 h 6857999"/>
              <a:gd name="connsiteX114" fmla="*/ 5620198 w 6456673"/>
              <a:gd name="connsiteY114" fmla="*/ 511561 h 6857999"/>
              <a:gd name="connsiteX115" fmla="*/ 5634466 w 6456673"/>
              <a:gd name="connsiteY115" fmla="*/ 521840 h 6857999"/>
              <a:gd name="connsiteX116" fmla="*/ 5647935 w 6456673"/>
              <a:gd name="connsiteY116" fmla="*/ 515460 h 6857999"/>
              <a:gd name="connsiteX117" fmla="*/ 5665393 w 6456673"/>
              <a:gd name="connsiteY117" fmla="*/ 532918 h 6857999"/>
              <a:gd name="connsiteX118" fmla="*/ 5662646 w 6456673"/>
              <a:gd name="connsiteY118" fmla="*/ 542222 h 6857999"/>
              <a:gd name="connsiteX119" fmla="*/ 5676914 w 6456673"/>
              <a:gd name="connsiteY119" fmla="*/ 552502 h 6857999"/>
              <a:gd name="connsiteX120" fmla="*/ 5722907 w 6456673"/>
              <a:gd name="connsiteY120" fmla="*/ 428614 h 6857999"/>
              <a:gd name="connsiteX121" fmla="*/ 5647847 w 6456673"/>
              <a:gd name="connsiteY121" fmla="*/ 416917 h 6857999"/>
              <a:gd name="connsiteX122" fmla="*/ 5633491 w 6456673"/>
              <a:gd name="connsiteY122" fmla="*/ 433046 h 6857999"/>
              <a:gd name="connsiteX123" fmla="*/ 5633402 w 6456673"/>
              <a:gd name="connsiteY123" fmla="*/ 433046 h 6857999"/>
              <a:gd name="connsiteX124" fmla="*/ 5547886 w 6456673"/>
              <a:gd name="connsiteY124" fmla="*/ 518562 h 6857999"/>
              <a:gd name="connsiteX125" fmla="*/ 5547886 w 6456673"/>
              <a:gd name="connsiteY125" fmla="*/ 518651 h 6857999"/>
              <a:gd name="connsiteX126" fmla="*/ 5531757 w 6456673"/>
              <a:gd name="connsiteY126" fmla="*/ 533007 h 6857999"/>
              <a:gd name="connsiteX127" fmla="*/ 5547886 w 6456673"/>
              <a:gd name="connsiteY127" fmla="*/ 547363 h 6857999"/>
              <a:gd name="connsiteX128" fmla="*/ 5547886 w 6456673"/>
              <a:gd name="connsiteY128" fmla="*/ 547452 h 6857999"/>
              <a:gd name="connsiteX129" fmla="*/ 5577130 w 6456673"/>
              <a:gd name="connsiteY129" fmla="*/ 605142 h 6857999"/>
              <a:gd name="connsiteX130" fmla="*/ 5585725 w 6456673"/>
              <a:gd name="connsiteY130" fmla="*/ 582013 h 6857999"/>
              <a:gd name="connsiteX131" fmla="*/ 5568799 w 6456673"/>
              <a:gd name="connsiteY131" fmla="*/ 533007 h 6857999"/>
              <a:gd name="connsiteX132" fmla="*/ 5647847 w 6456673"/>
              <a:gd name="connsiteY132" fmla="*/ 453959 h 6857999"/>
              <a:gd name="connsiteX133" fmla="*/ 5674698 w 6456673"/>
              <a:gd name="connsiteY133" fmla="*/ 458656 h 6857999"/>
              <a:gd name="connsiteX134" fmla="*/ 5693928 w 6456673"/>
              <a:gd name="connsiteY134" fmla="*/ 443148 h 6857999"/>
              <a:gd name="connsiteX135" fmla="*/ 5662292 w 6456673"/>
              <a:gd name="connsiteY135" fmla="*/ 433046 h 6857999"/>
              <a:gd name="connsiteX136" fmla="*/ 5662203 w 6456673"/>
              <a:gd name="connsiteY136" fmla="*/ 433046 h 6857999"/>
              <a:gd name="connsiteX137" fmla="*/ 5662114 w 6456673"/>
              <a:gd name="connsiteY137" fmla="*/ 432957 h 6857999"/>
              <a:gd name="connsiteX138" fmla="*/ 5647847 w 6456673"/>
              <a:gd name="connsiteY138" fmla="*/ 416917 h 6857999"/>
              <a:gd name="connsiteX139" fmla="*/ 842544 w 6456673"/>
              <a:gd name="connsiteY139" fmla="*/ 0 h 6857999"/>
              <a:gd name="connsiteX140" fmla="*/ 2733870 w 6456673"/>
              <a:gd name="connsiteY140" fmla="*/ 0 h 6857999"/>
              <a:gd name="connsiteX141" fmla="*/ 6456673 w 6456673"/>
              <a:gd name="connsiteY141" fmla="*/ 0 h 6857999"/>
              <a:gd name="connsiteX142" fmla="*/ 6456673 w 6456673"/>
              <a:gd name="connsiteY142" fmla="*/ 1856904 h 6857999"/>
              <a:gd name="connsiteX143" fmla="*/ 6456673 w 6456673"/>
              <a:gd name="connsiteY143" fmla="*/ 6857999 h 6857999"/>
              <a:gd name="connsiteX144" fmla="*/ 818673 w 6456673"/>
              <a:gd name="connsiteY144" fmla="*/ 6857999 h 6857999"/>
              <a:gd name="connsiteX145" fmla="*/ 739464 w 6456673"/>
              <a:gd name="connsiteY145" fmla="*/ 6703345 h 6857999"/>
              <a:gd name="connsiteX146" fmla="*/ 0 w 6456673"/>
              <a:gd name="connsiteY146" fmla="*/ 3452303 h 6857999"/>
              <a:gd name="connsiteX147" fmla="*/ 739464 w 6456673"/>
              <a:gd name="connsiteY147" fmla="*/ 201263 h 6857999"/>
              <a:gd name="connsiteX148" fmla="*/ 842544 w 6456673"/>
              <a:gd name="connsiteY14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75423 w 6456673"/>
              <a:gd name="connsiteY102" fmla="*/ 555959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722907 w 6456673"/>
              <a:gd name="connsiteY112" fmla="*/ 428614 h 6857999"/>
              <a:gd name="connsiteX113" fmla="*/ 5620198 w 6456673"/>
              <a:gd name="connsiteY113" fmla="*/ 511561 h 6857999"/>
              <a:gd name="connsiteX114" fmla="*/ 5634466 w 6456673"/>
              <a:gd name="connsiteY114" fmla="*/ 521840 h 6857999"/>
              <a:gd name="connsiteX115" fmla="*/ 5647935 w 6456673"/>
              <a:gd name="connsiteY115" fmla="*/ 515460 h 6857999"/>
              <a:gd name="connsiteX116" fmla="*/ 5665393 w 6456673"/>
              <a:gd name="connsiteY116" fmla="*/ 532918 h 6857999"/>
              <a:gd name="connsiteX117" fmla="*/ 5662646 w 6456673"/>
              <a:gd name="connsiteY117" fmla="*/ 542222 h 6857999"/>
              <a:gd name="connsiteX118" fmla="*/ 5676914 w 6456673"/>
              <a:gd name="connsiteY118" fmla="*/ 552502 h 6857999"/>
              <a:gd name="connsiteX119" fmla="*/ 5722907 w 6456673"/>
              <a:gd name="connsiteY119" fmla="*/ 428614 h 6857999"/>
              <a:gd name="connsiteX120" fmla="*/ 5647847 w 6456673"/>
              <a:gd name="connsiteY120" fmla="*/ 416917 h 6857999"/>
              <a:gd name="connsiteX121" fmla="*/ 5633491 w 6456673"/>
              <a:gd name="connsiteY121" fmla="*/ 433046 h 6857999"/>
              <a:gd name="connsiteX122" fmla="*/ 5633402 w 6456673"/>
              <a:gd name="connsiteY122" fmla="*/ 433046 h 6857999"/>
              <a:gd name="connsiteX123" fmla="*/ 5547886 w 6456673"/>
              <a:gd name="connsiteY123" fmla="*/ 518562 h 6857999"/>
              <a:gd name="connsiteX124" fmla="*/ 5547886 w 6456673"/>
              <a:gd name="connsiteY124" fmla="*/ 518651 h 6857999"/>
              <a:gd name="connsiteX125" fmla="*/ 5531757 w 6456673"/>
              <a:gd name="connsiteY125" fmla="*/ 533007 h 6857999"/>
              <a:gd name="connsiteX126" fmla="*/ 5547886 w 6456673"/>
              <a:gd name="connsiteY126" fmla="*/ 547363 h 6857999"/>
              <a:gd name="connsiteX127" fmla="*/ 5547886 w 6456673"/>
              <a:gd name="connsiteY127" fmla="*/ 547452 h 6857999"/>
              <a:gd name="connsiteX128" fmla="*/ 5577130 w 6456673"/>
              <a:gd name="connsiteY128" fmla="*/ 605142 h 6857999"/>
              <a:gd name="connsiteX129" fmla="*/ 5585725 w 6456673"/>
              <a:gd name="connsiteY129" fmla="*/ 582013 h 6857999"/>
              <a:gd name="connsiteX130" fmla="*/ 5568799 w 6456673"/>
              <a:gd name="connsiteY130" fmla="*/ 533007 h 6857999"/>
              <a:gd name="connsiteX131" fmla="*/ 5647847 w 6456673"/>
              <a:gd name="connsiteY131" fmla="*/ 453959 h 6857999"/>
              <a:gd name="connsiteX132" fmla="*/ 5674698 w 6456673"/>
              <a:gd name="connsiteY132" fmla="*/ 458656 h 6857999"/>
              <a:gd name="connsiteX133" fmla="*/ 5693928 w 6456673"/>
              <a:gd name="connsiteY133" fmla="*/ 443148 h 6857999"/>
              <a:gd name="connsiteX134" fmla="*/ 5662292 w 6456673"/>
              <a:gd name="connsiteY134" fmla="*/ 433046 h 6857999"/>
              <a:gd name="connsiteX135" fmla="*/ 5662203 w 6456673"/>
              <a:gd name="connsiteY135" fmla="*/ 433046 h 6857999"/>
              <a:gd name="connsiteX136" fmla="*/ 5662114 w 6456673"/>
              <a:gd name="connsiteY136" fmla="*/ 432957 h 6857999"/>
              <a:gd name="connsiteX137" fmla="*/ 5647847 w 6456673"/>
              <a:gd name="connsiteY137" fmla="*/ 416917 h 6857999"/>
              <a:gd name="connsiteX138" fmla="*/ 842544 w 6456673"/>
              <a:gd name="connsiteY138" fmla="*/ 0 h 6857999"/>
              <a:gd name="connsiteX139" fmla="*/ 2733870 w 6456673"/>
              <a:gd name="connsiteY139" fmla="*/ 0 h 6857999"/>
              <a:gd name="connsiteX140" fmla="*/ 6456673 w 6456673"/>
              <a:gd name="connsiteY140" fmla="*/ 0 h 6857999"/>
              <a:gd name="connsiteX141" fmla="*/ 6456673 w 6456673"/>
              <a:gd name="connsiteY141" fmla="*/ 1856904 h 6857999"/>
              <a:gd name="connsiteX142" fmla="*/ 6456673 w 6456673"/>
              <a:gd name="connsiteY142" fmla="*/ 6857999 h 6857999"/>
              <a:gd name="connsiteX143" fmla="*/ 818673 w 6456673"/>
              <a:gd name="connsiteY143" fmla="*/ 6857999 h 6857999"/>
              <a:gd name="connsiteX144" fmla="*/ 739464 w 6456673"/>
              <a:gd name="connsiteY144" fmla="*/ 6703345 h 6857999"/>
              <a:gd name="connsiteX145" fmla="*/ 0 w 6456673"/>
              <a:gd name="connsiteY145" fmla="*/ 3452303 h 6857999"/>
              <a:gd name="connsiteX146" fmla="*/ 739464 w 6456673"/>
              <a:gd name="connsiteY146" fmla="*/ 201263 h 6857999"/>
              <a:gd name="connsiteX147" fmla="*/ 842544 w 6456673"/>
              <a:gd name="connsiteY14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51192 w 6456673"/>
              <a:gd name="connsiteY102" fmla="*/ 516524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722907 w 6456673"/>
              <a:gd name="connsiteY111" fmla="*/ 428614 h 6857999"/>
              <a:gd name="connsiteX112" fmla="*/ 5620198 w 6456673"/>
              <a:gd name="connsiteY112" fmla="*/ 511561 h 6857999"/>
              <a:gd name="connsiteX113" fmla="*/ 5634466 w 6456673"/>
              <a:gd name="connsiteY113" fmla="*/ 521840 h 6857999"/>
              <a:gd name="connsiteX114" fmla="*/ 5647935 w 6456673"/>
              <a:gd name="connsiteY114" fmla="*/ 515460 h 6857999"/>
              <a:gd name="connsiteX115" fmla="*/ 5665393 w 6456673"/>
              <a:gd name="connsiteY115" fmla="*/ 532918 h 6857999"/>
              <a:gd name="connsiteX116" fmla="*/ 5662646 w 6456673"/>
              <a:gd name="connsiteY116" fmla="*/ 542222 h 6857999"/>
              <a:gd name="connsiteX117" fmla="*/ 5676914 w 6456673"/>
              <a:gd name="connsiteY117" fmla="*/ 552502 h 6857999"/>
              <a:gd name="connsiteX118" fmla="*/ 5722907 w 6456673"/>
              <a:gd name="connsiteY118" fmla="*/ 428614 h 6857999"/>
              <a:gd name="connsiteX119" fmla="*/ 5647847 w 6456673"/>
              <a:gd name="connsiteY119" fmla="*/ 416917 h 6857999"/>
              <a:gd name="connsiteX120" fmla="*/ 5633491 w 6456673"/>
              <a:gd name="connsiteY120" fmla="*/ 433046 h 6857999"/>
              <a:gd name="connsiteX121" fmla="*/ 5633402 w 6456673"/>
              <a:gd name="connsiteY121" fmla="*/ 433046 h 6857999"/>
              <a:gd name="connsiteX122" fmla="*/ 5547886 w 6456673"/>
              <a:gd name="connsiteY122" fmla="*/ 518562 h 6857999"/>
              <a:gd name="connsiteX123" fmla="*/ 5547886 w 6456673"/>
              <a:gd name="connsiteY123" fmla="*/ 518651 h 6857999"/>
              <a:gd name="connsiteX124" fmla="*/ 5531757 w 6456673"/>
              <a:gd name="connsiteY124" fmla="*/ 533007 h 6857999"/>
              <a:gd name="connsiteX125" fmla="*/ 5547886 w 6456673"/>
              <a:gd name="connsiteY125" fmla="*/ 547363 h 6857999"/>
              <a:gd name="connsiteX126" fmla="*/ 5547886 w 6456673"/>
              <a:gd name="connsiteY126" fmla="*/ 547452 h 6857999"/>
              <a:gd name="connsiteX127" fmla="*/ 5577130 w 6456673"/>
              <a:gd name="connsiteY127" fmla="*/ 605142 h 6857999"/>
              <a:gd name="connsiteX128" fmla="*/ 5585725 w 6456673"/>
              <a:gd name="connsiteY128" fmla="*/ 582013 h 6857999"/>
              <a:gd name="connsiteX129" fmla="*/ 5568799 w 6456673"/>
              <a:gd name="connsiteY129" fmla="*/ 533007 h 6857999"/>
              <a:gd name="connsiteX130" fmla="*/ 5647847 w 6456673"/>
              <a:gd name="connsiteY130" fmla="*/ 453959 h 6857999"/>
              <a:gd name="connsiteX131" fmla="*/ 5674698 w 6456673"/>
              <a:gd name="connsiteY131" fmla="*/ 458656 h 6857999"/>
              <a:gd name="connsiteX132" fmla="*/ 5693928 w 6456673"/>
              <a:gd name="connsiteY132" fmla="*/ 443148 h 6857999"/>
              <a:gd name="connsiteX133" fmla="*/ 5662292 w 6456673"/>
              <a:gd name="connsiteY133" fmla="*/ 433046 h 6857999"/>
              <a:gd name="connsiteX134" fmla="*/ 5662203 w 6456673"/>
              <a:gd name="connsiteY134" fmla="*/ 433046 h 6857999"/>
              <a:gd name="connsiteX135" fmla="*/ 5662114 w 6456673"/>
              <a:gd name="connsiteY135" fmla="*/ 432957 h 6857999"/>
              <a:gd name="connsiteX136" fmla="*/ 5647847 w 6456673"/>
              <a:gd name="connsiteY136" fmla="*/ 416917 h 6857999"/>
              <a:gd name="connsiteX137" fmla="*/ 842544 w 6456673"/>
              <a:gd name="connsiteY137" fmla="*/ 0 h 6857999"/>
              <a:gd name="connsiteX138" fmla="*/ 2733870 w 6456673"/>
              <a:gd name="connsiteY138" fmla="*/ 0 h 6857999"/>
              <a:gd name="connsiteX139" fmla="*/ 6456673 w 6456673"/>
              <a:gd name="connsiteY139" fmla="*/ 0 h 6857999"/>
              <a:gd name="connsiteX140" fmla="*/ 6456673 w 6456673"/>
              <a:gd name="connsiteY140" fmla="*/ 1856904 h 6857999"/>
              <a:gd name="connsiteX141" fmla="*/ 6456673 w 6456673"/>
              <a:gd name="connsiteY141" fmla="*/ 6857999 h 6857999"/>
              <a:gd name="connsiteX142" fmla="*/ 818673 w 6456673"/>
              <a:gd name="connsiteY142" fmla="*/ 6857999 h 6857999"/>
              <a:gd name="connsiteX143" fmla="*/ 739464 w 6456673"/>
              <a:gd name="connsiteY143" fmla="*/ 6703345 h 6857999"/>
              <a:gd name="connsiteX144" fmla="*/ 0 w 6456673"/>
              <a:gd name="connsiteY144" fmla="*/ 3452303 h 6857999"/>
              <a:gd name="connsiteX145" fmla="*/ 739464 w 6456673"/>
              <a:gd name="connsiteY145" fmla="*/ 201263 h 6857999"/>
              <a:gd name="connsiteX146" fmla="*/ 842544 w 6456673"/>
              <a:gd name="connsiteY14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51192 w 6456673"/>
              <a:gd name="connsiteY102" fmla="*/ 617815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722907 w 6456673"/>
              <a:gd name="connsiteY110" fmla="*/ 428614 h 6857999"/>
              <a:gd name="connsiteX111" fmla="*/ 5620198 w 6456673"/>
              <a:gd name="connsiteY111" fmla="*/ 511561 h 6857999"/>
              <a:gd name="connsiteX112" fmla="*/ 5634466 w 6456673"/>
              <a:gd name="connsiteY112" fmla="*/ 521840 h 6857999"/>
              <a:gd name="connsiteX113" fmla="*/ 5647935 w 6456673"/>
              <a:gd name="connsiteY113" fmla="*/ 515460 h 6857999"/>
              <a:gd name="connsiteX114" fmla="*/ 5665393 w 6456673"/>
              <a:gd name="connsiteY114" fmla="*/ 532918 h 6857999"/>
              <a:gd name="connsiteX115" fmla="*/ 5662646 w 6456673"/>
              <a:gd name="connsiteY115" fmla="*/ 542222 h 6857999"/>
              <a:gd name="connsiteX116" fmla="*/ 5676914 w 6456673"/>
              <a:gd name="connsiteY116" fmla="*/ 552502 h 6857999"/>
              <a:gd name="connsiteX117" fmla="*/ 5722907 w 6456673"/>
              <a:gd name="connsiteY117" fmla="*/ 428614 h 6857999"/>
              <a:gd name="connsiteX118" fmla="*/ 5647847 w 6456673"/>
              <a:gd name="connsiteY118" fmla="*/ 416917 h 6857999"/>
              <a:gd name="connsiteX119" fmla="*/ 5633491 w 6456673"/>
              <a:gd name="connsiteY119" fmla="*/ 433046 h 6857999"/>
              <a:gd name="connsiteX120" fmla="*/ 5633402 w 6456673"/>
              <a:gd name="connsiteY120" fmla="*/ 433046 h 6857999"/>
              <a:gd name="connsiteX121" fmla="*/ 5547886 w 6456673"/>
              <a:gd name="connsiteY121" fmla="*/ 518562 h 6857999"/>
              <a:gd name="connsiteX122" fmla="*/ 5547886 w 6456673"/>
              <a:gd name="connsiteY122" fmla="*/ 518651 h 6857999"/>
              <a:gd name="connsiteX123" fmla="*/ 5531757 w 6456673"/>
              <a:gd name="connsiteY123" fmla="*/ 533007 h 6857999"/>
              <a:gd name="connsiteX124" fmla="*/ 5547886 w 6456673"/>
              <a:gd name="connsiteY124" fmla="*/ 547363 h 6857999"/>
              <a:gd name="connsiteX125" fmla="*/ 5547886 w 6456673"/>
              <a:gd name="connsiteY125" fmla="*/ 547452 h 6857999"/>
              <a:gd name="connsiteX126" fmla="*/ 5577130 w 6456673"/>
              <a:gd name="connsiteY126" fmla="*/ 605142 h 6857999"/>
              <a:gd name="connsiteX127" fmla="*/ 5585725 w 6456673"/>
              <a:gd name="connsiteY127" fmla="*/ 582013 h 6857999"/>
              <a:gd name="connsiteX128" fmla="*/ 5568799 w 6456673"/>
              <a:gd name="connsiteY128" fmla="*/ 533007 h 6857999"/>
              <a:gd name="connsiteX129" fmla="*/ 5647847 w 6456673"/>
              <a:gd name="connsiteY129" fmla="*/ 453959 h 6857999"/>
              <a:gd name="connsiteX130" fmla="*/ 5674698 w 6456673"/>
              <a:gd name="connsiteY130" fmla="*/ 458656 h 6857999"/>
              <a:gd name="connsiteX131" fmla="*/ 5693928 w 6456673"/>
              <a:gd name="connsiteY131" fmla="*/ 443148 h 6857999"/>
              <a:gd name="connsiteX132" fmla="*/ 5662292 w 6456673"/>
              <a:gd name="connsiteY132" fmla="*/ 433046 h 6857999"/>
              <a:gd name="connsiteX133" fmla="*/ 5662203 w 6456673"/>
              <a:gd name="connsiteY133" fmla="*/ 433046 h 6857999"/>
              <a:gd name="connsiteX134" fmla="*/ 5662114 w 6456673"/>
              <a:gd name="connsiteY134" fmla="*/ 432957 h 6857999"/>
              <a:gd name="connsiteX135" fmla="*/ 5647847 w 6456673"/>
              <a:gd name="connsiteY135" fmla="*/ 416917 h 6857999"/>
              <a:gd name="connsiteX136" fmla="*/ 842544 w 6456673"/>
              <a:gd name="connsiteY136" fmla="*/ 0 h 6857999"/>
              <a:gd name="connsiteX137" fmla="*/ 2733870 w 6456673"/>
              <a:gd name="connsiteY137" fmla="*/ 0 h 6857999"/>
              <a:gd name="connsiteX138" fmla="*/ 6456673 w 6456673"/>
              <a:gd name="connsiteY138" fmla="*/ 0 h 6857999"/>
              <a:gd name="connsiteX139" fmla="*/ 6456673 w 6456673"/>
              <a:gd name="connsiteY139" fmla="*/ 1856904 h 6857999"/>
              <a:gd name="connsiteX140" fmla="*/ 6456673 w 6456673"/>
              <a:gd name="connsiteY140" fmla="*/ 6857999 h 6857999"/>
              <a:gd name="connsiteX141" fmla="*/ 818673 w 6456673"/>
              <a:gd name="connsiteY141" fmla="*/ 6857999 h 6857999"/>
              <a:gd name="connsiteX142" fmla="*/ 739464 w 6456673"/>
              <a:gd name="connsiteY142" fmla="*/ 6703345 h 6857999"/>
              <a:gd name="connsiteX143" fmla="*/ 0 w 6456673"/>
              <a:gd name="connsiteY143" fmla="*/ 3452303 h 6857999"/>
              <a:gd name="connsiteX144" fmla="*/ 739464 w 6456673"/>
              <a:gd name="connsiteY144" fmla="*/ 201263 h 6857999"/>
              <a:gd name="connsiteX145" fmla="*/ 842544 w 6456673"/>
              <a:gd name="connsiteY14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11757 w 6456673"/>
              <a:gd name="connsiteY102" fmla="*/ 632082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722907 w 6456673"/>
              <a:gd name="connsiteY109" fmla="*/ 428614 h 6857999"/>
              <a:gd name="connsiteX110" fmla="*/ 5620198 w 6456673"/>
              <a:gd name="connsiteY110" fmla="*/ 511561 h 6857999"/>
              <a:gd name="connsiteX111" fmla="*/ 5634466 w 6456673"/>
              <a:gd name="connsiteY111" fmla="*/ 521840 h 6857999"/>
              <a:gd name="connsiteX112" fmla="*/ 5647935 w 6456673"/>
              <a:gd name="connsiteY112" fmla="*/ 515460 h 6857999"/>
              <a:gd name="connsiteX113" fmla="*/ 5665393 w 6456673"/>
              <a:gd name="connsiteY113" fmla="*/ 532918 h 6857999"/>
              <a:gd name="connsiteX114" fmla="*/ 5662646 w 6456673"/>
              <a:gd name="connsiteY114" fmla="*/ 542222 h 6857999"/>
              <a:gd name="connsiteX115" fmla="*/ 5676914 w 6456673"/>
              <a:gd name="connsiteY115" fmla="*/ 552502 h 6857999"/>
              <a:gd name="connsiteX116" fmla="*/ 5722907 w 6456673"/>
              <a:gd name="connsiteY116" fmla="*/ 428614 h 6857999"/>
              <a:gd name="connsiteX117" fmla="*/ 5647847 w 6456673"/>
              <a:gd name="connsiteY117" fmla="*/ 416917 h 6857999"/>
              <a:gd name="connsiteX118" fmla="*/ 5633491 w 6456673"/>
              <a:gd name="connsiteY118" fmla="*/ 433046 h 6857999"/>
              <a:gd name="connsiteX119" fmla="*/ 5633402 w 6456673"/>
              <a:gd name="connsiteY119" fmla="*/ 433046 h 6857999"/>
              <a:gd name="connsiteX120" fmla="*/ 5547886 w 6456673"/>
              <a:gd name="connsiteY120" fmla="*/ 518562 h 6857999"/>
              <a:gd name="connsiteX121" fmla="*/ 5547886 w 6456673"/>
              <a:gd name="connsiteY121" fmla="*/ 518651 h 6857999"/>
              <a:gd name="connsiteX122" fmla="*/ 5531757 w 6456673"/>
              <a:gd name="connsiteY122" fmla="*/ 533007 h 6857999"/>
              <a:gd name="connsiteX123" fmla="*/ 5547886 w 6456673"/>
              <a:gd name="connsiteY123" fmla="*/ 547363 h 6857999"/>
              <a:gd name="connsiteX124" fmla="*/ 5547886 w 6456673"/>
              <a:gd name="connsiteY124" fmla="*/ 547452 h 6857999"/>
              <a:gd name="connsiteX125" fmla="*/ 5577130 w 6456673"/>
              <a:gd name="connsiteY125" fmla="*/ 605142 h 6857999"/>
              <a:gd name="connsiteX126" fmla="*/ 5585725 w 6456673"/>
              <a:gd name="connsiteY126" fmla="*/ 582013 h 6857999"/>
              <a:gd name="connsiteX127" fmla="*/ 5568799 w 6456673"/>
              <a:gd name="connsiteY127" fmla="*/ 533007 h 6857999"/>
              <a:gd name="connsiteX128" fmla="*/ 5647847 w 6456673"/>
              <a:gd name="connsiteY128" fmla="*/ 453959 h 6857999"/>
              <a:gd name="connsiteX129" fmla="*/ 5674698 w 6456673"/>
              <a:gd name="connsiteY129" fmla="*/ 458656 h 6857999"/>
              <a:gd name="connsiteX130" fmla="*/ 5693928 w 6456673"/>
              <a:gd name="connsiteY130" fmla="*/ 443148 h 6857999"/>
              <a:gd name="connsiteX131" fmla="*/ 5662292 w 6456673"/>
              <a:gd name="connsiteY131" fmla="*/ 433046 h 6857999"/>
              <a:gd name="connsiteX132" fmla="*/ 5662203 w 6456673"/>
              <a:gd name="connsiteY132" fmla="*/ 433046 h 6857999"/>
              <a:gd name="connsiteX133" fmla="*/ 5662114 w 6456673"/>
              <a:gd name="connsiteY133" fmla="*/ 432957 h 6857999"/>
              <a:gd name="connsiteX134" fmla="*/ 5647847 w 6456673"/>
              <a:gd name="connsiteY134" fmla="*/ 416917 h 6857999"/>
              <a:gd name="connsiteX135" fmla="*/ 842544 w 6456673"/>
              <a:gd name="connsiteY135" fmla="*/ 0 h 6857999"/>
              <a:gd name="connsiteX136" fmla="*/ 2733870 w 6456673"/>
              <a:gd name="connsiteY136" fmla="*/ 0 h 6857999"/>
              <a:gd name="connsiteX137" fmla="*/ 6456673 w 6456673"/>
              <a:gd name="connsiteY137" fmla="*/ 0 h 6857999"/>
              <a:gd name="connsiteX138" fmla="*/ 6456673 w 6456673"/>
              <a:gd name="connsiteY138" fmla="*/ 1856904 h 6857999"/>
              <a:gd name="connsiteX139" fmla="*/ 6456673 w 6456673"/>
              <a:gd name="connsiteY139" fmla="*/ 6857999 h 6857999"/>
              <a:gd name="connsiteX140" fmla="*/ 818673 w 6456673"/>
              <a:gd name="connsiteY140" fmla="*/ 6857999 h 6857999"/>
              <a:gd name="connsiteX141" fmla="*/ 739464 w 6456673"/>
              <a:gd name="connsiteY141" fmla="*/ 6703345 h 6857999"/>
              <a:gd name="connsiteX142" fmla="*/ 0 w 6456673"/>
              <a:gd name="connsiteY142" fmla="*/ 3452303 h 6857999"/>
              <a:gd name="connsiteX143" fmla="*/ 739464 w 6456673"/>
              <a:gd name="connsiteY143" fmla="*/ 201263 h 6857999"/>
              <a:gd name="connsiteX144" fmla="*/ 842544 w 6456673"/>
              <a:gd name="connsiteY14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636425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722907 w 6456673"/>
              <a:gd name="connsiteY108" fmla="*/ 428614 h 6857999"/>
              <a:gd name="connsiteX109" fmla="*/ 5620198 w 6456673"/>
              <a:gd name="connsiteY109" fmla="*/ 511561 h 6857999"/>
              <a:gd name="connsiteX110" fmla="*/ 5634466 w 6456673"/>
              <a:gd name="connsiteY110" fmla="*/ 521840 h 6857999"/>
              <a:gd name="connsiteX111" fmla="*/ 5647935 w 6456673"/>
              <a:gd name="connsiteY111" fmla="*/ 515460 h 6857999"/>
              <a:gd name="connsiteX112" fmla="*/ 5665393 w 6456673"/>
              <a:gd name="connsiteY112" fmla="*/ 532918 h 6857999"/>
              <a:gd name="connsiteX113" fmla="*/ 5662646 w 6456673"/>
              <a:gd name="connsiteY113" fmla="*/ 542222 h 6857999"/>
              <a:gd name="connsiteX114" fmla="*/ 5676914 w 6456673"/>
              <a:gd name="connsiteY114" fmla="*/ 552502 h 6857999"/>
              <a:gd name="connsiteX115" fmla="*/ 5722907 w 6456673"/>
              <a:gd name="connsiteY115" fmla="*/ 428614 h 6857999"/>
              <a:gd name="connsiteX116" fmla="*/ 5647847 w 6456673"/>
              <a:gd name="connsiteY116" fmla="*/ 416917 h 6857999"/>
              <a:gd name="connsiteX117" fmla="*/ 5633491 w 6456673"/>
              <a:gd name="connsiteY117" fmla="*/ 433046 h 6857999"/>
              <a:gd name="connsiteX118" fmla="*/ 5633402 w 6456673"/>
              <a:gd name="connsiteY118" fmla="*/ 433046 h 6857999"/>
              <a:gd name="connsiteX119" fmla="*/ 5547886 w 6456673"/>
              <a:gd name="connsiteY119" fmla="*/ 518562 h 6857999"/>
              <a:gd name="connsiteX120" fmla="*/ 5547886 w 6456673"/>
              <a:gd name="connsiteY120" fmla="*/ 518651 h 6857999"/>
              <a:gd name="connsiteX121" fmla="*/ 5531757 w 6456673"/>
              <a:gd name="connsiteY121" fmla="*/ 533007 h 6857999"/>
              <a:gd name="connsiteX122" fmla="*/ 5547886 w 6456673"/>
              <a:gd name="connsiteY122" fmla="*/ 547363 h 6857999"/>
              <a:gd name="connsiteX123" fmla="*/ 5547886 w 6456673"/>
              <a:gd name="connsiteY123" fmla="*/ 547452 h 6857999"/>
              <a:gd name="connsiteX124" fmla="*/ 5577130 w 6456673"/>
              <a:gd name="connsiteY124" fmla="*/ 605142 h 6857999"/>
              <a:gd name="connsiteX125" fmla="*/ 5585725 w 6456673"/>
              <a:gd name="connsiteY125" fmla="*/ 582013 h 6857999"/>
              <a:gd name="connsiteX126" fmla="*/ 5568799 w 6456673"/>
              <a:gd name="connsiteY126" fmla="*/ 533007 h 6857999"/>
              <a:gd name="connsiteX127" fmla="*/ 5647847 w 6456673"/>
              <a:gd name="connsiteY127" fmla="*/ 453959 h 6857999"/>
              <a:gd name="connsiteX128" fmla="*/ 5674698 w 6456673"/>
              <a:gd name="connsiteY128" fmla="*/ 458656 h 6857999"/>
              <a:gd name="connsiteX129" fmla="*/ 5693928 w 6456673"/>
              <a:gd name="connsiteY129" fmla="*/ 443148 h 6857999"/>
              <a:gd name="connsiteX130" fmla="*/ 5662292 w 6456673"/>
              <a:gd name="connsiteY130" fmla="*/ 433046 h 6857999"/>
              <a:gd name="connsiteX131" fmla="*/ 5662203 w 6456673"/>
              <a:gd name="connsiteY131" fmla="*/ 433046 h 6857999"/>
              <a:gd name="connsiteX132" fmla="*/ 5662114 w 6456673"/>
              <a:gd name="connsiteY132" fmla="*/ 432957 h 6857999"/>
              <a:gd name="connsiteX133" fmla="*/ 5647847 w 6456673"/>
              <a:gd name="connsiteY133" fmla="*/ 416917 h 6857999"/>
              <a:gd name="connsiteX134" fmla="*/ 842544 w 6456673"/>
              <a:gd name="connsiteY134" fmla="*/ 0 h 6857999"/>
              <a:gd name="connsiteX135" fmla="*/ 2733870 w 6456673"/>
              <a:gd name="connsiteY135" fmla="*/ 0 h 6857999"/>
              <a:gd name="connsiteX136" fmla="*/ 6456673 w 6456673"/>
              <a:gd name="connsiteY136" fmla="*/ 0 h 6857999"/>
              <a:gd name="connsiteX137" fmla="*/ 6456673 w 6456673"/>
              <a:gd name="connsiteY137" fmla="*/ 1856904 h 6857999"/>
              <a:gd name="connsiteX138" fmla="*/ 6456673 w 6456673"/>
              <a:gd name="connsiteY138" fmla="*/ 6857999 h 6857999"/>
              <a:gd name="connsiteX139" fmla="*/ 818673 w 6456673"/>
              <a:gd name="connsiteY139" fmla="*/ 6857999 h 6857999"/>
              <a:gd name="connsiteX140" fmla="*/ 739464 w 6456673"/>
              <a:gd name="connsiteY140" fmla="*/ 6703345 h 6857999"/>
              <a:gd name="connsiteX141" fmla="*/ 0 w 6456673"/>
              <a:gd name="connsiteY141" fmla="*/ 3452303 h 6857999"/>
              <a:gd name="connsiteX142" fmla="*/ 739464 w 6456673"/>
              <a:gd name="connsiteY142" fmla="*/ 201263 h 6857999"/>
              <a:gd name="connsiteX143" fmla="*/ 842544 w 6456673"/>
              <a:gd name="connsiteY14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28101 w 6456673"/>
              <a:gd name="connsiteY102" fmla="*/ 629335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722907 w 6456673"/>
              <a:gd name="connsiteY107" fmla="*/ 428614 h 6857999"/>
              <a:gd name="connsiteX108" fmla="*/ 5620198 w 6456673"/>
              <a:gd name="connsiteY108" fmla="*/ 511561 h 6857999"/>
              <a:gd name="connsiteX109" fmla="*/ 5634466 w 6456673"/>
              <a:gd name="connsiteY109" fmla="*/ 521840 h 6857999"/>
              <a:gd name="connsiteX110" fmla="*/ 5647935 w 6456673"/>
              <a:gd name="connsiteY110" fmla="*/ 515460 h 6857999"/>
              <a:gd name="connsiteX111" fmla="*/ 5665393 w 6456673"/>
              <a:gd name="connsiteY111" fmla="*/ 532918 h 6857999"/>
              <a:gd name="connsiteX112" fmla="*/ 5662646 w 6456673"/>
              <a:gd name="connsiteY112" fmla="*/ 542222 h 6857999"/>
              <a:gd name="connsiteX113" fmla="*/ 5676914 w 6456673"/>
              <a:gd name="connsiteY113" fmla="*/ 552502 h 6857999"/>
              <a:gd name="connsiteX114" fmla="*/ 5722907 w 6456673"/>
              <a:gd name="connsiteY114" fmla="*/ 428614 h 6857999"/>
              <a:gd name="connsiteX115" fmla="*/ 5647847 w 6456673"/>
              <a:gd name="connsiteY115" fmla="*/ 416917 h 6857999"/>
              <a:gd name="connsiteX116" fmla="*/ 5633491 w 6456673"/>
              <a:gd name="connsiteY116" fmla="*/ 433046 h 6857999"/>
              <a:gd name="connsiteX117" fmla="*/ 5633402 w 6456673"/>
              <a:gd name="connsiteY117" fmla="*/ 433046 h 6857999"/>
              <a:gd name="connsiteX118" fmla="*/ 5547886 w 6456673"/>
              <a:gd name="connsiteY118" fmla="*/ 518562 h 6857999"/>
              <a:gd name="connsiteX119" fmla="*/ 5547886 w 6456673"/>
              <a:gd name="connsiteY119" fmla="*/ 518651 h 6857999"/>
              <a:gd name="connsiteX120" fmla="*/ 5531757 w 6456673"/>
              <a:gd name="connsiteY120" fmla="*/ 533007 h 6857999"/>
              <a:gd name="connsiteX121" fmla="*/ 5547886 w 6456673"/>
              <a:gd name="connsiteY121" fmla="*/ 547363 h 6857999"/>
              <a:gd name="connsiteX122" fmla="*/ 5547886 w 6456673"/>
              <a:gd name="connsiteY122" fmla="*/ 547452 h 6857999"/>
              <a:gd name="connsiteX123" fmla="*/ 5577130 w 6456673"/>
              <a:gd name="connsiteY123" fmla="*/ 605142 h 6857999"/>
              <a:gd name="connsiteX124" fmla="*/ 5585725 w 6456673"/>
              <a:gd name="connsiteY124" fmla="*/ 582013 h 6857999"/>
              <a:gd name="connsiteX125" fmla="*/ 5568799 w 6456673"/>
              <a:gd name="connsiteY125" fmla="*/ 533007 h 6857999"/>
              <a:gd name="connsiteX126" fmla="*/ 5647847 w 6456673"/>
              <a:gd name="connsiteY126" fmla="*/ 453959 h 6857999"/>
              <a:gd name="connsiteX127" fmla="*/ 5674698 w 6456673"/>
              <a:gd name="connsiteY127" fmla="*/ 458656 h 6857999"/>
              <a:gd name="connsiteX128" fmla="*/ 5693928 w 6456673"/>
              <a:gd name="connsiteY128" fmla="*/ 443148 h 6857999"/>
              <a:gd name="connsiteX129" fmla="*/ 5662292 w 6456673"/>
              <a:gd name="connsiteY129" fmla="*/ 433046 h 6857999"/>
              <a:gd name="connsiteX130" fmla="*/ 5662203 w 6456673"/>
              <a:gd name="connsiteY130" fmla="*/ 433046 h 6857999"/>
              <a:gd name="connsiteX131" fmla="*/ 5662114 w 6456673"/>
              <a:gd name="connsiteY131" fmla="*/ 432957 h 6857999"/>
              <a:gd name="connsiteX132" fmla="*/ 5647847 w 6456673"/>
              <a:gd name="connsiteY132" fmla="*/ 416917 h 6857999"/>
              <a:gd name="connsiteX133" fmla="*/ 842544 w 6456673"/>
              <a:gd name="connsiteY133" fmla="*/ 0 h 6857999"/>
              <a:gd name="connsiteX134" fmla="*/ 2733870 w 6456673"/>
              <a:gd name="connsiteY134" fmla="*/ 0 h 6857999"/>
              <a:gd name="connsiteX135" fmla="*/ 6456673 w 6456673"/>
              <a:gd name="connsiteY135" fmla="*/ 0 h 6857999"/>
              <a:gd name="connsiteX136" fmla="*/ 6456673 w 6456673"/>
              <a:gd name="connsiteY136" fmla="*/ 1856904 h 6857999"/>
              <a:gd name="connsiteX137" fmla="*/ 6456673 w 6456673"/>
              <a:gd name="connsiteY137" fmla="*/ 6857999 h 6857999"/>
              <a:gd name="connsiteX138" fmla="*/ 818673 w 6456673"/>
              <a:gd name="connsiteY138" fmla="*/ 6857999 h 6857999"/>
              <a:gd name="connsiteX139" fmla="*/ 739464 w 6456673"/>
              <a:gd name="connsiteY139" fmla="*/ 6703345 h 6857999"/>
              <a:gd name="connsiteX140" fmla="*/ 0 w 6456673"/>
              <a:gd name="connsiteY140" fmla="*/ 3452303 h 6857999"/>
              <a:gd name="connsiteX141" fmla="*/ 739464 w 6456673"/>
              <a:gd name="connsiteY141" fmla="*/ 201263 h 6857999"/>
              <a:gd name="connsiteX142" fmla="*/ 842544 w 6456673"/>
              <a:gd name="connsiteY14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094958 w 6456673"/>
              <a:gd name="connsiteY102" fmla="*/ 608953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722907 w 6456673"/>
              <a:gd name="connsiteY106" fmla="*/ 428614 h 6857999"/>
              <a:gd name="connsiteX107" fmla="*/ 5620198 w 6456673"/>
              <a:gd name="connsiteY107" fmla="*/ 511561 h 6857999"/>
              <a:gd name="connsiteX108" fmla="*/ 5634466 w 6456673"/>
              <a:gd name="connsiteY108" fmla="*/ 521840 h 6857999"/>
              <a:gd name="connsiteX109" fmla="*/ 5647935 w 6456673"/>
              <a:gd name="connsiteY109" fmla="*/ 515460 h 6857999"/>
              <a:gd name="connsiteX110" fmla="*/ 5665393 w 6456673"/>
              <a:gd name="connsiteY110" fmla="*/ 532918 h 6857999"/>
              <a:gd name="connsiteX111" fmla="*/ 5662646 w 6456673"/>
              <a:gd name="connsiteY111" fmla="*/ 542222 h 6857999"/>
              <a:gd name="connsiteX112" fmla="*/ 5676914 w 6456673"/>
              <a:gd name="connsiteY112" fmla="*/ 552502 h 6857999"/>
              <a:gd name="connsiteX113" fmla="*/ 5722907 w 6456673"/>
              <a:gd name="connsiteY113" fmla="*/ 428614 h 6857999"/>
              <a:gd name="connsiteX114" fmla="*/ 5647847 w 6456673"/>
              <a:gd name="connsiteY114" fmla="*/ 416917 h 6857999"/>
              <a:gd name="connsiteX115" fmla="*/ 5633491 w 6456673"/>
              <a:gd name="connsiteY115" fmla="*/ 433046 h 6857999"/>
              <a:gd name="connsiteX116" fmla="*/ 5633402 w 6456673"/>
              <a:gd name="connsiteY116" fmla="*/ 433046 h 6857999"/>
              <a:gd name="connsiteX117" fmla="*/ 5547886 w 6456673"/>
              <a:gd name="connsiteY117" fmla="*/ 518562 h 6857999"/>
              <a:gd name="connsiteX118" fmla="*/ 5547886 w 6456673"/>
              <a:gd name="connsiteY118" fmla="*/ 518651 h 6857999"/>
              <a:gd name="connsiteX119" fmla="*/ 5531757 w 6456673"/>
              <a:gd name="connsiteY119" fmla="*/ 533007 h 6857999"/>
              <a:gd name="connsiteX120" fmla="*/ 5547886 w 6456673"/>
              <a:gd name="connsiteY120" fmla="*/ 547363 h 6857999"/>
              <a:gd name="connsiteX121" fmla="*/ 5547886 w 6456673"/>
              <a:gd name="connsiteY121" fmla="*/ 547452 h 6857999"/>
              <a:gd name="connsiteX122" fmla="*/ 5577130 w 6456673"/>
              <a:gd name="connsiteY122" fmla="*/ 605142 h 6857999"/>
              <a:gd name="connsiteX123" fmla="*/ 5585725 w 6456673"/>
              <a:gd name="connsiteY123" fmla="*/ 582013 h 6857999"/>
              <a:gd name="connsiteX124" fmla="*/ 5568799 w 6456673"/>
              <a:gd name="connsiteY124" fmla="*/ 533007 h 6857999"/>
              <a:gd name="connsiteX125" fmla="*/ 5647847 w 6456673"/>
              <a:gd name="connsiteY125" fmla="*/ 453959 h 6857999"/>
              <a:gd name="connsiteX126" fmla="*/ 5674698 w 6456673"/>
              <a:gd name="connsiteY126" fmla="*/ 458656 h 6857999"/>
              <a:gd name="connsiteX127" fmla="*/ 5693928 w 6456673"/>
              <a:gd name="connsiteY127" fmla="*/ 443148 h 6857999"/>
              <a:gd name="connsiteX128" fmla="*/ 5662292 w 6456673"/>
              <a:gd name="connsiteY128" fmla="*/ 433046 h 6857999"/>
              <a:gd name="connsiteX129" fmla="*/ 5662203 w 6456673"/>
              <a:gd name="connsiteY129" fmla="*/ 433046 h 6857999"/>
              <a:gd name="connsiteX130" fmla="*/ 5662114 w 6456673"/>
              <a:gd name="connsiteY130" fmla="*/ 432957 h 6857999"/>
              <a:gd name="connsiteX131" fmla="*/ 5647847 w 6456673"/>
              <a:gd name="connsiteY131" fmla="*/ 416917 h 6857999"/>
              <a:gd name="connsiteX132" fmla="*/ 842544 w 6456673"/>
              <a:gd name="connsiteY132" fmla="*/ 0 h 6857999"/>
              <a:gd name="connsiteX133" fmla="*/ 2733870 w 6456673"/>
              <a:gd name="connsiteY133" fmla="*/ 0 h 6857999"/>
              <a:gd name="connsiteX134" fmla="*/ 6456673 w 6456673"/>
              <a:gd name="connsiteY134" fmla="*/ 0 h 6857999"/>
              <a:gd name="connsiteX135" fmla="*/ 6456673 w 6456673"/>
              <a:gd name="connsiteY135" fmla="*/ 1856904 h 6857999"/>
              <a:gd name="connsiteX136" fmla="*/ 6456673 w 6456673"/>
              <a:gd name="connsiteY136" fmla="*/ 6857999 h 6857999"/>
              <a:gd name="connsiteX137" fmla="*/ 818673 w 6456673"/>
              <a:gd name="connsiteY137" fmla="*/ 6857999 h 6857999"/>
              <a:gd name="connsiteX138" fmla="*/ 739464 w 6456673"/>
              <a:gd name="connsiteY138" fmla="*/ 6703345 h 6857999"/>
              <a:gd name="connsiteX139" fmla="*/ 0 w 6456673"/>
              <a:gd name="connsiteY139" fmla="*/ 3452303 h 6857999"/>
              <a:gd name="connsiteX140" fmla="*/ 739464 w 6456673"/>
              <a:gd name="connsiteY140" fmla="*/ 201263 h 6857999"/>
              <a:gd name="connsiteX141" fmla="*/ 842544 w 6456673"/>
              <a:gd name="connsiteY14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073246 w 6456673"/>
              <a:gd name="connsiteY102" fmla="*/ 576784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722907 w 6456673"/>
              <a:gd name="connsiteY105" fmla="*/ 428614 h 6857999"/>
              <a:gd name="connsiteX106" fmla="*/ 5620198 w 6456673"/>
              <a:gd name="connsiteY106" fmla="*/ 511561 h 6857999"/>
              <a:gd name="connsiteX107" fmla="*/ 5634466 w 6456673"/>
              <a:gd name="connsiteY107" fmla="*/ 521840 h 6857999"/>
              <a:gd name="connsiteX108" fmla="*/ 5647935 w 6456673"/>
              <a:gd name="connsiteY108" fmla="*/ 515460 h 6857999"/>
              <a:gd name="connsiteX109" fmla="*/ 5665393 w 6456673"/>
              <a:gd name="connsiteY109" fmla="*/ 532918 h 6857999"/>
              <a:gd name="connsiteX110" fmla="*/ 5662646 w 6456673"/>
              <a:gd name="connsiteY110" fmla="*/ 542222 h 6857999"/>
              <a:gd name="connsiteX111" fmla="*/ 5676914 w 6456673"/>
              <a:gd name="connsiteY111" fmla="*/ 552502 h 6857999"/>
              <a:gd name="connsiteX112" fmla="*/ 5722907 w 6456673"/>
              <a:gd name="connsiteY112" fmla="*/ 428614 h 6857999"/>
              <a:gd name="connsiteX113" fmla="*/ 5647847 w 6456673"/>
              <a:gd name="connsiteY113" fmla="*/ 416917 h 6857999"/>
              <a:gd name="connsiteX114" fmla="*/ 5633491 w 6456673"/>
              <a:gd name="connsiteY114" fmla="*/ 433046 h 6857999"/>
              <a:gd name="connsiteX115" fmla="*/ 5633402 w 6456673"/>
              <a:gd name="connsiteY115" fmla="*/ 433046 h 6857999"/>
              <a:gd name="connsiteX116" fmla="*/ 5547886 w 6456673"/>
              <a:gd name="connsiteY116" fmla="*/ 518562 h 6857999"/>
              <a:gd name="connsiteX117" fmla="*/ 5547886 w 6456673"/>
              <a:gd name="connsiteY117" fmla="*/ 518651 h 6857999"/>
              <a:gd name="connsiteX118" fmla="*/ 5531757 w 6456673"/>
              <a:gd name="connsiteY118" fmla="*/ 533007 h 6857999"/>
              <a:gd name="connsiteX119" fmla="*/ 5547886 w 6456673"/>
              <a:gd name="connsiteY119" fmla="*/ 547363 h 6857999"/>
              <a:gd name="connsiteX120" fmla="*/ 5547886 w 6456673"/>
              <a:gd name="connsiteY120" fmla="*/ 547452 h 6857999"/>
              <a:gd name="connsiteX121" fmla="*/ 5577130 w 6456673"/>
              <a:gd name="connsiteY121" fmla="*/ 605142 h 6857999"/>
              <a:gd name="connsiteX122" fmla="*/ 5585725 w 6456673"/>
              <a:gd name="connsiteY122" fmla="*/ 582013 h 6857999"/>
              <a:gd name="connsiteX123" fmla="*/ 5568799 w 6456673"/>
              <a:gd name="connsiteY123" fmla="*/ 533007 h 6857999"/>
              <a:gd name="connsiteX124" fmla="*/ 5647847 w 6456673"/>
              <a:gd name="connsiteY124" fmla="*/ 453959 h 6857999"/>
              <a:gd name="connsiteX125" fmla="*/ 5674698 w 6456673"/>
              <a:gd name="connsiteY125" fmla="*/ 458656 h 6857999"/>
              <a:gd name="connsiteX126" fmla="*/ 5693928 w 6456673"/>
              <a:gd name="connsiteY126" fmla="*/ 443148 h 6857999"/>
              <a:gd name="connsiteX127" fmla="*/ 5662292 w 6456673"/>
              <a:gd name="connsiteY127" fmla="*/ 433046 h 6857999"/>
              <a:gd name="connsiteX128" fmla="*/ 5662203 w 6456673"/>
              <a:gd name="connsiteY128" fmla="*/ 433046 h 6857999"/>
              <a:gd name="connsiteX129" fmla="*/ 5662114 w 6456673"/>
              <a:gd name="connsiteY129" fmla="*/ 432957 h 6857999"/>
              <a:gd name="connsiteX130" fmla="*/ 5647847 w 6456673"/>
              <a:gd name="connsiteY130" fmla="*/ 416917 h 6857999"/>
              <a:gd name="connsiteX131" fmla="*/ 842544 w 6456673"/>
              <a:gd name="connsiteY131" fmla="*/ 0 h 6857999"/>
              <a:gd name="connsiteX132" fmla="*/ 2733870 w 6456673"/>
              <a:gd name="connsiteY132" fmla="*/ 0 h 6857999"/>
              <a:gd name="connsiteX133" fmla="*/ 6456673 w 6456673"/>
              <a:gd name="connsiteY133" fmla="*/ 0 h 6857999"/>
              <a:gd name="connsiteX134" fmla="*/ 6456673 w 6456673"/>
              <a:gd name="connsiteY134" fmla="*/ 1856904 h 6857999"/>
              <a:gd name="connsiteX135" fmla="*/ 6456673 w 6456673"/>
              <a:gd name="connsiteY135" fmla="*/ 6857999 h 6857999"/>
              <a:gd name="connsiteX136" fmla="*/ 818673 w 6456673"/>
              <a:gd name="connsiteY136" fmla="*/ 6857999 h 6857999"/>
              <a:gd name="connsiteX137" fmla="*/ 739464 w 6456673"/>
              <a:gd name="connsiteY137" fmla="*/ 6703345 h 6857999"/>
              <a:gd name="connsiteX138" fmla="*/ 0 w 6456673"/>
              <a:gd name="connsiteY138" fmla="*/ 3452303 h 6857999"/>
              <a:gd name="connsiteX139" fmla="*/ 739464 w 6456673"/>
              <a:gd name="connsiteY139" fmla="*/ 201263 h 6857999"/>
              <a:gd name="connsiteX140" fmla="*/ 842544 w 6456673"/>
              <a:gd name="connsiteY14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722907 w 6456673"/>
              <a:gd name="connsiteY102" fmla="*/ 428614 h 6857999"/>
              <a:gd name="connsiteX103" fmla="*/ 5620198 w 6456673"/>
              <a:gd name="connsiteY103" fmla="*/ 511561 h 6857999"/>
              <a:gd name="connsiteX104" fmla="*/ 5634466 w 6456673"/>
              <a:gd name="connsiteY104" fmla="*/ 521840 h 6857999"/>
              <a:gd name="connsiteX105" fmla="*/ 5647935 w 6456673"/>
              <a:gd name="connsiteY105" fmla="*/ 515460 h 6857999"/>
              <a:gd name="connsiteX106" fmla="*/ 5665393 w 6456673"/>
              <a:gd name="connsiteY106" fmla="*/ 532918 h 6857999"/>
              <a:gd name="connsiteX107" fmla="*/ 5662646 w 6456673"/>
              <a:gd name="connsiteY107" fmla="*/ 542222 h 6857999"/>
              <a:gd name="connsiteX108" fmla="*/ 5676914 w 6456673"/>
              <a:gd name="connsiteY108" fmla="*/ 552502 h 6857999"/>
              <a:gd name="connsiteX109" fmla="*/ 5722907 w 6456673"/>
              <a:gd name="connsiteY109" fmla="*/ 428614 h 6857999"/>
              <a:gd name="connsiteX110" fmla="*/ 5647847 w 6456673"/>
              <a:gd name="connsiteY110" fmla="*/ 416917 h 6857999"/>
              <a:gd name="connsiteX111" fmla="*/ 5633491 w 6456673"/>
              <a:gd name="connsiteY111" fmla="*/ 433046 h 6857999"/>
              <a:gd name="connsiteX112" fmla="*/ 5633402 w 6456673"/>
              <a:gd name="connsiteY112" fmla="*/ 433046 h 6857999"/>
              <a:gd name="connsiteX113" fmla="*/ 5547886 w 6456673"/>
              <a:gd name="connsiteY113" fmla="*/ 518562 h 6857999"/>
              <a:gd name="connsiteX114" fmla="*/ 5547886 w 6456673"/>
              <a:gd name="connsiteY114" fmla="*/ 518651 h 6857999"/>
              <a:gd name="connsiteX115" fmla="*/ 5531757 w 6456673"/>
              <a:gd name="connsiteY115" fmla="*/ 533007 h 6857999"/>
              <a:gd name="connsiteX116" fmla="*/ 5547886 w 6456673"/>
              <a:gd name="connsiteY116" fmla="*/ 547363 h 6857999"/>
              <a:gd name="connsiteX117" fmla="*/ 5547886 w 6456673"/>
              <a:gd name="connsiteY117" fmla="*/ 547452 h 6857999"/>
              <a:gd name="connsiteX118" fmla="*/ 5577130 w 6456673"/>
              <a:gd name="connsiteY118" fmla="*/ 605142 h 6857999"/>
              <a:gd name="connsiteX119" fmla="*/ 5585725 w 6456673"/>
              <a:gd name="connsiteY119" fmla="*/ 582013 h 6857999"/>
              <a:gd name="connsiteX120" fmla="*/ 5568799 w 6456673"/>
              <a:gd name="connsiteY120" fmla="*/ 533007 h 6857999"/>
              <a:gd name="connsiteX121" fmla="*/ 5647847 w 6456673"/>
              <a:gd name="connsiteY121" fmla="*/ 453959 h 6857999"/>
              <a:gd name="connsiteX122" fmla="*/ 5674698 w 6456673"/>
              <a:gd name="connsiteY122" fmla="*/ 458656 h 6857999"/>
              <a:gd name="connsiteX123" fmla="*/ 5693928 w 6456673"/>
              <a:gd name="connsiteY123" fmla="*/ 443148 h 6857999"/>
              <a:gd name="connsiteX124" fmla="*/ 5662292 w 6456673"/>
              <a:gd name="connsiteY124" fmla="*/ 433046 h 6857999"/>
              <a:gd name="connsiteX125" fmla="*/ 5662203 w 6456673"/>
              <a:gd name="connsiteY125" fmla="*/ 433046 h 6857999"/>
              <a:gd name="connsiteX126" fmla="*/ 5662114 w 6456673"/>
              <a:gd name="connsiteY126" fmla="*/ 432957 h 6857999"/>
              <a:gd name="connsiteX127" fmla="*/ 5647847 w 6456673"/>
              <a:gd name="connsiteY127" fmla="*/ 416917 h 6857999"/>
              <a:gd name="connsiteX128" fmla="*/ 842544 w 6456673"/>
              <a:gd name="connsiteY128" fmla="*/ 0 h 6857999"/>
              <a:gd name="connsiteX129" fmla="*/ 2733870 w 6456673"/>
              <a:gd name="connsiteY129" fmla="*/ 0 h 6857999"/>
              <a:gd name="connsiteX130" fmla="*/ 6456673 w 6456673"/>
              <a:gd name="connsiteY130" fmla="*/ 0 h 6857999"/>
              <a:gd name="connsiteX131" fmla="*/ 6456673 w 6456673"/>
              <a:gd name="connsiteY131" fmla="*/ 1856904 h 6857999"/>
              <a:gd name="connsiteX132" fmla="*/ 6456673 w 6456673"/>
              <a:gd name="connsiteY132" fmla="*/ 6857999 h 6857999"/>
              <a:gd name="connsiteX133" fmla="*/ 818673 w 6456673"/>
              <a:gd name="connsiteY133" fmla="*/ 6857999 h 6857999"/>
              <a:gd name="connsiteX134" fmla="*/ 739464 w 6456673"/>
              <a:gd name="connsiteY134" fmla="*/ 6703345 h 6857999"/>
              <a:gd name="connsiteX135" fmla="*/ 0 w 6456673"/>
              <a:gd name="connsiteY135" fmla="*/ 3452303 h 6857999"/>
              <a:gd name="connsiteX136" fmla="*/ 739464 w 6456673"/>
              <a:gd name="connsiteY136" fmla="*/ 201263 h 6857999"/>
              <a:gd name="connsiteX137" fmla="*/ 842544 w 6456673"/>
              <a:gd name="connsiteY13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55900 w 6456673"/>
              <a:gd name="connsiteY58" fmla="*/ 493217 h 6857999"/>
              <a:gd name="connsiteX59" fmla="*/ 5450140 w 6456673"/>
              <a:gd name="connsiteY59" fmla="*/ 508548 h 6857999"/>
              <a:gd name="connsiteX60" fmla="*/ 5438620 w 6456673"/>
              <a:gd name="connsiteY60" fmla="*/ 520334 h 6857999"/>
              <a:gd name="connsiteX61" fmla="*/ 5363383 w 6456673"/>
              <a:gd name="connsiteY61" fmla="*/ 587950 h 6857999"/>
              <a:gd name="connsiteX62" fmla="*/ 5363383 w 6456673"/>
              <a:gd name="connsiteY62" fmla="*/ 631461 h 6857999"/>
              <a:gd name="connsiteX63" fmla="*/ 5498614 w 6456673"/>
              <a:gd name="connsiteY63" fmla="*/ 631461 h 6857999"/>
              <a:gd name="connsiteX64" fmla="*/ 5498614 w 6456673"/>
              <a:gd name="connsiteY64" fmla="*/ 595305 h 6857999"/>
              <a:gd name="connsiteX65" fmla="*/ 5412655 w 6456673"/>
              <a:gd name="connsiteY65" fmla="*/ 595305 h 6857999"/>
              <a:gd name="connsiteX66" fmla="*/ 5471497 w 6456673"/>
              <a:gd name="connsiteY66" fmla="*/ 544704 h 6857999"/>
              <a:gd name="connsiteX67" fmla="*/ 5481600 w 6456673"/>
              <a:gd name="connsiteY67" fmla="*/ 534602 h 6857999"/>
              <a:gd name="connsiteX68" fmla="*/ 5489664 w 6456673"/>
              <a:gd name="connsiteY68" fmla="*/ 523258 h 6857999"/>
              <a:gd name="connsiteX69" fmla="*/ 5494981 w 6456673"/>
              <a:gd name="connsiteY69" fmla="*/ 509611 h 6857999"/>
              <a:gd name="connsiteX70" fmla="*/ 5496931 w 6456673"/>
              <a:gd name="connsiteY70" fmla="*/ 492774 h 6857999"/>
              <a:gd name="connsiteX71" fmla="*/ 5492145 w 6456673"/>
              <a:gd name="connsiteY71" fmla="*/ 467340 h 6857999"/>
              <a:gd name="connsiteX72" fmla="*/ 5478853 w 6456673"/>
              <a:gd name="connsiteY72" fmla="*/ 449174 h 6857999"/>
              <a:gd name="connsiteX73" fmla="*/ 5458913 w 6456673"/>
              <a:gd name="connsiteY73" fmla="*/ 438185 h 6857999"/>
              <a:gd name="connsiteX74" fmla="*/ 5434278 w 6456673"/>
              <a:gd name="connsiteY74" fmla="*/ 434463 h 6857999"/>
              <a:gd name="connsiteX75" fmla="*/ 5856897 w 6456673"/>
              <a:gd name="connsiteY75" fmla="*/ 434286 h 6857999"/>
              <a:gd name="connsiteX76" fmla="*/ 5830489 w 6456673"/>
              <a:gd name="connsiteY76" fmla="*/ 438008 h 6857999"/>
              <a:gd name="connsiteX77" fmla="*/ 5809309 w 6456673"/>
              <a:gd name="connsiteY77" fmla="*/ 449085 h 6857999"/>
              <a:gd name="connsiteX78" fmla="*/ 5794776 w 6456673"/>
              <a:gd name="connsiteY78" fmla="*/ 467518 h 6857999"/>
              <a:gd name="connsiteX79" fmla="*/ 5788484 w 6456673"/>
              <a:gd name="connsiteY79" fmla="*/ 493660 h 6857999"/>
              <a:gd name="connsiteX80" fmla="*/ 5829514 w 6456673"/>
              <a:gd name="connsiteY80" fmla="*/ 496673 h 6857999"/>
              <a:gd name="connsiteX81" fmla="*/ 5836781 w 6456673"/>
              <a:gd name="connsiteY81" fmla="*/ 479127 h 6857999"/>
              <a:gd name="connsiteX82" fmla="*/ 5854682 w 6456673"/>
              <a:gd name="connsiteY82" fmla="*/ 472037 h 6857999"/>
              <a:gd name="connsiteX83" fmla="*/ 5871342 w 6456673"/>
              <a:gd name="connsiteY83" fmla="*/ 477620 h 6857999"/>
              <a:gd name="connsiteX84" fmla="*/ 5878431 w 6456673"/>
              <a:gd name="connsiteY84" fmla="*/ 493040 h 6857999"/>
              <a:gd name="connsiteX85" fmla="*/ 5872671 w 6456673"/>
              <a:gd name="connsiteY85" fmla="*/ 508371 h 6857999"/>
              <a:gd name="connsiteX86" fmla="*/ 5861151 w 6456673"/>
              <a:gd name="connsiteY86" fmla="*/ 520157 h 6857999"/>
              <a:gd name="connsiteX87" fmla="*/ 5785914 w 6456673"/>
              <a:gd name="connsiteY87" fmla="*/ 587773 h 6857999"/>
              <a:gd name="connsiteX88" fmla="*/ 5785914 w 6456673"/>
              <a:gd name="connsiteY88" fmla="*/ 631284 h 6857999"/>
              <a:gd name="connsiteX89" fmla="*/ 5921234 w 6456673"/>
              <a:gd name="connsiteY89" fmla="*/ 631284 h 6857999"/>
              <a:gd name="connsiteX90" fmla="*/ 5921234 w 6456673"/>
              <a:gd name="connsiteY90" fmla="*/ 595128 h 6857999"/>
              <a:gd name="connsiteX91" fmla="*/ 5835274 w 6456673"/>
              <a:gd name="connsiteY91" fmla="*/ 595128 h 6857999"/>
              <a:gd name="connsiteX92" fmla="*/ 5894117 w 6456673"/>
              <a:gd name="connsiteY92" fmla="*/ 544527 h 6857999"/>
              <a:gd name="connsiteX93" fmla="*/ 5904219 w 6456673"/>
              <a:gd name="connsiteY93" fmla="*/ 534425 h 6857999"/>
              <a:gd name="connsiteX94" fmla="*/ 5912284 w 6456673"/>
              <a:gd name="connsiteY94" fmla="*/ 523081 h 6857999"/>
              <a:gd name="connsiteX95" fmla="*/ 5917601 w 6456673"/>
              <a:gd name="connsiteY95" fmla="*/ 509434 h 6857999"/>
              <a:gd name="connsiteX96" fmla="*/ 5919550 w 6456673"/>
              <a:gd name="connsiteY96" fmla="*/ 492597 h 6857999"/>
              <a:gd name="connsiteX97" fmla="*/ 5914765 w 6456673"/>
              <a:gd name="connsiteY97" fmla="*/ 467163 h 6857999"/>
              <a:gd name="connsiteX98" fmla="*/ 5901472 w 6456673"/>
              <a:gd name="connsiteY98" fmla="*/ 448997 h 6857999"/>
              <a:gd name="connsiteX99" fmla="*/ 5881533 w 6456673"/>
              <a:gd name="connsiteY99" fmla="*/ 438008 h 6857999"/>
              <a:gd name="connsiteX100" fmla="*/ 5856897 w 6456673"/>
              <a:gd name="connsiteY100" fmla="*/ 434286 h 6857999"/>
              <a:gd name="connsiteX101" fmla="*/ 5722907 w 6456673"/>
              <a:gd name="connsiteY101" fmla="*/ 428614 h 6857999"/>
              <a:gd name="connsiteX102" fmla="*/ 5620198 w 6456673"/>
              <a:gd name="connsiteY102" fmla="*/ 511561 h 6857999"/>
              <a:gd name="connsiteX103" fmla="*/ 5634466 w 6456673"/>
              <a:gd name="connsiteY103" fmla="*/ 521840 h 6857999"/>
              <a:gd name="connsiteX104" fmla="*/ 5647935 w 6456673"/>
              <a:gd name="connsiteY104" fmla="*/ 515460 h 6857999"/>
              <a:gd name="connsiteX105" fmla="*/ 5665393 w 6456673"/>
              <a:gd name="connsiteY105" fmla="*/ 532918 h 6857999"/>
              <a:gd name="connsiteX106" fmla="*/ 5662646 w 6456673"/>
              <a:gd name="connsiteY106" fmla="*/ 542222 h 6857999"/>
              <a:gd name="connsiteX107" fmla="*/ 5676914 w 6456673"/>
              <a:gd name="connsiteY107" fmla="*/ 552502 h 6857999"/>
              <a:gd name="connsiteX108" fmla="*/ 5722907 w 6456673"/>
              <a:gd name="connsiteY108" fmla="*/ 428614 h 6857999"/>
              <a:gd name="connsiteX109" fmla="*/ 5647847 w 6456673"/>
              <a:gd name="connsiteY109" fmla="*/ 416917 h 6857999"/>
              <a:gd name="connsiteX110" fmla="*/ 5633491 w 6456673"/>
              <a:gd name="connsiteY110" fmla="*/ 433046 h 6857999"/>
              <a:gd name="connsiteX111" fmla="*/ 5633402 w 6456673"/>
              <a:gd name="connsiteY111" fmla="*/ 433046 h 6857999"/>
              <a:gd name="connsiteX112" fmla="*/ 5547886 w 6456673"/>
              <a:gd name="connsiteY112" fmla="*/ 518562 h 6857999"/>
              <a:gd name="connsiteX113" fmla="*/ 5547886 w 6456673"/>
              <a:gd name="connsiteY113" fmla="*/ 518651 h 6857999"/>
              <a:gd name="connsiteX114" fmla="*/ 5531757 w 6456673"/>
              <a:gd name="connsiteY114" fmla="*/ 533007 h 6857999"/>
              <a:gd name="connsiteX115" fmla="*/ 5547886 w 6456673"/>
              <a:gd name="connsiteY115" fmla="*/ 547363 h 6857999"/>
              <a:gd name="connsiteX116" fmla="*/ 5547886 w 6456673"/>
              <a:gd name="connsiteY116" fmla="*/ 547452 h 6857999"/>
              <a:gd name="connsiteX117" fmla="*/ 5577130 w 6456673"/>
              <a:gd name="connsiteY117" fmla="*/ 605142 h 6857999"/>
              <a:gd name="connsiteX118" fmla="*/ 5585725 w 6456673"/>
              <a:gd name="connsiteY118" fmla="*/ 582013 h 6857999"/>
              <a:gd name="connsiteX119" fmla="*/ 5568799 w 6456673"/>
              <a:gd name="connsiteY119" fmla="*/ 533007 h 6857999"/>
              <a:gd name="connsiteX120" fmla="*/ 5647847 w 6456673"/>
              <a:gd name="connsiteY120" fmla="*/ 453959 h 6857999"/>
              <a:gd name="connsiteX121" fmla="*/ 5674698 w 6456673"/>
              <a:gd name="connsiteY121" fmla="*/ 458656 h 6857999"/>
              <a:gd name="connsiteX122" fmla="*/ 5693928 w 6456673"/>
              <a:gd name="connsiteY122" fmla="*/ 443148 h 6857999"/>
              <a:gd name="connsiteX123" fmla="*/ 5662292 w 6456673"/>
              <a:gd name="connsiteY123" fmla="*/ 433046 h 6857999"/>
              <a:gd name="connsiteX124" fmla="*/ 5662203 w 6456673"/>
              <a:gd name="connsiteY124" fmla="*/ 433046 h 6857999"/>
              <a:gd name="connsiteX125" fmla="*/ 5662114 w 6456673"/>
              <a:gd name="connsiteY125" fmla="*/ 432957 h 6857999"/>
              <a:gd name="connsiteX126" fmla="*/ 5647847 w 6456673"/>
              <a:gd name="connsiteY126" fmla="*/ 416917 h 6857999"/>
              <a:gd name="connsiteX127" fmla="*/ 842544 w 6456673"/>
              <a:gd name="connsiteY127" fmla="*/ 0 h 6857999"/>
              <a:gd name="connsiteX128" fmla="*/ 2733870 w 6456673"/>
              <a:gd name="connsiteY128" fmla="*/ 0 h 6857999"/>
              <a:gd name="connsiteX129" fmla="*/ 6456673 w 6456673"/>
              <a:gd name="connsiteY129" fmla="*/ 0 h 6857999"/>
              <a:gd name="connsiteX130" fmla="*/ 6456673 w 6456673"/>
              <a:gd name="connsiteY130" fmla="*/ 1856904 h 6857999"/>
              <a:gd name="connsiteX131" fmla="*/ 6456673 w 6456673"/>
              <a:gd name="connsiteY131" fmla="*/ 6857999 h 6857999"/>
              <a:gd name="connsiteX132" fmla="*/ 818673 w 6456673"/>
              <a:gd name="connsiteY132" fmla="*/ 6857999 h 6857999"/>
              <a:gd name="connsiteX133" fmla="*/ 739464 w 6456673"/>
              <a:gd name="connsiteY133" fmla="*/ 6703345 h 6857999"/>
              <a:gd name="connsiteX134" fmla="*/ 0 w 6456673"/>
              <a:gd name="connsiteY134" fmla="*/ 3452303 h 6857999"/>
              <a:gd name="connsiteX135" fmla="*/ 739464 w 6456673"/>
              <a:gd name="connsiteY135" fmla="*/ 201263 h 6857999"/>
              <a:gd name="connsiteX136" fmla="*/ 842544 w 6456673"/>
              <a:gd name="connsiteY13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55900 w 6456673"/>
              <a:gd name="connsiteY57" fmla="*/ 493217 h 6857999"/>
              <a:gd name="connsiteX58" fmla="*/ 5450140 w 6456673"/>
              <a:gd name="connsiteY58" fmla="*/ 508548 h 6857999"/>
              <a:gd name="connsiteX59" fmla="*/ 5438620 w 6456673"/>
              <a:gd name="connsiteY59" fmla="*/ 520334 h 6857999"/>
              <a:gd name="connsiteX60" fmla="*/ 5363383 w 6456673"/>
              <a:gd name="connsiteY60" fmla="*/ 587950 h 6857999"/>
              <a:gd name="connsiteX61" fmla="*/ 5363383 w 6456673"/>
              <a:gd name="connsiteY61" fmla="*/ 631461 h 6857999"/>
              <a:gd name="connsiteX62" fmla="*/ 5498614 w 6456673"/>
              <a:gd name="connsiteY62" fmla="*/ 631461 h 6857999"/>
              <a:gd name="connsiteX63" fmla="*/ 5498614 w 6456673"/>
              <a:gd name="connsiteY63" fmla="*/ 595305 h 6857999"/>
              <a:gd name="connsiteX64" fmla="*/ 5412655 w 6456673"/>
              <a:gd name="connsiteY64" fmla="*/ 595305 h 6857999"/>
              <a:gd name="connsiteX65" fmla="*/ 5471497 w 6456673"/>
              <a:gd name="connsiteY65" fmla="*/ 544704 h 6857999"/>
              <a:gd name="connsiteX66" fmla="*/ 5481600 w 6456673"/>
              <a:gd name="connsiteY66" fmla="*/ 534602 h 6857999"/>
              <a:gd name="connsiteX67" fmla="*/ 5489664 w 6456673"/>
              <a:gd name="connsiteY67" fmla="*/ 523258 h 6857999"/>
              <a:gd name="connsiteX68" fmla="*/ 5494981 w 6456673"/>
              <a:gd name="connsiteY68" fmla="*/ 509611 h 6857999"/>
              <a:gd name="connsiteX69" fmla="*/ 5496931 w 6456673"/>
              <a:gd name="connsiteY69" fmla="*/ 492774 h 6857999"/>
              <a:gd name="connsiteX70" fmla="*/ 5492145 w 6456673"/>
              <a:gd name="connsiteY70" fmla="*/ 467340 h 6857999"/>
              <a:gd name="connsiteX71" fmla="*/ 5478853 w 6456673"/>
              <a:gd name="connsiteY71" fmla="*/ 449174 h 6857999"/>
              <a:gd name="connsiteX72" fmla="*/ 5458913 w 6456673"/>
              <a:gd name="connsiteY72" fmla="*/ 438185 h 6857999"/>
              <a:gd name="connsiteX73" fmla="*/ 5434278 w 6456673"/>
              <a:gd name="connsiteY73" fmla="*/ 434463 h 6857999"/>
              <a:gd name="connsiteX74" fmla="*/ 5856897 w 6456673"/>
              <a:gd name="connsiteY74" fmla="*/ 434286 h 6857999"/>
              <a:gd name="connsiteX75" fmla="*/ 5830489 w 6456673"/>
              <a:gd name="connsiteY75" fmla="*/ 438008 h 6857999"/>
              <a:gd name="connsiteX76" fmla="*/ 5809309 w 6456673"/>
              <a:gd name="connsiteY76" fmla="*/ 449085 h 6857999"/>
              <a:gd name="connsiteX77" fmla="*/ 5794776 w 6456673"/>
              <a:gd name="connsiteY77" fmla="*/ 467518 h 6857999"/>
              <a:gd name="connsiteX78" fmla="*/ 5788484 w 6456673"/>
              <a:gd name="connsiteY78" fmla="*/ 493660 h 6857999"/>
              <a:gd name="connsiteX79" fmla="*/ 5829514 w 6456673"/>
              <a:gd name="connsiteY79" fmla="*/ 496673 h 6857999"/>
              <a:gd name="connsiteX80" fmla="*/ 5836781 w 6456673"/>
              <a:gd name="connsiteY80" fmla="*/ 479127 h 6857999"/>
              <a:gd name="connsiteX81" fmla="*/ 5854682 w 6456673"/>
              <a:gd name="connsiteY81" fmla="*/ 472037 h 6857999"/>
              <a:gd name="connsiteX82" fmla="*/ 5871342 w 6456673"/>
              <a:gd name="connsiteY82" fmla="*/ 477620 h 6857999"/>
              <a:gd name="connsiteX83" fmla="*/ 5878431 w 6456673"/>
              <a:gd name="connsiteY83" fmla="*/ 493040 h 6857999"/>
              <a:gd name="connsiteX84" fmla="*/ 5872671 w 6456673"/>
              <a:gd name="connsiteY84" fmla="*/ 508371 h 6857999"/>
              <a:gd name="connsiteX85" fmla="*/ 5861151 w 6456673"/>
              <a:gd name="connsiteY85" fmla="*/ 520157 h 6857999"/>
              <a:gd name="connsiteX86" fmla="*/ 5785914 w 6456673"/>
              <a:gd name="connsiteY86" fmla="*/ 587773 h 6857999"/>
              <a:gd name="connsiteX87" fmla="*/ 5785914 w 6456673"/>
              <a:gd name="connsiteY87" fmla="*/ 631284 h 6857999"/>
              <a:gd name="connsiteX88" fmla="*/ 5921234 w 6456673"/>
              <a:gd name="connsiteY88" fmla="*/ 631284 h 6857999"/>
              <a:gd name="connsiteX89" fmla="*/ 5921234 w 6456673"/>
              <a:gd name="connsiteY89" fmla="*/ 595128 h 6857999"/>
              <a:gd name="connsiteX90" fmla="*/ 5835274 w 6456673"/>
              <a:gd name="connsiteY90" fmla="*/ 595128 h 6857999"/>
              <a:gd name="connsiteX91" fmla="*/ 5894117 w 6456673"/>
              <a:gd name="connsiteY91" fmla="*/ 544527 h 6857999"/>
              <a:gd name="connsiteX92" fmla="*/ 5904219 w 6456673"/>
              <a:gd name="connsiteY92" fmla="*/ 534425 h 6857999"/>
              <a:gd name="connsiteX93" fmla="*/ 5912284 w 6456673"/>
              <a:gd name="connsiteY93" fmla="*/ 523081 h 6857999"/>
              <a:gd name="connsiteX94" fmla="*/ 5917601 w 6456673"/>
              <a:gd name="connsiteY94" fmla="*/ 509434 h 6857999"/>
              <a:gd name="connsiteX95" fmla="*/ 5919550 w 6456673"/>
              <a:gd name="connsiteY95" fmla="*/ 492597 h 6857999"/>
              <a:gd name="connsiteX96" fmla="*/ 5914765 w 6456673"/>
              <a:gd name="connsiteY96" fmla="*/ 467163 h 6857999"/>
              <a:gd name="connsiteX97" fmla="*/ 5901472 w 6456673"/>
              <a:gd name="connsiteY97" fmla="*/ 448997 h 6857999"/>
              <a:gd name="connsiteX98" fmla="*/ 5881533 w 6456673"/>
              <a:gd name="connsiteY98" fmla="*/ 438008 h 6857999"/>
              <a:gd name="connsiteX99" fmla="*/ 5856897 w 6456673"/>
              <a:gd name="connsiteY99" fmla="*/ 434286 h 6857999"/>
              <a:gd name="connsiteX100" fmla="*/ 5722907 w 6456673"/>
              <a:gd name="connsiteY100" fmla="*/ 428614 h 6857999"/>
              <a:gd name="connsiteX101" fmla="*/ 5620198 w 6456673"/>
              <a:gd name="connsiteY101" fmla="*/ 511561 h 6857999"/>
              <a:gd name="connsiteX102" fmla="*/ 5634466 w 6456673"/>
              <a:gd name="connsiteY102" fmla="*/ 521840 h 6857999"/>
              <a:gd name="connsiteX103" fmla="*/ 5647935 w 6456673"/>
              <a:gd name="connsiteY103" fmla="*/ 515460 h 6857999"/>
              <a:gd name="connsiteX104" fmla="*/ 5665393 w 6456673"/>
              <a:gd name="connsiteY104" fmla="*/ 532918 h 6857999"/>
              <a:gd name="connsiteX105" fmla="*/ 5662646 w 6456673"/>
              <a:gd name="connsiteY105" fmla="*/ 542222 h 6857999"/>
              <a:gd name="connsiteX106" fmla="*/ 5676914 w 6456673"/>
              <a:gd name="connsiteY106" fmla="*/ 552502 h 6857999"/>
              <a:gd name="connsiteX107" fmla="*/ 5722907 w 6456673"/>
              <a:gd name="connsiteY107" fmla="*/ 428614 h 6857999"/>
              <a:gd name="connsiteX108" fmla="*/ 5647847 w 6456673"/>
              <a:gd name="connsiteY108" fmla="*/ 416917 h 6857999"/>
              <a:gd name="connsiteX109" fmla="*/ 5633491 w 6456673"/>
              <a:gd name="connsiteY109" fmla="*/ 433046 h 6857999"/>
              <a:gd name="connsiteX110" fmla="*/ 5633402 w 6456673"/>
              <a:gd name="connsiteY110" fmla="*/ 433046 h 6857999"/>
              <a:gd name="connsiteX111" fmla="*/ 5547886 w 6456673"/>
              <a:gd name="connsiteY111" fmla="*/ 518562 h 6857999"/>
              <a:gd name="connsiteX112" fmla="*/ 5547886 w 6456673"/>
              <a:gd name="connsiteY112" fmla="*/ 518651 h 6857999"/>
              <a:gd name="connsiteX113" fmla="*/ 5531757 w 6456673"/>
              <a:gd name="connsiteY113" fmla="*/ 533007 h 6857999"/>
              <a:gd name="connsiteX114" fmla="*/ 5547886 w 6456673"/>
              <a:gd name="connsiteY114" fmla="*/ 547363 h 6857999"/>
              <a:gd name="connsiteX115" fmla="*/ 5547886 w 6456673"/>
              <a:gd name="connsiteY115" fmla="*/ 547452 h 6857999"/>
              <a:gd name="connsiteX116" fmla="*/ 5577130 w 6456673"/>
              <a:gd name="connsiteY116" fmla="*/ 605142 h 6857999"/>
              <a:gd name="connsiteX117" fmla="*/ 5585725 w 6456673"/>
              <a:gd name="connsiteY117" fmla="*/ 582013 h 6857999"/>
              <a:gd name="connsiteX118" fmla="*/ 5568799 w 6456673"/>
              <a:gd name="connsiteY118" fmla="*/ 533007 h 6857999"/>
              <a:gd name="connsiteX119" fmla="*/ 5647847 w 6456673"/>
              <a:gd name="connsiteY119" fmla="*/ 453959 h 6857999"/>
              <a:gd name="connsiteX120" fmla="*/ 5674698 w 6456673"/>
              <a:gd name="connsiteY120" fmla="*/ 458656 h 6857999"/>
              <a:gd name="connsiteX121" fmla="*/ 5693928 w 6456673"/>
              <a:gd name="connsiteY121" fmla="*/ 443148 h 6857999"/>
              <a:gd name="connsiteX122" fmla="*/ 5662292 w 6456673"/>
              <a:gd name="connsiteY122" fmla="*/ 433046 h 6857999"/>
              <a:gd name="connsiteX123" fmla="*/ 5662203 w 6456673"/>
              <a:gd name="connsiteY123" fmla="*/ 433046 h 6857999"/>
              <a:gd name="connsiteX124" fmla="*/ 5662114 w 6456673"/>
              <a:gd name="connsiteY124" fmla="*/ 432957 h 6857999"/>
              <a:gd name="connsiteX125" fmla="*/ 5647847 w 6456673"/>
              <a:gd name="connsiteY125" fmla="*/ 416917 h 6857999"/>
              <a:gd name="connsiteX126" fmla="*/ 842544 w 6456673"/>
              <a:gd name="connsiteY126" fmla="*/ 0 h 6857999"/>
              <a:gd name="connsiteX127" fmla="*/ 2733870 w 6456673"/>
              <a:gd name="connsiteY127" fmla="*/ 0 h 6857999"/>
              <a:gd name="connsiteX128" fmla="*/ 6456673 w 6456673"/>
              <a:gd name="connsiteY128" fmla="*/ 0 h 6857999"/>
              <a:gd name="connsiteX129" fmla="*/ 6456673 w 6456673"/>
              <a:gd name="connsiteY129" fmla="*/ 1856904 h 6857999"/>
              <a:gd name="connsiteX130" fmla="*/ 6456673 w 6456673"/>
              <a:gd name="connsiteY130" fmla="*/ 6857999 h 6857999"/>
              <a:gd name="connsiteX131" fmla="*/ 818673 w 6456673"/>
              <a:gd name="connsiteY131" fmla="*/ 6857999 h 6857999"/>
              <a:gd name="connsiteX132" fmla="*/ 739464 w 6456673"/>
              <a:gd name="connsiteY132" fmla="*/ 6703345 h 6857999"/>
              <a:gd name="connsiteX133" fmla="*/ 0 w 6456673"/>
              <a:gd name="connsiteY133" fmla="*/ 3452303 h 6857999"/>
              <a:gd name="connsiteX134" fmla="*/ 739464 w 6456673"/>
              <a:gd name="connsiteY134" fmla="*/ 201263 h 6857999"/>
              <a:gd name="connsiteX135" fmla="*/ 842544 w 6456673"/>
              <a:gd name="connsiteY13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55900 w 6456673"/>
              <a:gd name="connsiteY57" fmla="*/ 493217 h 6857999"/>
              <a:gd name="connsiteX58" fmla="*/ 5450140 w 6456673"/>
              <a:gd name="connsiteY58" fmla="*/ 508548 h 6857999"/>
              <a:gd name="connsiteX59" fmla="*/ 5438620 w 6456673"/>
              <a:gd name="connsiteY59" fmla="*/ 520334 h 6857999"/>
              <a:gd name="connsiteX60" fmla="*/ 5363383 w 6456673"/>
              <a:gd name="connsiteY60" fmla="*/ 587950 h 6857999"/>
              <a:gd name="connsiteX61" fmla="*/ 5363383 w 6456673"/>
              <a:gd name="connsiteY61" fmla="*/ 631461 h 6857999"/>
              <a:gd name="connsiteX62" fmla="*/ 5498614 w 6456673"/>
              <a:gd name="connsiteY62" fmla="*/ 631461 h 6857999"/>
              <a:gd name="connsiteX63" fmla="*/ 5498614 w 6456673"/>
              <a:gd name="connsiteY63" fmla="*/ 595305 h 6857999"/>
              <a:gd name="connsiteX64" fmla="*/ 5412655 w 6456673"/>
              <a:gd name="connsiteY64" fmla="*/ 595305 h 6857999"/>
              <a:gd name="connsiteX65" fmla="*/ 5471497 w 6456673"/>
              <a:gd name="connsiteY65" fmla="*/ 544704 h 6857999"/>
              <a:gd name="connsiteX66" fmla="*/ 5481600 w 6456673"/>
              <a:gd name="connsiteY66" fmla="*/ 534602 h 6857999"/>
              <a:gd name="connsiteX67" fmla="*/ 5489664 w 6456673"/>
              <a:gd name="connsiteY67" fmla="*/ 523258 h 6857999"/>
              <a:gd name="connsiteX68" fmla="*/ 5494981 w 6456673"/>
              <a:gd name="connsiteY68" fmla="*/ 509611 h 6857999"/>
              <a:gd name="connsiteX69" fmla="*/ 5496931 w 6456673"/>
              <a:gd name="connsiteY69" fmla="*/ 492774 h 6857999"/>
              <a:gd name="connsiteX70" fmla="*/ 5492145 w 6456673"/>
              <a:gd name="connsiteY70" fmla="*/ 467340 h 6857999"/>
              <a:gd name="connsiteX71" fmla="*/ 5478853 w 6456673"/>
              <a:gd name="connsiteY71" fmla="*/ 449174 h 6857999"/>
              <a:gd name="connsiteX72" fmla="*/ 5434278 w 6456673"/>
              <a:gd name="connsiteY72" fmla="*/ 434463 h 6857999"/>
              <a:gd name="connsiteX73" fmla="*/ 5856897 w 6456673"/>
              <a:gd name="connsiteY73" fmla="*/ 434286 h 6857999"/>
              <a:gd name="connsiteX74" fmla="*/ 5830489 w 6456673"/>
              <a:gd name="connsiteY74" fmla="*/ 438008 h 6857999"/>
              <a:gd name="connsiteX75" fmla="*/ 5809309 w 6456673"/>
              <a:gd name="connsiteY75" fmla="*/ 449085 h 6857999"/>
              <a:gd name="connsiteX76" fmla="*/ 5794776 w 6456673"/>
              <a:gd name="connsiteY76" fmla="*/ 467518 h 6857999"/>
              <a:gd name="connsiteX77" fmla="*/ 5788484 w 6456673"/>
              <a:gd name="connsiteY77" fmla="*/ 493660 h 6857999"/>
              <a:gd name="connsiteX78" fmla="*/ 5829514 w 6456673"/>
              <a:gd name="connsiteY78" fmla="*/ 496673 h 6857999"/>
              <a:gd name="connsiteX79" fmla="*/ 5836781 w 6456673"/>
              <a:gd name="connsiteY79" fmla="*/ 479127 h 6857999"/>
              <a:gd name="connsiteX80" fmla="*/ 5854682 w 6456673"/>
              <a:gd name="connsiteY80" fmla="*/ 472037 h 6857999"/>
              <a:gd name="connsiteX81" fmla="*/ 5871342 w 6456673"/>
              <a:gd name="connsiteY81" fmla="*/ 477620 h 6857999"/>
              <a:gd name="connsiteX82" fmla="*/ 5878431 w 6456673"/>
              <a:gd name="connsiteY82" fmla="*/ 493040 h 6857999"/>
              <a:gd name="connsiteX83" fmla="*/ 5872671 w 6456673"/>
              <a:gd name="connsiteY83" fmla="*/ 508371 h 6857999"/>
              <a:gd name="connsiteX84" fmla="*/ 5861151 w 6456673"/>
              <a:gd name="connsiteY84" fmla="*/ 520157 h 6857999"/>
              <a:gd name="connsiteX85" fmla="*/ 5785914 w 6456673"/>
              <a:gd name="connsiteY85" fmla="*/ 587773 h 6857999"/>
              <a:gd name="connsiteX86" fmla="*/ 5785914 w 6456673"/>
              <a:gd name="connsiteY86" fmla="*/ 631284 h 6857999"/>
              <a:gd name="connsiteX87" fmla="*/ 5921234 w 6456673"/>
              <a:gd name="connsiteY87" fmla="*/ 631284 h 6857999"/>
              <a:gd name="connsiteX88" fmla="*/ 5921234 w 6456673"/>
              <a:gd name="connsiteY88" fmla="*/ 595128 h 6857999"/>
              <a:gd name="connsiteX89" fmla="*/ 5835274 w 6456673"/>
              <a:gd name="connsiteY89" fmla="*/ 595128 h 6857999"/>
              <a:gd name="connsiteX90" fmla="*/ 5894117 w 6456673"/>
              <a:gd name="connsiteY90" fmla="*/ 544527 h 6857999"/>
              <a:gd name="connsiteX91" fmla="*/ 5904219 w 6456673"/>
              <a:gd name="connsiteY91" fmla="*/ 534425 h 6857999"/>
              <a:gd name="connsiteX92" fmla="*/ 5912284 w 6456673"/>
              <a:gd name="connsiteY92" fmla="*/ 523081 h 6857999"/>
              <a:gd name="connsiteX93" fmla="*/ 5917601 w 6456673"/>
              <a:gd name="connsiteY93" fmla="*/ 509434 h 6857999"/>
              <a:gd name="connsiteX94" fmla="*/ 5919550 w 6456673"/>
              <a:gd name="connsiteY94" fmla="*/ 492597 h 6857999"/>
              <a:gd name="connsiteX95" fmla="*/ 5914765 w 6456673"/>
              <a:gd name="connsiteY95" fmla="*/ 467163 h 6857999"/>
              <a:gd name="connsiteX96" fmla="*/ 5901472 w 6456673"/>
              <a:gd name="connsiteY96" fmla="*/ 448997 h 6857999"/>
              <a:gd name="connsiteX97" fmla="*/ 5881533 w 6456673"/>
              <a:gd name="connsiteY97" fmla="*/ 438008 h 6857999"/>
              <a:gd name="connsiteX98" fmla="*/ 5856897 w 6456673"/>
              <a:gd name="connsiteY98" fmla="*/ 434286 h 6857999"/>
              <a:gd name="connsiteX99" fmla="*/ 5722907 w 6456673"/>
              <a:gd name="connsiteY99" fmla="*/ 428614 h 6857999"/>
              <a:gd name="connsiteX100" fmla="*/ 5620198 w 6456673"/>
              <a:gd name="connsiteY100" fmla="*/ 511561 h 6857999"/>
              <a:gd name="connsiteX101" fmla="*/ 5634466 w 6456673"/>
              <a:gd name="connsiteY101" fmla="*/ 521840 h 6857999"/>
              <a:gd name="connsiteX102" fmla="*/ 5647935 w 6456673"/>
              <a:gd name="connsiteY102" fmla="*/ 515460 h 6857999"/>
              <a:gd name="connsiteX103" fmla="*/ 5665393 w 6456673"/>
              <a:gd name="connsiteY103" fmla="*/ 532918 h 6857999"/>
              <a:gd name="connsiteX104" fmla="*/ 5662646 w 6456673"/>
              <a:gd name="connsiteY104" fmla="*/ 542222 h 6857999"/>
              <a:gd name="connsiteX105" fmla="*/ 5676914 w 6456673"/>
              <a:gd name="connsiteY105" fmla="*/ 552502 h 6857999"/>
              <a:gd name="connsiteX106" fmla="*/ 5722907 w 6456673"/>
              <a:gd name="connsiteY106" fmla="*/ 428614 h 6857999"/>
              <a:gd name="connsiteX107" fmla="*/ 5647847 w 6456673"/>
              <a:gd name="connsiteY107" fmla="*/ 416917 h 6857999"/>
              <a:gd name="connsiteX108" fmla="*/ 5633491 w 6456673"/>
              <a:gd name="connsiteY108" fmla="*/ 433046 h 6857999"/>
              <a:gd name="connsiteX109" fmla="*/ 5633402 w 6456673"/>
              <a:gd name="connsiteY109" fmla="*/ 433046 h 6857999"/>
              <a:gd name="connsiteX110" fmla="*/ 5547886 w 6456673"/>
              <a:gd name="connsiteY110" fmla="*/ 518562 h 6857999"/>
              <a:gd name="connsiteX111" fmla="*/ 5547886 w 6456673"/>
              <a:gd name="connsiteY111" fmla="*/ 518651 h 6857999"/>
              <a:gd name="connsiteX112" fmla="*/ 5531757 w 6456673"/>
              <a:gd name="connsiteY112" fmla="*/ 533007 h 6857999"/>
              <a:gd name="connsiteX113" fmla="*/ 5547886 w 6456673"/>
              <a:gd name="connsiteY113" fmla="*/ 547363 h 6857999"/>
              <a:gd name="connsiteX114" fmla="*/ 5547886 w 6456673"/>
              <a:gd name="connsiteY114" fmla="*/ 547452 h 6857999"/>
              <a:gd name="connsiteX115" fmla="*/ 5577130 w 6456673"/>
              <a:gd name="connsiteY115" fmla="*/ 605142 h 6857999"/>
              <a:gd name="connsiteX116" fmla="*/ 5585725 w 6456673"/>
              <a:gd name="connsiteY116" fmla="*/ 582013 h 6857999"/>
              <a:gd name="connsiteX117" fmla="*/ 5568799 w 6456673"/>
              <a:gd name="connsiteY117" fmla="*/ 533007 h 6857999"/>
              <a:gd name="connsiteX118" fmla="*/ 5647847 w 6456673"/>
              <a:gd name="connsiteY118" fmla="*/ 453959 h 6857999"/>
              <a:gd name="connsiteX119" fmla="*/ 5674698 w 6456673"/>
              <a:gd name="connsiteY119" fmla="*/ 458656 h 6857999"/>
              <a:gd name="connsiteX120" fmla="*/ 5693928 w 6456673"/>
              <a:gd name="connsiteY120" fmla="*/ 443148 h 6857999"/>
              <a:gd name="connsiteX121" fmla="*/ 5662292 w 6456673"/>
              <a:gd name="connsiteY121" fmla="*/ 433046 h 6857999"/>
              <a:gd name="connsiteX122" fmla="*/ 5662203 w 6456673"/>
              <a:gd name="connsiteY122" fmla="*/ 433046 h 6857999"/>
              <a:gd name="connsiteX123" fmla="*/ 5662114 w 6456673"/>
              <a:gd name="connsiteY123" fmla="*/ 432957 h 6857999"/>
              <a:gd name="connsiteX124" fmla="*/ 5647847 w 6456673"/>
              <a:gd name="connsiteY124" fmla="*/ 416917 h 6857999"/>
              <a:gd name="connsiteX125" fmla="*/ 842544 w 6456673"/>
              <a:gd name="connsiteY125" fmla="*/ 0 h 6857999"/>
              <a:gd name="connsiteX126" fmla="*/ 2733870 w 6456673"/>
              <a:gd name="connsiteY126" fmla="*/ 0 h 6857999"/>
              <a:gd name="connsiteX127" fmla="*/ 6456673 w 6456673"/>
              <a:gd name="connsiteY127" fmla="*/ 0 h 6857999"/>
              <a:gd name="connsiteX128" fmla="*/ 6456673 w 6456673"/>
              <a:gd name="connsiteY128" fmla="*/ 1856904 h 6857999"/>
              <a:gd name="connsiteX129" fmla="*/ 6456673 w 6456673"/>
              <a:gd name="connsiteY129" fmla="*/ 6857999 h 6857999"/>
              <a:gd name="connsiteX130" fmla="*/ 818673 w 6456673"/>
              <a:gd name="connsiteY130" fmla="*/ 6857999 h 6857999"/>
              <a:gd name="connsiteX131" fmla="*/ 739464 w 6456673"/>
              <a:gd name="connsiteY131" fmla="*/ 6703345 h 6857999"/>
              <a:gd name="connsiteX132" fmla="*/ 0 w 6456673"/>
              <a:gd name="connsiteY132" fmla="*/ 3452303 h 6857999"/>
              <a:gd name="connsiteX133" fmla="*/ 739464 w 6456673"/>
              <a:gd name="connsiteY133" fmla="*/ 201263 h 6857999"/>
              <a:gd name="connsiteX134" fmla="*/ 842544 w 6456673"/>
              <a:gd name="connsiteY13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78853 w 6456673"/>
              <a:gd name="connsiteY50" fmla="*/ 449174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55900 w 6456673"/>
              <a:gd name="connsiteY57" fmla="*/ 493217 h 6857999"/>
              <a:gd name="connsiteX58" fmla="*/ 5450140 w 6456673"/>
              <a:gd name="connsiteY58" fmla="*/ 508548 h 6857999"/>
              <a:gd name="connsiteX59" fmla="*/ 5438620 w 6456673"/>
              <a:gd name="connsiteY59" fmla="*/ 520334 h 6857999"/>
              <a:gd name="connsiteX60" fmla="*/ 5363383 w 6456673"/>
              <a:gd name="connsiteY60" fmla="*/ 587950 h 6857999"/>
              <a:gd name="connsiteX61" fmla="*/ 5363383 w 6456673"/>
              <a:gd name="connsiteY61" fmla="*/ 631461 h 6857999"/>
              <a:gd name="connsiteX62" fmla="*/ 5498614 w 6456673"/>
              <a:gd name="connsiteY62" fmla="*/ 631461 h 6857999"/>
              <a:gd name="connsiteX63" fmla="*/ 5498614 w 6456673"/>
              <a:gd name="connsiteY63" fmla="*/ 595305 h 6857999"/>
              <a:gd name="connsiteX64" fmla="*/ 5412655 w 6456673"/>
              <a:gd name="connsiteY64" fmla="*/ 595305 h 6857999"/>
              <a:gd name="connsiteX65" fmla="*/ 5471497 w 6456673"/>
              <a:gd name="connsiteY65" fmla="*/ 544704 h 6857999"/>
              <a:gd name="connsiteX66" fmla="*/ 5481600 w 6456673"/>
              <a:gd name="connsiteY66" fmla="*/ 534602 h 6857999"/>
              <a:gd name="connsiteX67" fmla="*/ 5489664 w 6456673"/>
              <a:gd name="connsiteY67" fmla="*/ 523258 h 6857999"/>
              <a:gd name="connsiteX68" fmla="*/ 5494981 w 6456673"/>
              <a:gd name="connsiteY68" fmla="*/ 509611 h 6857999"/>
              <a:gd name="connsiteX69" fmla="*/ 5496931 w 6456673"/>
              <a:gd name="connsiteY69" fmla="*/ 492774 h 6857999"/>
              <a:gd name="connsiteX70" fmla="*/ 5492145 w 6456673"/>
              <a:gd name="connsiteY70" fmla="*/ 467340 h 6857999"/>
              <a:gd name="connsiteX71" fmla="*/ 5478853 w 6456673"/>
              <a:gd name="connsiteY71" fmla="*/ 449174 h 6857999"/>
              <a:gd name="connsiteX72" fmla="*/ 5856897 w 6456673"/>
              <a:gd name="connsiteY72" fmla="*/ 434286 h 6857999"/>
              <a:gd name="connsiteX73" fmla="*/ 5830489 w 6456673"/>
              <a:gd name="connsiteY73" fmla="*/ 438008 h 6857999"/>
              <a:gd name="connsiteX74" fmla="*/ 5809309 w 6456673"/>
              <a:gd name="connsiteY74" fmla="*/ 449085 h 6857999"/>
              <a:gd name="connsiteX75" fmla="*/ 5794776 w 6456673"/>
              <a:gd name="connsiteY75" fmla="*/ 467518 h 6857999"/>
              <a:gd name="connsiteX76" fmla="*/ 5788484 w 6456673"/>
              <a:gd name="connsiteY76" fmla="*/ 493660 h 6857999"/>
              <a:gd name="connsiteX77" fmla="*/ 5829514 w 6456673"/>
              <a:gd name="connsiteY77" fmla="*/ 496673 h 6857999"/>
              <a:gd name="connsiteX78" fmla="*/ 5836781 w 6456673"/>
              <a:gd name="connsiteY78" fmla="*/ 479127 h 6857999"/>
              <a:gd name="connsiteX79" fmla="*/ 5854682 w 6456673"/>
              <a:gd name="connsiteY79" fmla="*/ 472037 h 6857999"/>
              <a:gd name="connsiteX80" fmla="*/ 5871342 w 6456673"/>
              <a:gd name="connsiteY80" fmla="*/ 477620 h 6857999"/>
              <a:gd name="connsiteX81" fmla="*/ 5878431 w 6456673"/>
              <a:gd name="connsiteY81" fmla="*/ 493040 h 6857999"/>
              <a:gd name="connsiteX82" fmla="*/ 5872671 w 6456673"/>
              <a:gd name="connsiteY82" fmla="*/ 508371 h 6857999"/>
              <a:gd name="connsiteX83" fmla="*/ 5861151 w 6456673"/>
              <a:gd name="connsiteY83" fmla="*/ 520157 h 6857999"/>
              <a:gd name="connsiteX84" fmla="*/ 5785914 w 6456673"/>
              <a:gd name="connsiteY84" fmla="*/ 587773 h 6857999"/>
              <a:gd name="connsiteX85" fmla="*/ 5785914 w 6456673"/>
              <a:gd name="connsiteY85" fmla="*/ 631284 h 6857999"/>
              <a:gd name="connsiteX86" fmla="*/ 5921234 w 6456673"/>
              <a:gd name="connsiteY86" fmla="*/ 631284 h 6857999"/>
              <a:gd name="connsiteX87" fmla="*/ 5921234 w 6456673"/>
              <a:gd name="connsiteY87" fmla="*/ 595128 h 6857999"/>
              <a:gd name="connsiteX88" fmla="*/ 5835274 w 6456673"/>
              <a:gd name="connsiteY88" fmla="*/ 595128 h 6857999"/>
              <a:gd name="connsiteX89" fmla="*/ 5894117 w 6456673"/>
              <a:gd name="connsiteY89" fmla="*/ 544527 h 6857999"/>
              <a:gd name="connsiteX90" fmla="*/ 5904219 w 6456673"/>
              <a:gd name="connsiteY90" fmla="*/ 534425 h 6857999"/>
              <a:gd name="connsiteX91" fmla="*/ 5912284 w 6456673"/>
              <a:gd name="connsiteY91" fmla="*/ 523081 h 6857999"/>
              <a:gd name="connsiteX92" fmla="*/ 5917601 w 6456673"/>
              <a:gd name="connsiteY92" fmla="*/ 509434 h 6857999"/>
              <a:gd name="connsiteX93" fmla="*/ 5919550 w 6456673"/>
              <a:gd name="connsiteY93" fmla="*/ 492597 h 6857999"/>
              <a:gd name="connsiteX94" fmla="*/ 5914765 w 6456673"/>
              <a:gd name="connsiteY94" fmla="*/ 467163 h 6857999"/>
              <a:gd name="connsiteX95" fmla="*/ 5901472 w 6456673"/>
              <a:gd name="connsiteY95" fmla="*/ 448997 h 6857999"/>
              <a:gd name="connsiteX96" fmla="*/ 5881533 w 6456673"/>
              <a:gd name="connsiteY96" fmla="*/ 438008 h 6857999"/>
              <a:gd name="connsiteX97" fmla="*/ 5856897 w 6456673"/>
              <a:gd name="connsiteY97" fmla="*/ 434286 h 6857999"/>
              <a:gd name="connsiteX98" fmla="*/ 5722907 w 6456673"/>
              <a:gd name="connsiteY98" fmla="*/ 428614 h 6857999"/>
              <a:gd name="connsiteX99" fmla="*/ 5620198 w 6456673"/>
              <a:gd name="connsiteY99" fmla="*/ 511561 h 6857999"/>
              <a:gd name="connsiteX100" fmla="*/ 5634466 w 6456673"/>
              <a:gd name="connsiteY100" fmla="*/ 521840 h 6857999"/>
              <a:gd name="connsiteX101" fmla="*/ 5647935 w 6456673"/>
              <a:gd name="connsiteY101" fmla="*/ 515460 h 6857999"/>
              <a:gd name="connsiteX102" fmla="*/ 5665393 w 6456673"/>
              <a:gd name="connsiteY102" fmla="*/ 532918 h 6857999"/>
              <a:gd name="connsiteX103" fmla="*/ 5662646 w 6456673"/>
              <a:gd name="connsiteY103" fmla="*/ 542222 h 6857999"/>
              <a:gd name="connsiteX104" fmla="*/ 5676914 w 6456673"/>
              <a:gd name="connsiteY104" fmla="*/ 552502 h 6857999"/>
              <a:gd name="connsiteX105" fmla="*/ 5722907 w 6456673"/>
              <a:gd name="connsiteY105" fmla="*/ 428614 h 6857999"/>
              <a:gd name="connsiteX106" fmla="*/ 5647847 w 6456673"/>
              <a:gd name="connsiteY106" fmla="*/ 416917 h 6857999"/>
              <a:gd name="connsiteX107" fmla="*/ 5633491 w 6456673"/>
              <a:gd name="connsiteY107" fmla="*/ 433046 h 6857999"/>
              <a:gd name="connsiteX108" fmla="*/ 5633402 w 6456673"/>
              <a:gd name="connsiteY108" fmla="*/ 433046 h 6857999"/>
              <a:gd name="connsiteX109" fmla="*/ 5547886 w 6456673"/>
              <a:gd name="connsiteY109" fmla="*/ 518562 h 6857999"/>
              <a:gd name="connsiteX110" fmla="*/ 5547886 w 6456673"/>
              <a:gd name="connsiteY110" fmla="*/ 518651 h 6857999"/>
              <a:gd name="connsiteX111" fmla="*/ 5531757 w 6456673"/>
              <a:gd name="connsiteY111" fmla="*/ 533007 h 6857999"/>
              <a:gd name="connsiteX112" fmla="*/ 5547886 w 6456673"/>
              <a:gd name="connsiteY112" fmla="*/ 547363 h 6857999"/>
              <a:gd name="connsiteX113" fmla="*/ 5547886 w 6456673"/>
              <a:gd name="connsiteY113" fmla="*/ 547452 h 6857999"/>
              <a:gd name="connsiteX114" fmla="*/ 5577130 w 6456673"/>
              <a:gd name="connsiteY114" fmla="*/ 605142 h 6857999"/>
              <a:gd name="connsiteX115" fmla="*/ 5585725 w 6456673"/>
              <a:gd name="connsiteY115" fmla="*/ 582013 h 6857999"/>
              <a:gd name="connsiteX116" fmla="*/ 5568799 w 6456673"/>
              <a:gd name="connsiteY116" fmla="*/ 533007 h 6857999"/>
              <a:gd name="connsiteX117" fmla="*/ 5647847 w 6456673"/>
              <a:gd name="connsiteY117" fmla="*/ 453959 h 6857999"/>
              <a:gd name="connsiteX118" fmla="*/ 5674698 w 6456673"/>
              <a:gd name="connsiteY118" fmla="*/ 458656 h 6857999"/>
              <a:gd name="connsiteX119" fmla="*/ 5693928 w 6456673"/>
              <a:gd name="connsiteY119" fmla="*/ 443148 h 6857999"/>
              <a:gd name="connsiteX120" fmla="*/ 5662292 w 6456673"/>
              <a:gd name="connsiteY120" fmla="*/ 433046 h 6857999"/>
              <a:gd name="connsiteX121" fmla="*/ 5662203 w 6456673"/>
              <a:gd name="connsiteY121" fmla="*/ 433046 h 6857999"/>
              <a:gd name="connsiteX122" fmla="*/ 5662114 w 6456673"/>
              <a:gd name="connsiteY122" fmla="*/ 432957 h 6857999"/>
              <a:gd name="connsiteX123" fmla="*/ 5647847 w 6456673"/>
              <a:gd name="connsiteY123" fmla="*/ 416917 h 6857999"/>
              <a:gd name="connsiteX124" fmla="*/ 842544 w 6456673"/>
              <a:gd name="connsiteY124" fmla="*/ 0 h 6857999"/>
              <a:gd name="connsiteX125" fmla="*/ 2733870 w 6456673"/>
              <a:gd name="connsiteY125" fmla="*/ 0 h 6857999"/>
              <a:gd name="connsiteX126" fmla="*/ 6456673 w 6456673"/>
              <a:gd name="connsiteY126" fmla="*/ 0 h 6857999"/>
              <a:gd name="connsiteX127" fmla="*/ 6456673 w 6456673"/>
              <a:gd name="connsiteY127" fmla="*/ 1856904 h 6857999"/>
              <a:gd name="connsiteX128" fmla="*/ 6456673 w 6456673"/>
              <a:gd name="connsiteY128" fmla="*/ 6857999 h 6857999"/>
              <a:gd name="connsiteX129" fmla="*/ 818673 w 6456673"/>
              <a:gd name="connsiteY129" fmla="*/ 6857999 h 6857999"/>
              <a:gd name="connsiteX130" fmla="*/ 739464 w 6456673"/>
              <a:gd name="connsiteY130" fmla="*/ 6703345 h 6857999"/>
              <a:gd name="connsiteX131" fmla="*/ 0 w 6456673"/>
              <a:gd name="connsiteY131" fmla="*/ 3452303 h 6857999"/>
              <a:gd name="connsiteX132" fmla="*/ 739464 w 6456673"/>
              <a:gd name="connsiteY132" fmla="*/ 201263 h 6857999"/>
              <a:gd name="connsiteX133" fmla="*/ 842544 w 6456673"/>
              <a:gd name="connsiteY13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78853 w 6456673"/>
              <a:gd name="connsiteY50" fmla="*/ 449174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5900 w 6456673"/>
              <a:gd name="connsiteY56" fmla="*/ 493217 h 6857999"/>
              <a:gd name="connsiteX57" fmla="*/ 5450140 w 6456673"/>
              <a:gd name="connsiteY57" fmla="*/ 508548 h 6857999"/>
              <a:gd name="connsiteX58" fmla="*/ 5438620 w 6456673"/>
              <a:gd name="connsiteY58" fmla="*/ 520334 h 6857999"/>
              <a:gd name="connsiteX59" fmla="*/ 5363383 w 6456673"/>
              <a:gd name="connsiteY59" fmla="*/ 587950 h 6857999"/>
              <a:gd name="connsiteX60" fmla="*/ 5363383 w 6456673"/>
              <a:gd name="connsiteY60" fmla="*/ 631461 h 6857999"/>
              <a:gd name="connsiteX61" fmla="*/ 5498614 w 6456673"/>
              <a:gd name="connsiteY61" fmla="*/ 631461 h 6857999"/>
              <a:gd name="connsiteX62" fmla="*/ 5498614 w 6456673"/>
              <a:gd name="connsiteY62" fmla="*/ 595305 h 6857999"/>
              <a:gd name="connsiteX63" fmla="*/ 5412655 w 6456673"/>
              <a:gd name="connsiteY63" fmla="*/ 595305 h 6857999"/>
              <a:gd name="connsiteX64" fmla="*/ 5471497 w 6456673"/>
              <a:gd name="connsiteY64" fmla="*/ 544704 h 6857999"/>
              <a:gd name="connsiteX65" fmla="*/ 5481600 w 6456673"/>
              <a:gd name="connsiteY65" fmla="*/ 534602 h 6857999"/>
              <a:gd name="connsiteX66" fmla="*/ 5489664 w 6456673"/>
              <a:gd name="connsiteY66" fmla="*/ 523258 h 6857999"/>
              <a:gd name="connsiteX67" fmla="*/ 5494981 w 6456673"/>
              <a:gd name="connsiteY67" fmla="*/ 509611 h 6857999"/>
              <a:gd name="connsiteX68" fmla="*/ 5496931 w 6456673"/>
              <a:gd name="connsiteY68" fmla="*/ 492774 h 6857999"/>
              <a:gd name="connsiteX69" fmla="*/ 5492145 w 6456673"/>
              <a:gd name="connsiteY69" fmla="*/ 467340 h 6857999"/>
              <a:gd name="connsiteX70" fmla="*/ 5478853 w 6456673"/>
              <a:gd name="connsiteY70" fmla="*/ 449174 h 6857999"/>
              <a:gd name="connsiteX71" fmla="*/ 5856897 w 6456673"/>
              <a:gd name="connsiteY71" fmla="*/ 434286 h 6857999"/>
              <a:gd name="connsiteX72" fmla="*/ 5830489 w 6456673"/>
              <a:gd name="connsiteY72" fmla="*/ 438008 h 6857999"/>
              <a:gd name="connsiteX73" fmla="*/ 5809309 w 6456673"/>
              <a:gd name="connsiteY73" fmla="*/ 449085 h 6857999"/>
              <a:gd name="connsiteX74" fmla="*/ 5794776 w 6456673"/>
              <a:gd name="connsiteY74" fmla="*/ 467518 h 6857999"/>
              <a:gd name="connsiteX75" fmla="*/ 5788484 w 6456673"/>
              <a:gd name="connsiteY75" fmla="*/ 493660 h 6857999"/>
              <a:gd name="connsiteX76" fmla="*/ 5829514 w 6456673"/>
              <a:gd name="connsiteY76" fmla="*/ 496673 h 6857999"/>
              <a:gd name="connsiteX77" fmla="*/ 5836781 w 6456673"/>
              <a:gd name="connsiteY77" fmla="*/ 479127 h 6857999"/>
              <a:gd name="connsiteX78" fmla="*/ 5854682 w 6456673"/>
              <a:gd name="connsiteY78" fmla="*/ 472037 h 6857999"/>
              <a:gd name="connsiteX79" fmla="*/ 5871342 w 6456673"/>
              <a:gd name="connsiteY79" fmla="*/ 477620 h 6857999"/>
              <a:gd name="connsiteX80" fmla="*/ 5878431 w 6456673"/>
              <a:gd name="connsiteY80" fmla="*/ 493040 h 6857999"/>
              <a:gd name="connsiteX81" fmla="*/ 5872671 w 6456673"/>
              <a:gd name="connsiteY81" fmla="*/ 508371 h 6857999"/>
              <a:gd name="connsiteX82" fmla="*/ 5861151 w 6456673"/>
              <a:gd name="connsiteY82" fmla="*/ 520157 h 6857999"/>
              <a:gd name="connsiteX83" fmla="*/ 5785914 w 6456673"/>
              <a:gd name="connsiteY83" fmla="*/ 587773 h 6857999"/>
              <a:gd name="connsiteX84" fmla="*/ 5785914 w 6456673"/>
              <a:gd name="connsiteY84" fmla="*/ 631284 h 6857999"/>
              <a:gd name="connsiteX85" fmla="*/ 5921234 w 6456673"/>
              <a:gd name="connsiteY85" fmla="*/ 631284 h 6857999"/>
              <a:gd name="connsiteX86" fmla="*/ 5921234 w 6456673"/>
              <a:gd name="connsiteY86" fmla="*/ 595128 h 6857999"/>
              <a:gd name="connsiteX87" fmla="*/ 5835274 w 6456673"/>
              <a:gd name="connsiteY87" fmla="*/ 595128 h 6857999"/>
              <a:gd name="connsiteX88" fmla="*/ 5894117 w 6456673"/>
              <a:gd name="connsiteY88" fmla="*/ 544527 h 6857999"/>
              <a:gd name="connsiteX89" fmla="*/ 5904219 w 6456673"/>
              <a:gd name="connsiteY89" fmla="*/ 534425 h 6857999"/>
              <a:gd name="connsiteX90" fmla="*/ 5912284 w 6456673"/>
              <a:gd name="connsiteY90" fmla="*/ 523081 h 6857999"/>
              <a:gd name="connsiteX91" fmla="*/ 5917601 w 6456673"/>
              <a:gd name="connsiteY91" fmla="*/ 509434 h 6857999"/>
              <a:gd name="connsiteX92" fmla="*/ 5919550 w 6456673"/>
              <a:gd name="connsiteY92" fmla="*/ 492597 h 6857999"/>
              <a:gd name="connsiteX93" fmla="*/ 5914765 w 6456673"/>
              <a:gd name="connsiteY93" fmla="*/ 467163 h 6857999"/>
              <a:gd name="connsiteX94" fmla="*/ 5901472 w 6456673"/>
              <a:gd name="connsiteY94" fmla="*/ 448997 h 6857999"/>
              <a:gd name="connsiteX95" fmla="*/ 5881533 w 6456673"/>
              <a:gd name="connsiteY95" fmla="*/ 438008 h 6857999"/>
              <a:gd name="connsiteX96" fmla="*/ 5856897 w 6456673"/>
              <a:gd name="connsiteY96" fmla="*/ 434286 h 6857999"/>
              <a:gd name="connsiteX97" fmla="*/ 5722907 w 6456673"/>
              <a:gd name="connsiteY97" fmla="*/ 428614 h 6857999"/>
              <a:gd name="connsiteX98" fmla="*/ 5620198 w 6456673"/>
              <a:gd name="connsiteY98" fmla="*/ 511561 h 6857999"/>
              <a:gd name="connsiteX99" fmla="*/ 5634466 w 6456673"/>
              <a:gd name="connsiteY99" fmla="*/ 521840 h 6857999"/>
              <a:gd name="connsiteX100" fmla="*/ 5647935 w 6456673"/>
              <a:gd name="connsiteY100" fmla="*/ 515460 h 6857999"/>
              <a:gd name="connsiteX101" fmla="*/ 5665393 w 6456673"/>
              <a:gd name="connsiteY101" fmla="*/ 532918 h 6857999"/>
              <a:gd name="connsiteX102" fmla="*/ 5662646 w 6456673"/>
              <a:gd name="connsiteY102" fmla="*/ 542222 h 6857999"/>
              <a:gd name="connsiteX103" fmla="*/ 5676914 w 6456673"/>
              <a:gd name="connsiteY103" fmla="*/ 552502 h 6857999"/>
              <a:gd name="connsiteX104" fmla="*/ 5722907 w 6456673"/>
              <a:gd name="connsiteY104" fmla="*/ 428614 h 6857999"/>
              <a:gd name="connsiteX105" fmla="*/ 5647847 w 6456673"/>
              <a:gd name="connsiteY105" fmla="*/ 416917 h 6857999"/>
              <a:gd name="connsiteX106" fmla="*/ 5633491 w 6456673"/>
              <a:gd name="connsiteY106" fmla="*/ 433046 h 6857999"/>
              <a:gd name="connsiteX107" fmla="*/ 5633402 w 6456673"/>
              <a:gd name="connsiteY107" fmla="*/ 433046 h 6857999"/>
              <a:gd name="connsiteX108" fmla="*/ 5547886 w 6456673"/>
              <a:gd name="connsiteY108" fmla="*/ 518562 h 6857999"/>
              <a:gd name="connsiteX109" fmla="*/ 5547886 w 6456673"/>
              <a:gd name="connsiteY109" fmla="*/ 518651 h 6857999"/>
              <a:gd name="connsiteX110" fmla="*/ 5531757 w 6456673"/>
              <a:gd name="connsiteY110" fmla="*/ 533007 h 6857999"/>
              <a:gd name="connsiteX111" fmla="*/ 5547886 w 6456673"/>
              <a:gd name="connsiteY111" fmla="*/ 547363 h 6857999"/>
              <a:gd name="connsiteX112" fmla="*/ 5547886 w 6456673"/>
              <a:gd name="connsiteY112" fmla="*/ 547452 h 6857999"/>
              <a:gd name="connsiteX113" fmla="*/ 5577130 w 6456673"/>
              <a:gd name="connsiteY113" fmla="*/ 605142 h 6857999"/>
              <a:gd name="connsiteX114" fmla="*/ 5585725 w 6456673"/>
              <a:gd name="connsiteY114" fmla="*/ 582013 h 6857999"/>
              <a:gd name="connsiteX115" fmla="*/ 5568799 w 6456673"/>
              <a:gd name="connsiteY115" fmla="*/ 533007 h 6857999"/>
              <a:gd name="connsiteX116" fmla="*/ 5647847 w 6456673"/>
              <a:gd name="connsiteY116" fmla="*/ 453959 h 6857999"/>
              <a:gd name="connsiteX117" fmla="*/ 5674698 w 6456673"/>
              <a:gd name="connsiteY117" fmla="*/ 458656 h 6857999"/>
              <a:gd name="connsiteX118" fmla="*/ 5693928 w 6456673"/>
              <a:gd name="connsiteY118" fmla="*/ 443148 h 6857999"/>
              <a:gd name="connsiteX119" fmla="*/ 5662292 w 6456673"/>
              <a:gd name="connsiteY119" fmla="*/ 433046 h 6857999"/>
              <a:gd name="connsiteX120" fmla="*/ 5662203 w 6456673"/>
              <a:gd name="connsiteY120" fmla="*/ 433046 h 6857999"/>
              <a:gd name="connsiteX121" fmla="*/ 5662114 w 6456673"/>
              <a:gd name="connsiteY121" fmla="*/ 432957 h 6857999"/>
              <a:gd name="connsiteX122" fmla="*/ 5647847 w 6456673"/>
              <a:gd name="connsiteY122" fmla="*/ 416917 h 6857999"/>
              <a:gd name="connsiteX123" fmla="*/ 842544 w 6456673"/>
              <a:gd name="connsiteY123" fmla="*/ 0 h 6857999"/>
              <a:gd name="connsiteX124" fmla="*/ 2733870 w 6456673"/>
              <a:gd name="connsiteY124" fmla="*/ 0 h 6857999"/>
              <a:gd name="connsiteX125" fmla="*/ 6456673 w 6456673"/>
              <a:gd name="connsiteY125" fmla="*/ 0 h 6857999"/>
              <a:gd name="connsiteX126" fmla="*/ 6456673 w 6456673"/>
              <a:gd name="connsiteY126" fmla="*/ 1856904 h 6857999"/>
              <a:gd name="connsiteX127" fmla="*/ 6456673 w 6456673"/>
              <a:gd name="connsiteY127" fmla="*/ 6857999 h 6857999"/>
              <a:gd name="connsiteX128" fmla="*/ 818673 w 6456673"/>
              <a:gd name="connsiteY128" fmla="*/ 6857999 h 6857999"/>
              <a:gd name="connsiteX129" fmla="*/ 739464 w 6456673"/>
              <a:gd name="connsiteY129" fmla="*/ 6703345 h 6857999"/>
              <a:gd name="connsiteX130" fmla="*/ 0 w 6456673"/>
              <a:gd name="connsiteY130" fmla="*/ 3452303 h 6857999"/>
              <a:gd name="connsiteX131" fmla="*/ 739464 w 6456673"/>
              <a:gd name="connsiteY131" fmla="*/ 201263 h 6857999"/>
              <a:gd name="connsiteX132" fmla="*/ 842544 w 6456673"/>
              <a:gd name="connsiteY13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2145 w 6456673"/>
              <a:gd name="connsiteY50" fmla="*/ 467340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5900 w 6456673"/>
              <a:gd name="connsiteY56" fmla="*/ 493217 h 6857999"/>
              <a:gd name="connsiteX57" fmla="*/ 5450140 w 6456673"/>
              <a:gd name="connsiteY57" fmla="*/ 508548 h 6857999"/>
              <a:gd name="connsiteX58" fmla="*/ 5438620 w 6456673"/>
              <a:gd name="connsiteY58" fmla="*/ 520334 h 6857999"/>
              <a:gd name="connsiteX59" fmla="*/ 5363383 w 6456673"/>
              <a:gd name="connsiteY59" fmla="*/ 587950 h 6857999"/>
              <a:gd name="connsiteX60" fmla="*/ 5363383 w 6456673"/>
              <a:gd name="connsiteY60" fmla="*/ 631461 h 6857999"/>
              <a:gd name="connsiteX61" fmla="*/ 5498614 w 6456673"/>
              <a:gd name="connsiteY61" fmla="*/ 631461 h 6857999"/>
              <a:gd name="connsiteX62" fmla="*/ 5498614 w 6456673"/>
              <a:gd name="connsiteY62" fmla="*/ 595305 h 6857999"/>
              <a:gd name="connsiteX63" fmla="*/ 5412655 w 6456673"/>
              <a:gd name="connsiteY63" fmla="*/ 595305 h 6857999"/>
              <a:gd name="connsiteX64" fmla="*/ 5471497 w 6456673"/>
              <a:gd name="connsiteY64" fmla="*/ 544704 h 6857999"/>
              <a:gd name="connsiteX65" fmla="*/ 5481600 w 6456673"/>
              <a:gd name="connsiteY65" fmla="*/ 534602 h 6857999"/>
              <a:gd name="connsiteX66" fmla="*/ 5489664 w 6456673"/>
              <a:gd name="connsiteY66" fmla="*/ 523258 h 6857999"/>
              <a:gd name="connsiteX67" fmla="*/ 5494981 w 6456673"/>
              <a:gd name="connsiteY67" fmla="*/ 509611 h 6857999"/>
              <a:gd name="connsiteX68" fmla="*/ 5496931 w 6456673"/>
              <a:gd name="connsiteY68" fmla="*/ 492774 h 6857999"/>
              <a:gd name="connsiteX69" fmla="*/ 5492145 w 6456673"/>
              <a:gd name="connsiteY69" fmla="*/ 467340 h 6857999"/>
              <a:gd name="connsiteX70" fmla="*/ 5856897 w 6456673"/>
              <a:gd name="connsiteY70" fmla="*/ 434286 h 6857999"/>
              <a:gd name="connsiteX71" fmla="*/ 5830489 w 6456673"/>
              <a:gd name="connsiteY71" fmla="*/ 438008 h 6857999"/>
              <a:gd name="connsiteX72" fmla="*/ 5809309 w 6456673"/>
              <a:gd name="connsiteY72" fmla="*/ 449085 h 6857999"/>
              <a:gd name="connsiteX73" fmla="*/ 5794776 w 6456673"/>
              <a:gd name="connsiteY73" fmla="*/ 467518 h 6857999"/>
              <a:gd name="connsiteX74" fmla="*/ 5788484 w 6456673"/>
              <a:gd name="connsiteY74" fmla="*/ 493660 h 6857999"/>
              <a:gd name="connsiteX75" fmla="*/ 5829514 w 6456673"/>
              <a:gd name="connsiteY75" fmla="*/ 496673 h 6857999"/>
              <a:gd name="connsiteX76" fmla="*/ 5836781 w 6456673"/>
              <a:gd name="connsiteY76" fmla="*/ 479127 h 6857999"/>
              <a:gd name="connsiteX77" fmla="*/ 5854682 w 6456673"/>
              <a:gd name="connsiteY77" fmla="*/ 472037 h 6857999"/>
              <a:gd name="connsiteX78" fmla="*/ 5871342 w 6456673"/>
              <a:gd name="connsiteY78" fmla="*/ 477620 h 6857999"/>
              <a:gd name="connsiteX79" fmla="*/ 5878431 w 6456673"/>
              <a:gd name="connsiteY79" fmla="*/ 493040 h 6857999"/>
              <a:gd name="connsiteX80" fmla="*/ 5872671 w 6456673"/>
              <a:gd name="connsiteY80" fmla="*/ 508371 h 6857999"/>
              <a:gd name="connsiteX81" fmla="*/ 5861151 w 6456673"/>
              <a:gd name="connsiteY81" fmla="*/ 520157 h 6857999"/>
              <a:gd name="connsiteX82" fmla="*/ 5785914 w 6456673"/>
              <a:gd name="connsiteY82" fmla="*/ 587773 h 6857999"/>
              <a:gd name="connsiteX83" fmla="*/ 5785914 w 6456673"/>
              <a:gd name="connsiteY83" fmla="*/ 631284 h 6857999"/>
              <a:gd name="connsiteX84" fmla="*/ 5921234 w 6456673"/>
              <a:gd name="connsiteY84" fmla="*/ 631284 h 6857999"/>
              <a:gd name="connsiteX85" fmla="*/ 5921234 w 6456673"/>
              <a:gd name="connsiteY85" fmla="*/ 595128 h 6857999"/>
              <a:gd name="connsiteX86" fmla="*/ 5835274 w 6456673"/>
              <a:gd name="connsiteY86" fmla="*/ 595128 h 6857999"/>
              <a:gd name="connsiteX87" fmla="*/ 5894117 w 6456673"/>
              <a:gd name="connsiteY87" fmla="*/ 544527 h 6857999"/>
              <a:gd name="connsiteX88" fmla="*/ 5904219 w 6456673"/>
              <a:gd name="connsiteY88" fmla="*/ 534425 h 6857999"/>
              <a:gd name="connsiteX89" fmla="*/ 5912284 w 6456673"/>
              <a:gd name="connsiteY89" fmla="*/ 523081 h 6857999"/>
              <a:gd name="connsiteX90" fmla="*/ 5917601 w 6456673"/>
              <a:gd name="connsiteY90" fmla="*/ 509434 h 6857999"/>
              <a:gd name="connsiteX91" fmla="*/ 5919550 w 6456673"/>
              <a:gd name="connsiteY91" fmla="*/ 492597 h 6857999"/>
              <a:gd name="connsiteX92" fmla="*/ 5914765 w 6456673"/>
              <a:gd name="connsiteY92" fmla="*/ 467163 h 6857999"/>
              <a:gd name="connsiteX93" fmla="*/ 5901472 w 6456673"/>
              <a:gd name="connsiteY93" fmla="*/ 448997 h 6857999"/>
              <a:gd name="connsiteX94" fmla="*/ 5881533 w 6456673"/>
              <a:gd name="connsiteY94" fmla="*/ 438008 h 6857999"/>
              <a:gd name="connsiteX95" fmla="*/ 5856897 w 6456673"/>
              <a:gd name="connsiteY95" fmla="*/ 434286 h 6857999"/>
              <a:gd name="connsiteX96" fmla="*/ 5722907 w 6456673"/>
              <a:gd name="connsiteY96" fmla="*/ 428614 h 6857999"/>
              <a:gd name="connsiteX97" fmla="*/ 5620198 w 6456673"/>
              <a:gd name="connsiteY97" fmla="*/ 511561 h 6857999"/>
              <a:gd name="connsiteX98" fmla="*/ 5634466 w 6456673"/>
              <a:gd name="connsiteY98" fmla="*/ 521840 h 6857999"/>
              <a:gd name="connsiteX99" fmla="*/ 5647935 w 6456673"/>
              <a:gd name="connsiteY99" fmla="*/ 515460 h 6857999"/>
              <a:gd name="connsiteX100" fmla="*/ 5665393 w 6456673"/>
              <a:gd name="connsiteY100" fmla="*/ 532918 h 6857999"/>
              <a:gd name="connsiteX101" fmla="*/ 5662646 w 6456673"/>
              <a:gd name="connsiteY101" fmla="*/ 542222 h 6857999"/>
              <a:gd name="connsiteX102" fmla="*/ 5676914 w 6456673"/>
              <a:gd name="connsiteY102" fmla="*/ 552502 h 6857999"/>
              <a:gd name="connsiteX103" fmla="*/ 5722907 w 6456673"/>
              <a:gd name="connsiteY103" fmla="*/ 428614 h 6857999"/>
              <a:gd name="connsiteX104" fmla="*/ 5647847 w 6456673"/>
              <a:gd name="connsiteY104" fmla="*/ 416917 h 6857999"/>
              <a:gd name="connsiteX105" fmla="*/ 5633491 w 6456673"/>
              <a:gd name="connsiteY105" fmla="*/ 433046 h 6857999"/>
              <a:gd name="connsiteX106" fmla="*/ 5633402 w 6456673"/>
              <a:gd name="connsiteY106" fmla="*/ 433046 h 6857999"/>
              <a:gd name="connsiteX107" fmla="*/ 5547886 w 6456673"/>
              <a:gd name="connsiteY107" fmla="*/ 518562 h 6857999"/>
              <a:gd name="connsiteX108" fmla="*/ 5547886 w 6456673"/>
              <a:gd name="connsiteY108" fmla="*/ 518651 h 6857999"/>
              <a:gd name="connsiteX109" fmla="*/ 5531757 w 6456673"/>
              <a:gd name="connsiteY109" fmla="*/ 533007 h 6857999"/>
              <a:gd name="connsiteX110" fmla="*/ 5547886 w 6456673"/>
              <a:gd name="connsiteY110" fmla="*/ 547363 h 6857999"/>
              <a:gd name="connsiteX111" fmla="*/ 5547886 w 6456673"/>
              <a:gd name="connsiteY111" fmla="*/ 547452 h 6857999"/>
              <a:gd name="connsiteX112" fmla="*/ 5577130 w 6456673"/>
              <a:gd name="connsiteY112" fmla="*/ 605142 h 6857999"/>
              <a:gd name="connsiteX113" fmla="*/ 5585725 w 6456673"/>
              <a:gd name="connsiteY113" fmla="*/ 582013 h 6857999"/>
              <a:gd name="connsiteX114" fmla="*/ 5568799 w 6456673"/>
              <a:gd name="connsiteY114" fmla="*/ 533007 h 6857999"/>
              <a:gd name="connsiteX115" fmla="*/ 5647847 w 6456673"/>
              <a:gd name="connsiteY115" fmla="*/ 453959 h 6857999"/>
              <a:gd name="connsiteX116" fmla="*/ 5674698 w 6456673"/>
              <a:gd name="connsiteY116" fmla="*/ 458656 h 6857999"/>
              <a:gd name="connsiteX117" fmla="*/ 5693928 w 6456673"/>
              <a:gd name="connsiteY117" fmla="*/ 443148 h 6857999"/>
              <a:gd name="connsiteX118" fmla="*/ 5662292 w 6456673"/>
              <a:gd name="connsiteY118" fmla="*/ 433046 h 6857999"/>
              <a:gd name="connsiteX119" fmla="*/ 5662203 w 6456673"/>
              <a:gd name="connsiteY119" fmla="*/ 433046 h 6857999"/>
              <a:gd name="connsiteX120" fmla="*/ 5662114 w 6456673"/>
              <a:gd name="connsiteY120" fmla="*/ 432957 h 6857999"/>
              <a:gd name="connsiteX121" fmla="*/ 5647847 w 6456673"/>
              <a:gd name="connsiteY121" fmla="*/ 416917 h 6857999"/>
              <a:gd name="connsiteX122" fmla="*/ 842544 w 6456673"/>
              <a:gd name="connsiteY122" fmla="*/ 0 h 6857999"/>
              <a:gd name="connsiteX123" fmla="*/ 2733870 w 6456673"/>
              <a:gd name="connsiteY123" fmla="*/ 0 h 6857999"/>
              <a:gd name="connsiteX124" fmla="*/ 6456673 w 6456673"/>
              <a:gd name="connsiteY124" fmla="*/ 0 h 6857999"/>
              <a:gd name="connsiteX125" fmla="*/ 6456673 w 6456673"/>
              <a:gd name="connsiteY125" fmla="*/ 1856904 h 6857999"/>
              <a:gd name="connsiteX126" fmla="*/ 6456673 w 6456673"/>
              <a:gd name="connsiteY126" fmla="*/ 6857999 h 6857999"/>
              <a:gd name="connsiteX127" fmla="*/ 818673 w 6456673"/>
              <a:gd name="connsiteY127" fmla="*/ 6857999 h 6857999"/>
              <a:gd name="connsiteX128" fmla="*/ 739464 w 6456673"/>
              <a:gd name="connsiteY128" fmla="*/ 6703345 h 6857999"/>
              <a:gd name="connsiteX129" fmla="*/ 0 w 6456673"/>
              <a:gd name="connsiteY129" fmla="*/ 3452303 h 6857999"/>
              <a:gd name="connsiteX130" fmla="*/ 739464 w 6456673"/>
              <a:gd name="connsiteY130" fmla="*/ 201263 h 6857999"/>
              <a:gd name="connsiteX131" fmla="*/ 842544 w 6456673"/>
              <a:gd name="connsiteY13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6931 w 6456673"/>
              <a:gd name="connsiteY50" fmla="*/ 492774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5900 w 6456673"/>
              <a:gd name="connsiteY56" fmla="*/ 493217 h 6857999"/>
              <a:gd name="connsiteX57" fmla="*/ 5450140 w 6456673"/>
              <a:gd name="connsiteY57" fmla="*/ 508548 h 6857999"/>
              <a:gd name="connsiteX58" fmla="*/ 5438620 w 6456673"/>
              <a:gd name="connsiteY58" fmla="*/ 520334 h 6857999"/>
              <a:gd name="connsiteX59" fmla="*/ 5363383 w 6456673"/>
              <a:gd name="connsiteY59" fmla="*/ 587950 h 6857999"/>
              <a:gd name="connsiteX60" fmla="*/ 5363383 w 6456673"/>
              <a:gd name="connsiteY60" fmla="*/ 631461 h 6857999"/>
              <a:gd name="connsiteX61" fmla="*/ 5498614 w 6456673"/>
              <a:gd name="connsiteY61" fmla="*/ 631461 h 6857999"/>
              <a:gd name="connsiteX62" fmla="*/ 5498614 w 6456673"/>
              <a:gd name="connsiteY62" fmla="*/ 595305 h 6857999"/>
              <a:gd name="connsiteX63" fmla="*/ 5412655 w 6456673"/>
              <a:gd name="connsiteY63" fmla="*/ 595305 h 6857999"/>
              <a:gd name="connsiteX64" fmla="*/ 5471497 w 6456673"/>
              <a:gd name="connsiteY64" fmla="*/ 544704 h 6857999"/>
              <a:gd name="connsiteX65" fmla="*/ 5481600 w 6456673"/>
              <a:gd name="connsiteY65" fmla="*/ 534602 h 6857999"/>
              <a:gd name="connsiteX66" fmla="*/ 5489664 w 6456673"/>
              <a:gd name="connsiteY66" fmla="*/ 523258 h 6857999"/>
              <a:gd name="connsiteX67" fmla="*/ 5494981 w 6456673"/>
              <a:gd name="connsiteY67" fmla="*/ 509611 h 6857999"/>
              <a:gd name="connsiteX68" fmla="*/ 5496931 w 6456673"/>
              <a:gd name="connsiteY68" fmla="*/ 492774 h 6857999"/>
              <a:gd name="connsiteX69" fmla="*/ 5856897 w 6456673"/>
              <a:gd name="connsiteY69" fmla="*/ 434286 h 6857999"/>
              <a:gd name="connsiteX70" fmla="*/ 5830489 w 6456673"/>
              <a:gd name="connsiteY70" fmla="*/ 438008 h 6857999"/>
              <a:gd name="connsiteX71" fmla="*/ 5809309 w 6456673"/>
              <a:gd name="connsiteY71" fmla="*/ 449085 h 6857999"/>
              <a:gd name="connsiteX72" fmla="*/ 5794776 w 6456673"/>
              <a:gd name="connsiteY72" fmla="*/ 467518 h 6857999"/>
              <a:gd name="connsiteX73" fmla="*/ 5788484 w 6456673"/>
              <a:gd name="connsiteY73" fmla="*/ 493660 h 6857999"/>
              <a:gd name="connsiteX74" fmla="*/ 5829514 w 6456673"/>
              <a:gd name="connsiteY74" fmla="*/ 496673 h 6857999"/>
              <a:gd name="connsiteX75" fmla="*/ 5836781 w 6456673"/>
              <a:gd name="connsiteY75" fmla="*/ 479127 h 6857999"/>
              <a:gd name="connsiteX76" fmla="*/ 5854682 w 6456673"/>
              <a:gd name="connsiteY76" fmla="*/ 472037 h 6857999"/>
              <a:gd name="connsiteX77" fmla="*/ 5871342 w 6456673"/>
              <a:gd name="connsiteY77" fmla="*/ 477620 h 6857999"/>
              <a:gd name="connsiteX78" fmla="*/ 5878431 w 6456673"/>
              <a:gd name="connsiteY78" fmla="*/ 493040 h 6857999"/>
              <a:gd name="connsiteX79" fmla="*/ 5872671 w 6456673"/>
              <a:gd name="connsiteY79" fmla="*/ 508371 h 6857999"/>
              <a:gd name="connsiteX80" fmla="*/ 5861151 w 6456673"/>
              <a:gd name="connsiteY80" fmla="*/ 520157 h 6857999"/>
              <a:gd name="connsiteX81" fmla="*/ 5785914 w 6456673"/>
              <a:gd name="connsiteY81" fmla="*/ 587773 h 6857999"/>
              <a:gd name="connsiteX82" fmla="*/ 5785914 w 6456673"/>
              <a:gd name="connsiteY82" fmla="*/ 631284 h 6857999"/>
              <a:gd name="connsiteX83" fmla="*/ 5921234 w 6456673"/>
              <a:gd name="connsiteY83" fmla="*/ 631284 h 6857999"/>
              <a:gd name="connsiteX84" fmla="*/ 5921234 w 6456673"/>
              <a:gd name="connsiteY84" fmla="*/ 595128 h 6857999"/>
              <a:gd name="connsiteX85" fmla="*/ 5835274 w 6456673"/>
              <a:gd name="connsiteY85" fmla="*/ 595128 h 6857999"/>
              <a:gd name="connsiteX86" fmla="*/ 5894117 w 6456673"/>
              <a:gd name="connsiteY86" fmla="*/ 544527 h 6857999"/>
              <a:gd name="connsiteX87" fmla="*/ 5904219 w 6456673"/>
              <a:gd name="connsiteY87" fmla="*/ 534425 h 6857999"/>
              <a:gd name="connsiteX88" fmla="*/ 5912284 w 6456673"/>
              <a:gd name="connsiteY88" fmla="*/ 523081 h 6857999"/>
              <a:gd name="connsiteX89" fmla="*/ 5917601 w 6456673"/>
              <a:gd name="connsiteY89" fmla="*/ 509434 h 6857999"/>
              <a:gd name="connsiteX90" fmla="*/ 5919550 w 6456673"/>
              <a:gd name="connsiteY90" fmla="*/ 492597 h 6857999"/>
              <a:gd name="connsiteX91" fmla="*/ 5914765 w 6456673"/>
              <a:gd name="connsiteY91" fmla="*/ 467163 h 6857999"/>
              <a:gd name="connsiteX92" fmla="*/ 5901472 w 6456673"/>
              <a:gd name="connsiteY92" fmla="*/ 448997 h 6857999"/>
              <a:gd name="connsiteX93" fmla="*/ 5881533 w 6456673"/>
              <a:gd name="connsiteY93" fmla="*/ 438008 h 6857999"/>
              <a:gd name="connsiteX94" fmla="*/ 5856897 w 6456673"/>
              <a:gd name="connsiteY94" fmla="*/ 434286 h 6857999"/>
              <a:gd name="connsiteX95" fmla="*/ 5722907 w 6456673"/>
              <a:gd name="connsiteY95" fmla="*/ 428614 h 6857999"/>
              <a:gd name="connsiteX96" fmla="*/ 5620198 w 6456673"/>
              <a:gd name="connsiteY96" fmla="*/ 511561 h 6857999"/>
              <a:gd name="connsiteX97" fmla="*/ 5634466 w 6456673"/>
              <a:gd name="connsiteY97" fmla="*/ 521840 h 6857999"/>
              <a:gd name="connsiteX98" fmla="*/ 5647935 w 6456673"/>
              <a:gd name="connsiteY98" fmla="*/ 515460 h 6857999"/>
              <a:gd name="connsiteX99" fmla="*/ 5665393 w 6456673"/>
              <a:gd name="connsiteY99" fmla="*/ 532918 h 6857999"/>
              <a:gd name="connsiteX100" fmla="*/ 5662646 w 6456673"/>
              <a:gd name="connsiteY100" fmla="*/ 542222 h 6857999"/>
              <a:gd name="connsiteX101" fmla="*/ 5676914 w 6456673"/>
              <a:gd name="connsiteY101" fmla="*/ 552502 h 6857999"/>
              <a:gd name="connsiteX102" fmla="*/ 5722907 w 6456673"/>
              <a:gd name="connsiteY102" fmla="*/ 428614 h 6857999"/>
              <a:gd name="connsiteX103" fmla="*/ 5647847 w 6456673"/>
              <a:gd name="connsiteY103" fmla="*/ 416917 h 6857999"/>
              <a:gd name="connsiteX104" fmla="*/ 5633491 w 6456673"/>
              <a:gd name="connsiteY104" fmla="*/ 433046 h 6857999"/>
              <a:gd name="connsiteX105" fmla="*/ 5633402 w 6456673"/>
              <a:gd name="connsiteY105" fmla="*/ 433046 h 6857999"/>
              <a:gd name="connsiteX106" fmla="*/ 5547886 w 6456673"/>
              <a:gd name="connsiteY106" fmla="*/ 518562 h 6857999"/>
              <a:gd name="connsiteX107" fmla="*/ 5547886 w 6456673"/>
              <a:gd name="connsiteY107" fmla="*/ 518651 h 6857999"/>
              <a:gd name="connsiteX108" fmla="*/ 5531757 w 6456673"/>
              <a:gd name="connsiteY108" fmla="*/ 533007 h 6857999"/>
              <a:gd name="connsiteX109" fmla="*/ 5547886 w 6456673"/>
              <a:gd name="connsiteY109" fmla="*/ 547363 h 6857999"/>
              <a:gd name="connsiteX110" fmla="*/ 5547886 w 6456673"/>
              <a:gd name="connsiteY110" fmla="*/ 547452 h 6857999"/>
              <a:gd name="connsiteX111" fmla="*/ 5577130 w 6456673"/>
              <a:gd name="connsiteY111" fmla="*/ 605142 h 6857999"/>
              <a:gd name="connsiteX112" fmla="*/ 5585725 w 6456673"/>
              <a:gd name="connsiteY112" fmla="*/ 582013 h 6857999"/>
              <a:gd name="connsiteX113" fmla="*/ 5568799 w 6456673"/>
              <a:gd name="connsiteY113" fmla="*/ 533007 h 6857999"/>
              <a:gd name="connsiteX114" fmla="*/ 5647847 w 6456673"/>
              <a:gd name="connsiteY114" fmla="*/ 453959 h 6857999"/>
              <a:gd name="connsiteX115" fmla="*/ 5674698 w 6456673"/>
              <a:gd name="connsiteY115" fmla="*/ 458656 h 6857999"/>
              <a:gd name="connsiteX116" fmla="*/ 5693928 w 6456673"/>
              <a:gd name="connsiteY116" fmla="*/ 443148 h 6857999"/>
              <a:gd name="connsiteX117" fmla="*/ 5662292 w 6456673"/>
              <a:gd name="connsiteY117" fmla="*/ 433046 h 6857999"/>
              <a:gd name="connsiteX118" fmla="*/ 5662203 w 6456673"/>
              <a:gd name="connsiteY118" fmla="*/ 433046 h 6857999"/>
              <a:gd name="connsiteX119" fmla="*/ 5662114 w 6456673"/>
              <a:gd name="connsiteY119" fmla="*/ 432957 h 6857999"/>
              <a:gd name="connsiteX120" fmla="*/ 5647847 w 6456673"/>
              <a:gd name="connsiteY120" fmla="*/ 416917 h 6857999"/>
              <a:gd name="connsiteX121" fmla="*/ 842544 w 6456673"/>
              <a:gd name="connsiteY121" fmla="*/ 0 h 6857999"/>
              <a:gd name="connsiteX122" fmla="*/ 2733870 w 6456673"/>
              <a:gd name="connsiteY122" fmla="*/ 0 h 6857999"/>
              <a:gd name="connsiteX123" fmla="*/ 6456673 w 6456673"/>
              <a:gd name="connsiteY123" fmla="*/ 0 h 6857999"/>
              <a:gd name="connsiteX124" fmla="*/ 6456673 w 6456673"/>
              <a:gd name="connsiteY124" fmla="*/ 1856904 h 6857999"/>
              <a:gd name="connsiteX125" fmla="*/ 6456673 w 6456673"/>
              <a:gd name="connsiteY125" fmla="*/ 6857999 h 6857999"/>
              <a:gd name="connsiteX126" fmla="*/ 818673 w 6456673"/>
              <a:gd name="connsiteY126" fmla="*/ 6857999 h 6857999"/>
              <a:gd name="connsiteX127" fmla="*/ 739464 w 6456673"/>
              <a:gd name="connsiteY127" fmla="*/ 6703345 h 6857999"/>
              <a:gd name="connsiteX128" fmla="*/ 0 w 6456673"/>
              <a:gd name="connsiteY128" fmla="*/ 3452303 h 6857999"/>
              <a:gd name="connsiteX129" fmla="*/ 739464 w 6456673"/>
              <a:gd name="connsiteY129" fmla="*/ 201263 h 6857999"/>
              <a:gd name="connsiteX130" fmla="*/ 842544 w 6456673"/>
              <a:gd name="connsiteY13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5900 w 6456673"/>
              <a:gd name="connsiteY56" fmla="*/ 493217 h 6857999"/>
              <a:gd name="connsiteX57" fmla="*/ 5450140 w 6456673"/>
              <a:gd name="connsiteY57" fmla="*/ 508548 h 6857999"/>
              <a:gd name="connsiteX58" fmla="*/ 5438620 w 6456673"/>
              <a:gd name="connsiteY58" fmla="*/ 520334 h 6857999"/>
              <a:gd name="connsiteX59" fmla="*/ 5363383 w 6456673"/>
              <a:gd name="connsiteY59" fmla="*/ 587950 h 6857999"/>
              <a:gd name="connsiteX60" fmla="*/ 5363383 w 6456673"/>
              <a:gd name="connsiteY60" fmla="*/ 631461 h 6857999"/>
              <a:gd name="connsiteX61" fmla="*/ 5498614 w 6456673"/>
              <a:gd name="connsiteY61" fmla="*/ 631461 h 6857999"/>
              <a:gd name="connsiteX62" fmla="*/ 5498614 w 6456673"/>
              <a:gd name="connsiteY62" fmla="*/ 595305 h 6857999"/>
              <a:gd name="connsiteX63" fmla="*/ 5412655 w 6456673"/>
              <a:gd name="connsiteY63" fmla="*/ 595305 h 6857999"/>
              <a:gd name="connsiteX64" fmla="*/ 5471497 w 6456673"/>
              <a:gd name="connsiteY64" fmla="*/ 544704 h 6857999"/>
              <a:gd name="connsiteX65" fmla="*/ 5481600 w 6456673"/>
              <a:gd name="connsiteY65" fmla="*/ 534602 h 6857999"/>
              <a:gd name="connsiteX66" fmla="*/ 5489664 w 6456673"/>
              <a:gd name="connsiteY66" fmla="*/ 523258 h 6857999"/>
              <a:gd name="connsiteX67" fmla="*/ 5494981 w 6456673"/>
              <a:gd name="connsiteY67" fmla="*/ 509611 h 6857999"/>
              <a:gd name="connsiteX68" fmla="*/ 5856897 w 6456673"/>
              <a:gd name="connsiteY68" fmla="*/ 434286 h 6857999"/>
              <a:gd name="connsiteX69" fmla="*/ 5830489 w 6456673"/>
              <a:gd name="connsiteY69" fmla="*/ 438008 h 6857999"/>
              <a:gd name="connsiteX70" fmla="*/ 5809309 w 6456673"/>
              <a:gd name="connsiteY70" fmla="*/ 449085 h 6857999"/>
              <a:gd name="connsiteX71" fmla="*/ 5794776 w 6456673"/>
              <a:gd name="connsiteY71" fmla="*/ 467518 h 6857999"/>
              <a:gd name="connsiteX72" fmla="*/ 5788484 w 6456673"/>
              <a:gd name="connsiteY72" fmla="*/ 493660 h 6857999"/>
              <a:gd name="connsiteX73" fmla="*/ 5829514 w 6456673"/>
              <a:gd name="connsiteY73" fmla="*/ 496673 h 6857999"/>
              <a:gd name="connsiteX74" fmla="*/ 5836781 w 6456673"/>
              <a:gd name="connsiteY74" fmla="*/ 479127 h 6857999"/>
              <a:gd name="connsiteX75" fmla="*/ 5854682 w 6456673"/>
              <a:gd name="connsiteY75" fmla="*/ 472037 h 6857999"/>
              <a:gd name="connsiteX76" fmla="*/ 5871342 w 6456673"/>
              <a:gd name="connsiteY76" fmla="*/ 477620 h 6857999"/>
              <a:gd name="connsiteX77" fmla="*/ 5878431 w 6456673"/>
              <a:gd name="connsiteY77" fmla="*/ 493040 h 6857999"/>
              <a:gd name="connsiteX78" fmla="*/ 5872671 w 6456673"/>
              <a:gd name="connsiteY78" fmla="*/ 508371 h 6857999"/>
              <a:gd name="connsiteX79" fmla="*/ 5861151 w 6456673"/>
              <a:gd name="connsiteY79" fmla="*/ 520157 h 6857999"/>
              <a:gd name="connsiteX80" fmla="*/ 5785914 w 6456673"/>
              <a:gd name="connsiteY80" fmla="*/ 587773 h 6857999"/>
              <a:gd name="connsiteX81" fmla="*/ 5785914 w 6456673"/>
              <a:gd name="connsiteY81" fmla="*/ 631284 h 6857999"/>
              <a:gd name="connsiteX82" fmla="*/ 5921234 w 6456673"/>
              <a:gd name="connsiteY82" fmla="*/ 631284 h 6857999"/>
              <a:gd name="connsiteX83" fmla="*/ 5921234 w 6456673"/>
              <a:gd name="connsiteY83" fmla="*/ 595128 h 6857999"/>
              <a:gd name="connsiteX84" fmla="*/ 5835274 w 6456673"/>
              <a:gd name="connsiteY84" fmla="*/ 595128 h 6857999"/>
              <a:gd name="connsiteX85" fmla="*/ 5894117 w 6456673"/>
              <a:gd name="connsiteY85" fmla="*/ 544527 h 6857999"/>
              <a:gd name="connsiteX86" fmla="*/ 5904219 w 6456673"/>
              <a:gd name="connsiteY86" fmla="*/ 534425 h 6857999"/>
              <a:gd name="connsiteX87" fmla="*/ 5912284 w 6456673"/>
              <a:gd name="connsiteY87" fmla="*/ 523081 h 6857999"/>
              <a:gd name="connsiteX88" fmla="*/ 5917601 w 6456673"/>
              <a:gd name="connsiteY88" fmla="*/ 509434 h 6857999"/>
              <a:gd name="connsiteX89" fmla="*/ 5919550 w 6456673"/>
              <a:gd name="connsiteY89" fmla="*/ 492597 h 6857999"/>
              <a:gd name="connsiteX90" fmla="*/ 5914765 w 6456673"/>
              <a:gd name="connsiteY90" fmla="*/ 467163 h 6857999"/>
              <a:gd name="connsiteX91" fmla="*/ 5901472 w 6456673"/>
              <a:gd name="connsiteY91" fmla="*/ 448997 h 6857999"/>
              <a:gd name="connsiteX92" fmla="*/ 5881533 w 6456673"/>
              <a:gd name="connsiteY92" fmla="*/ 438008 h 6857999"/>
              <a:gd name="connsiteX93" fmla="*/ 5856897 w 6456673"/>
              <a:gd name="connsiteY93" fmla="*/ 434286 h 6857999"/>
              <a:gd name="connsiteX94" fmla="*/ 5722907 w 6456673"/>
              <a:gd name="connsiteY94" fmla="*/ 428614 h 6857999"/>
              <a:gd name="connsiteX95" fmla="*/ 5620198 w 6456673"/>
              <a:gd name="connsiteY95" fmla="*/ 511561 h 6857999"/>
              <a:gd name="connsiteX96" fmla="*/ 5634466 w 6456673"/>
              <a:gd name="connsiteY96" fmla="*/ 521840 h 6857999"/>
              <a:gd name="connsiteX97" fmla="*/ 5647935 w 6456673"/>
              <a:gd name="connsiteY97" fmla="*/ 515460 h 6857999"/>
              <a:gd name="connsiteX98" fmla="*/ 5665393 w 6456673"/>
              <a:gd name="connsiteY98" fmla="*/ 532918 h 6857999"/>
              <a:gd name="connsiteX99" fmla="*/ 5662646 w 6456673"/>
              <a:gd name="connsiteY99" fmla="*/ 542222 h 6857999"/>
              <a:gd name="connsiteX100" fmla="*/ 5676914 w 6456673"/>
              <a:gd name="connsiteY100" fmla="*/ 552502 h 6857999"/>
              <a:gd name="connsiteX101" fmla="*/ 5722907 w 6456673"/>
              <a:gd name="connsiteY101" fmla="*/ 428614 h 6857999"/>
              <a:gd name="connsiteX102" fmla="*/ 5647847 w 6456673"/>
              <a:gd name="connsiteY102" fmla="*/ 416917 h 6857999"/>
              <a:gd name="connsiteX103" fmla="*/ 5633491 w 6456673"/>
              <a:gd name="connsiteY103" fmla="*/ 433046 h 6857999"/>
              <a:gd name="connsiteX104" fmla="*/ 5633402 w 6456673"/>
              <a:gd name="connsiteY104" fmla="*/ 433046 h 6857999"/>
              <a:gd name="connsiteX105" fmla="*/ 5547886 w 6456673"/>
              <a:gd name="connsiteY105" fmla="*/ 518562 h 6857999"/>
              <a:gd name="connsiteX106" fmla="*/ 5547886 w 6456673"/>
              <a:gd name="connsiteY106" fmla="*/ 518651 h 6857999"/>
              <a:gd name="connsiteX107" fmla="*/ 5531757 w 6456673"/>
              <a:gd name="connsiteY107" fmla="*/ 533007 h 6857999"/>
              <a:gd name="connsiteX108" fmla="*/ 5547886 w 6456673"/>
              <a:gd name="connsiteY108" fmla="*/ 547363 h 6857999"/>
              <a:gd name="connsiteX109" fmla="*/ 5547886 w 6456673"/>
              <a:gd name="connsiteY109" fmla="*/ 547452 h 6857999"/>
              <a:gd name="connsiteX110" fmla="*/ 5577130 w 6456673"/>
              <a:gd name="connsiteY110" fmla="*/ 605142 h 6857999"/>
              <a:gd name="connsiteX111" fmla="*/ 5585725 w 6456673"/>
              <a:gd name="connsiteY111" fmla="*/ 582013 h 6857999"/>
              <a:gd name="connsiteX112" fmla="*/ 5568799 w 6456673"/>
              <a:gd name="connsiteY112" fmla="*/ 533007 h 6857999"/>
              <a:gd name="connsiteX113" fmla="*/ 5647847 w 6456673"/>
              <a:gd name="connsiteY113" fmla="*/ 453959 h 6857999"/>
              <a:gd name="connsiteX114" fmla="*/ 5674698 w 6456673"/>
              <a:gd name="connsiteY114" fmla="*/ 458656 h 6857999"/>
              <a:gd name="connsiteX115" fmla="*/ 5693928 w 6456673"/>
              <a:gd name="connsiteY115" fmla="*/ 443148 h 6857999"/>
              <a:gd name="connsiteX116" fmla="*/ 5662292 w 6456673"/>
              <a:gd name="connsiteY116" fmla="*/ 433046 h 6857999"/>
              <a:gd name="connsiteX117" fmla="*/ 5662203 w 6456673"/>
              <a:gd name="connsiteY117" fmla="*/ 433046 h 6857999"/>
              <a:gd name="connsiteX118" fmla="*/ 5662114 w 6456673"/>
              <a:gd name="connsiteY118" fmla="*/ 432957 h 6857999"/>
              <a:gd name="connsiteX119" fmla="*/ 5647847 w 6456673"/>
              <a:gd name="connsiteY119" fmla="*/ 416917 h 6857999"/>
              <a:gd name="connsiteX120" fmla="*/ 842544 w 6456673"/>
              <a:gd name="connsiteY120" fmla="*/ 0 h 6857999"/>
              <a:gd name="connsiteX121" fmla="*/ 2733870 w 6456673"/>
              <a:gd name="connsiteY121" fmla="*/ 0 h 6857999"/>
              <a:gd name="connsiteX122" fmla="*/ 6456673 w 6456673"/>
              <a:gd name="connsiteY122" fmla="*/ 0 h 6857999"/>
              <a:gd name="connsiteX123" fmla="*/ 6456673 w 6456673"/>
              <a:gd name="connsiteY123" fmla="*/ 1856904 h 6857999"/>
              <a:gd name="connsiteX124" fmla="*/ 6456673 w 6456673"/>
              <a:gd name="connsiteY124" fmla="*/ 6857999 h 6857999"/>
              <a:gd name="connsiteX125" fmla="*/ 818673 w 6456673"/>
              <a:gd name="connsiteY125" fmla="*/ 6857999 h 6857999"/>
              <a:gd name="connsiteX126" fmla="*/ 739464 w 6456673"/>
              <a:gd name="connsiteY126" fmla="*/ 6703345 h 6857999"/>
              <a:gd name="connsiteX127" fmla="*/ 0 w 6456673"/>
              <a:gd name="connsiteY127" fmla="*/ 3452303 h 6857999"/>
              <a:gd name="connsiteX128" fmla="*/ 739464 w 6456673"/>
              <a:gd name="connsiteY128" fmla="*/ 201263 h 6857999"/>
              <a:gd name="connsiteX129" fmla="*/ 842544 w 6456673"/>
              <a:gd name="connsiteY12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0140 w 6456673"/>
              <a:gd name="connsiteY56" fmla="*/ 508548 h 6857999"/>
              <a:gd name="connsiteX57" fmla="*/ 5438620 w 6456673"/>
              <a:gd name="connsiteY57" fmla="*/ 520334 h 6857999"/>
              <a:gd name="connsiteX58" fmla="*/ 5363383 w 6456673"/>
              <a:gd name="connsiteY58" fmla="*/ 587950 h 6857999"/>
              <a:gd name="connsiteX59" fmla="*/ 5363383 w 6456673"/>
              <a:gd name="connsiteY59" fmla="*/ 631461 h 6857999"/>
              <a:gd name="connsiteX60" fmla="*/ 5498614 w 6456673"/>
              <a:gd name="connsiteY60" fmla="*/ 631461 h 6857999"/>
              <a:gd name="connsiteX61" fmla="*/ 5498614 w 6456673"/>
              <a:gd name="connsiteY61" fmla="*/ 595305 h 6857999"/>
              <a:gd name="connsiteX62" fmla="*/ 5412655 w 6456673"/>
              <a:gd name="connsiteY62" fmla="*/ 595305 h 6857999"/>
              <a:gd name="connsiteX63" fmla="*/ 5471497 w 6456673"/>
              <a:gd name="connsiteY63" fmla="*/ 544704 h 6857999"/>
              <a:gd name="connsiteX64" fmla="*/ 5481600 w 6456673"/>
              <a:gd name="connsiteY64" fmla="*/ 534602 h 6857999"/>
              <a:gd name="connsiteX65" fmla="*/ 5489664 w 6456673"/>
              <a:gd name="connsiteY65" fmla="*/ 523258 h 6857999"/>
              <a:gd name="connsiteX66" fmla="*/ 5494981 w 6456673"/>
              <a:gd name="connsiteY66" fmla="*/ 509611 h 6857999"/>
              <a:gd name="connsiteX67" fmla="*/ 5856897 w 6456673"/>
              <a:gd name="connsiteY67" fmla="*/ 434286 h 6857999"/>
              <a:gd name="connsiteX68" fmla="*/ 5830489 w 6456673"/>
              <a:gd name="connsiteY68" fmla="*/ 438008 h 6857999"/>
              <a:gd name="connsiteX69" fmla="*/ 5809309 w 6456673"/>
              <a:gd name="connsiteY69" fmla="*/ 449085 h 6857999"/>
              <a:gd name="connsiteX70" fmla="*/ 5794776 w 6456673"/>
              <a:gd name="connsiteY70" fmla="*/ 467518 h 6857999"/>
              <a:gd name="connsiteX71" fmla="*/ 5788484 w 6456673"/>
              <a:gd name="connsiteY71" fmla="*/ 493660 h 6857999"/>
              <a:gd name="connsiteX72" fmla="*/ 5829514 w 6456673"/>
              <a:gd name="connsiteY72" fmla="*/ 496673 h 6857999"/>
              <a:gd name="connsiteX73" fmla="*/ 5836781 w 6456673"/>
              <a:gd name="connsiteY73" fmla="*/ 479127 h 6857999"/>
              <a:gd name="connsiteX74" fmla="*/ 5854682 w 6456673"/>
              <a:gd name="connsiteY74" fmla="*/ 472037 h 6857999"/>
              <a:gd name="connsiteX75" fmla="*/ 5871342 w 6456673"/>
              <a:gd name="connsiteY75" fmla="*/ 477620 h 6857999"/>
              <a:gd name="connsiteX76" fmla="*/ 5878431 w 6456673"/>
              <a:gd name="connsiteY76" fmla="*/ 493040 h 6857999"/>
              <a:gd name="connsiteX77" fmla="*/ 5872671 w 6456673"/>
              <a:gd name="connsiteY77" fmla="*/ 508371 h 6857999"/>
              <a:gd name="connsiteX78" fmla="*/ 5861151 w 6456673"/>
              <a:gd name="connsiteY78" fmla="*/ 520157 h 6857999"/>
              <a:gd name="connsiteX79" fmla="*/ 5785914 w 6456673"/>
              <a:gd name="connsiteY79" fmla="*/ 587773 h 6857999"/>
              <a:gd name="connsiteX80" fmla="*/ 5785914 w 6456673"/>
              <a:gd name="connsiteY80" fmla="*/ 631284 h 6857999"/>
              <a:gd name="connsiteX81" fmla="*/ 5921234 w 6456673"/>
              <a:gd name="connsiteY81" fmla="*/ 631284 h 6857999"/>
              <a:gd name="connsiteX82" fmla="*/ 5921234 w 6456673"/>
              <a:gd name="connsiteY82" fmla="*/ 595128 h 6857999"/>
              <a:gd name="connsiteX83" fmla="*/ 5835274 w 6456673"/>
              <a:gd name="connsiteY83" fmla="*/ 595128 h 6857999"/>
              <a:gd name="connsiteX84" fmla="*/ 5894117 w 6456673"/>
              <a:gd name="connsiteY84" fmla="*/ 544527 h 6857999"/>
              <a:gd name="connsiteX85" fmla="*/ 5904219 w 6456673"/>
              <a:gd name="connsiteY85" fmla="*/ 534425 h 6857999"/>
              <a:gd name="connsiteX86" fmla="*/ 5912284 w 6456673"/>
              <a:gd name="connsiteY86" fmla="*/ 523081 h 6857999"/>
              <a:gd name="connsiteX87" fmla="*/ 5917601 w 6456673"/>
              <a:gd name="connsiteY87" fmla="*/ 509434 h 6857999"/>
              <a:gd name="connsiteX88" fmla="*/ 5919550 w 6456673"/>
              <a:gd name="connsiteY88" fmla="*/ 492597 h 6857999"/>
              <a:gd name="connsiteX89" fmla="*/ 5914765 w 6456673"/>
              <a:gd name="connsiteY89" fmla="*/ 467163 h 6857999"/>
              <a:gd name="connsiteX90" fmla="*/ 5901472 w 6456673"/>
              <a:gd name="connsiteY90" fmla="*/ 448997 h 6857999"/>
              <a:gd name="connsiteX91" fmla="*/ 5881533 w 6456673"/>
              <a:gd name="connsiteY91" fmla="*/ 438008 h 6857999"/>
              <a:gd name="connsiteX92" fmla="*/ 5856897 w 6456673"/>
              <a:gd name="connsiteY92" fmla="*/ 434286 h 6857999"/>
              <a:gd name="connsiteX93" fmla="*/ 5722907 w 6456673"/>
              <a:gd name="connsiteY93" fmla="*/ 428614 h 6857999"/>
              <a:gd name="connsiteX94" fmla="*/ 5620198 w 6456673"/>
              <a:gd name="connsiteY94" fmla="*/ 511561 h 6857999"/>
              <a:gd name="connsiteX95" fmla="*/ 5634466 w 6456673"/>
              <a:gd name="connsiteY95" fmla="*/ 521840 h 6857999"/>
              <a:gd name="connsiteX96" fmla="*/ 5647935 w 6456673"/>
              <a:gd name="connsiteY96" fmla="*/ 515460 h 6857999"/>
              <a:gd name="connsiteX97" fmla="*/ 5665393 w 6456673"/>
              <a:gd name="connsiteY97" fmla="*/ 532918 h 6857999"/>
              <a:gd name="connsiteX98" fmla="*/ 5662646 w 6456673"/>
              <a:gd name="connsiteY98" fmla="*/ 542222 h 6857999"/>
              <a:gd name="connsiteX99" fmla="*/ 5676914 w 6456673"/>
              <a:gd name="connsiteY99" fmla="*/ 552502 h 6857999"/>
              <a:gd name="connsiteX100" fmla="*/ 5722907 w 6456673"/>
              <a:gd name="connsiteY100" fmla="*/ 428614 h 6857999"/>
              <a:gd name="connsiteX101" fmla="*/ 5647847 w 6456673"/>
              <a:gd name="connsiteY101" fmla="*/ 416917 h 6857999"/>
              <a:gd name="connsiteX102" fmla="*/ 5633491 w 6456673"/>
              <a:gd name="connsiteY102" fmla="*/ 433046 h 6857999"/>
              <a:gd name="connsiteX103" fmla="*/ 5633402 w 6456673"/>
              <a:gd name="connsiteY103" fmla="*/ 433046 h 6857999"/>
              <a:gd name="connsiteX104" fmla="*/ 5547886 w 6456673"/>
              <a:gd name="connsiteY104" fmla="*/ 518562 h 6857999"/>
              <a:gd name="connsiteX105" fmla="*/ 5547886 w 6456673"/>
              <a:gd name="connsiteY105" fmla="*/ 518651 h 6857999"/>
              <a:gd name="connsiteX106" fmla="*/ 5531757 w 6456673"/>
              <a:gd name="connsiteY106" fmla="*/ 533007 h 6857999"/>
              <a:gd name="connsiteX107" fmla="*/ 5547886 w 6456673"/>
              <a:gd name="connsiteY107" fmla="*/ 547363 h 6857999"/>
              <a:gd name="connsiteX108" fmla="*/ 5547886 w 6456673"/>
              <a:gd name="connsiteY108" fmla="*/ 547452 h 6857999"/>
              <a:gd name="connsiteX109" fmla="*/ 5577130 w 6456673"/>
              <a:gd name="connsiteY109" fmla="*/ 605142 h 6857999"/>
              <a:gd name="connsiteX110" fmla="*/ 5585725 w 6456673"/>
              <a:gd name="connsiteY110" fmla="*/ 582013 h 6857999"/>
              <a:gd name="connsiteX111" fmla="*/ 5568799 w 6456673"/>
              <a:gd name="connsiteY111" fmla="*/ 533007 h 6857999"/>
              <a:gd name="connsiteX112" fmla="*/ 5647847 w 6456673"/>
              <a:gd name="connsiteY112" fmla="*/ 453959 h 6857999"/>
              <a:gd name="connsiteX113" fmla="*/ 5674698 w 6456673"/>
              <a:gd name="connsiteY113" fmla="*/ 458656 h 6857999"/>
              <a:gd name="connsiteX114" fmla="*/ 5693928 w 6456673"/>
              <a:gd name="connsiteY114" fmla="*/ 443148 h 6857999"/>
              <a:gd name="connsiteX115" fmla="*/ 5662292 w 6456673"/>
              <a:gd name="connsiteY115" fmla="*/ 433046 h 6857999"/>
              <a:gd name="connsiteX116" fmla="*/ 5662203 w 6456673"/>
              <a:gd name="connsiteY116" fmla="*/ 433046 h 6857999"/>
              <a:gd name="connsiteX117" fmla="*/ 5662114 w 6456673"/>
              <a:gd name="connsiteY117" fmla="*/ 432957 h 6857999"/>
              <a:gd name="connsiteX118" fmla="*/ 5647847 w 6456673"/>
              <a:gd name="connsiteY118" fmla="*/ 416917 h 6857999"/>
              <a:gd name="connsiteX119" fmla="*/ 842544 w 6456673"/>
              <a:gd name="connsiteY119" fmla="*/ 0 h 6857999"/>
              <a:gd name="connsiteX120" fmla="*/ 2733870 w 6456673"/>
              <a:gd name="connsiteY120" fmla="*/ 0 h 6857999"/>
              <a:gd name="connsiteX121" fmla="*/ 6456673 w 6456673"/>
              <a:gd name="connsiteY121" fmla="*/ 0 h 6857999"/>
              <a:gd name="connsiteX122" fmla="*/ 6456673 w 6456673"/>
              <a:gd name="connsiteY122" fmla="*/ 1856904 h 6857999"/>
              <a:gd name="connsiteX123" fmla="*/ 6456673 w 6456673"/>
              <a:gd name="connsiteY123" fmla="*/ 6857999 h 6857999"/>
              <a:gd name="connsiteX124" fmla="*/ 818673 w 6456673"/>
              <a:gd name="connsiteY124" fmla="*/ 6857999 h 6857999"/>
              <a:gd name="connsiteX125" fmla="*/ 739464 w 6456673"/>
              <a:gd name="connsiteY125" fmla="*/ 6703345 h 6857999"/>
              <a:gd name="connsiteX126" fmla="*/ 0 w 6456673"/>
              <a:gd name="connsiteY126" fmla="*/ 3452303 h 6857999"/>
              <a:gd name="connsiteX127" fmla="*/ 739464 w 6456673"/>
              <a:gd name="connsiteY127" fmla="*/ 201263 h 6857999"/>
              <a:gd name="connsiteX128" fmla="*/ 842544 w 6456673"/>
              <a:gd name="connsiteY12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0140 w 6456673"/>
              <a:gd name="connsiteY56" fmla="*/ 508548 h 6857999"/>
              <a:gd name="connsiteX57" fmla="*/ 5363383 w 6456673"/>
              <a:gd name="connsiteY57" fmla="*/ 587950 h 6857999"/>
              <a:gd name="connsiteX58" fmla="*/ 5363383 w 6456673"/>
              <a:gd name="connsiteY58" fmla="*/ 631461 h 6857999"/>
              <a:gd name="connsiteX59" fmla="*/ 5498614 w 6456673"/>
              <a:gd name="connsiteY59" fmla="*/ 631461 h 6857999"/>
              <a:gd name="connsiteX60" fmla="*/ 5498614 w 6456673"/>
              <a:gd name="connsiteY60" fmla="*/ 595305 h 6857999"/>
              <a:gd name="connsiteX61" fmla="*/ 5412655 w 6456673"/>
              <a:gd name="connsiteY61" fmla="*/ 595305 h 6857999"/>
              <a:gd name="connsiteX62" fmla="*/ 5471497 w 6456673"/>
              <a:gd name="connsiteY62" fmla="*/ 544704 h 6857999"/>
              <a:gd name="connsiteX63" fmla="*/ 5481600 w 6456673"/>
              <a:gd name="connsiteY63" fmla="*/ 534602 h 6857999"/>
              <a:gd name="connsiteX64" fmla="*/ 5489664 w 6456673"/>
              <a:gd name="connsiteY64" fmla="*/ 523258 h 6857999"/>
              <a:gd name="connsiteX65" fmla="*/ 5494981 w 6456673"/>
              <a:gd name="connsiteY65" fmla="*/ 509611 h 6857999"/>
              <a:gd name="connsiteX66" fmla="*/ 5856897 w 6456673"/>
              <a:gd name="connsiteY66" fmla="*/ 434286 h 6857999"/>
              <a:gd name="connsiteX67" fmla="*/ 5830489 w 6456673"/>
              <a:gd name="connsiteY67" fmla="*/ 438008 h 6857999"/>
              <a:gd name="connsiteX68" fmla="*/ 5809309 w 6456673"/>
              <a:gd name="connsiteY68" fmla="*/ 449085 h 6857999"/>
              <a:gd name="connsiteX69" fmla="*/ 5794776 w 6456673"/>
              <a:gd name="connsiteY69" fmla="*/ 467518 h 6857999"/>
              <a:gd name="connsiteX70" fmla="*/ 5788484 w 6456673"/>
              <a:gd name="connsiteY70" fmla="*/ 493660 h 6857999"/>
              <a:gd name="connsiteX71" fmla="*/ 5829514 w 6456673"/>
              <a:gd name="connsiteY71" fmla="*/ 496673 h 6857999"/>
              <a:gd name="connsiteX72" fmla="*/ 5836781 w 6456673"/>
              <a:gd name="connsiteY72" fmla="*/ 479127 h 6857999"/>
              <a:gd name="connsiteX73" fmla="*/ 5854682 w 6456673"/>
              <a:gd name="connsiteY73" fmla="*/ 472037 h 6857999"/>
              <a:gd name="connsiteX74" fmla="*/ 5871342 w 6456673"/>
              <a:gd name="connsiteY74" fmla="*/ 477620 h 6857999"/>
              <a:gd name="connsiteX75" fmla="*/ 5878431 w 6456673"/>
              <a:gd name="connsiteY75" fmla="*/ 493040 h 6857999"/>
              <a:gd name="connsiteX76" fmla="*/ 5872671 w 6456673"/>
              <a:gd name="connsiteY76" fmla="*/ 508371 h 6857999"/>
              <a:gd name="connsiteX77" fmla="*/ 5861151 w 6456673"/>
              <a:gd name="connsiteY77" fmla="*/ 520157 h 6857999"/>
              <a:gd name="connsiteX78" fmla="*/ 5785914 w 6456673"/>
              <a:gd name="connsiteY78" fmla="*/ 587773 h 6857999"/>
              <a:gd name="connsiteX79" fmla="*/ 5785914 w 6456673"/>
              <a:gd name="connsiteY79" fmla="*/ 631284 h 6857999"/>
              <a:gd name="connsiteX80" fmla="*/ 5921234 w 6456673"/>
              <a:gd name="connsiteY80" fmla="*/ 631284 h 6857999"/>
              <a:gd name="connsiteX81" fmla="*/ 5921234 w 6456673"/>
              <a:gd name="connsiteY81" fmla="*/ 595128 h 6857999"/>
              <a:gd name="connsiteX82" fmla="*/ 5835274 w 6456673"/>
              <a:gd name="connsiteY82" fmla="*/ 595128 h 6857999"/>
              <a:gd name="connsiteX83" fmla="*/ 5894117 w 6456673"/>
              <a:gd name="connsiteY83" fmla="*/ 544527 h 6857999"/>
              <a:gd name="connsiteX84" fmla="*/ 5904219 w 6456673"/>
              <a:gd name="connsiteY84" fmla="*/ 534425 h 6857999"/>
              <a:gd name="connsiteX85" fmla="*/ 5912284 w 6456673"/>
              <a:gd name="connsiteY85" fmla="*/ 523081 h 6857999"/>
              <a:gd name="connsiteX86" fmla="*/ 5917601 w 6456673"/>
              <a:gd name="connsiteY86" fmla="*/ 509434 h 6857999"/>
              <a:gd name="connsiteX87" fmla="*/ 5919550 w 6456673"/>
              <a:gd name="connsiteY87" fmla="*/ 492597 h 6857999"/>
              <a:gd name="connsiteX88" fmla="*/ 5914765 w 6456673"/>
              <a:gd name="connsiteY88" fmla="*/ 467163 h 6857999"/>
              <a:gd name="connsiteX89" fmla="*/ 5901472 w 6456673"/>
              <a:gd name="connsiteY89" fmla="*/ 448997 h 6857999"/>
              <a:gd name="connsiteX90" fmla="*/ 5881533 w 6456673"/>
              <a:gd name="connsiteY90" fmla="*/ 438008 h 6857999"/>
              <a:gd name="connsiteX91" fmla="*/ 5856897 w 6456673"/>
              <a:gd name="connsiteY91" fmla="*/ 434286 h 6857999"/>
              <a:gd name="connsiteX92" fmla="*/ 5722907 w 6456673"/>
              <a:gd name="connsiteY92" fmla="*/ 428614 h 6857999"/>
              <a:gd name="connsiteX93" fmla="*/ 5620198 w 6456673"/>
              <a:gd name="connsiteY93" fmla="*/ 511561 h 6857999"/>
              <a:gd name="connsiteX94" fmla="*/ 5634466 w 6456673"/>
              <a:gd name="connsiteY94" fmla="*/ 521840 h 6857999"/>
              <a:gd name="connsiteX95" fmla="*/ 5647935 w 6456673"/>
              <a:gd name="connsiteY95" fmla="*/ 515460 h 6857999"/>
              <a:gd name="connsiteX96" fmla="*/ 5665393 w 6456673"/>
              <a:gd name="connsiteY96" fmla="*/ 532918 h 6857999"/>
              <a:gd name="connsiteX97" fmla="*/ 5662646 w 6456673"/>
              <a:gd name="connsiteY97" fmla="*/ 542222 h 6857999"/>
              <a:gd name="connsiteX98" fmla="*/ 5676914 w 6456673"/>
              <a:gd name="connsiteY98" fmla="*/ 552502 h 6857999"/>
              <a:gd name="connsiteX99" fmla="*/ 5722907 w 6456673"/>
              <a:gd name="connsiteY99" fmla="*/ 428614 h 6857999"/>
              <a:gd name="connsiteX100" fmla="*/ 5647847 w 6456673"/>
              <a:gd name="connsiteY100" fmla="*/ 416917 h 6857999"/>
              <a:gd name="connsiteX101" fmla="*/ 5633491 w 6456673"/>
              <a:gd name="connsiteY101" fmla="*/ 433046 h 6857999"/>
              <a:gd name="connsiteX102" fmla="*/ 5633402 w 6456673"/>
              <a:gd name="connsiteY102" fmla="*/ 433046 h 6857999"/>
              <a:gd name="connsiteX103" fmla="*/ 5547886 w 6456673"/>
              <a:gd name="connsiteY103" fmla="*/ 518562 h 6857999"/>
              <a:gd name="connsiteX104" fmla="*/ 5547886 w 6456673"/>
              <a:gd name="connsiteY104" fmla="*/ 518651 h 6857999"/>
              <a:gd name="connsiteX105" fmla="*/ 5531757 w 6456673"/>
              <a:gd name="connsiteY105" fmla="*/ 533007 h 6857999"/>
              <a:gd name="connsiteX106" fmla="*/ 5547886 w 6456673"/>
              <a:gd name="connsiteY106" fmla="*/ 547363 h 6857999"/>
              <a:gd name="connsiteX107" fmla="*/ 5547886 w 6456673"/>
              <a:gd name="connsiteY107" fmla="*/ 547452 h 6857999"/>
              <a:gd name="connsiteX108" fmla="*/ 5577130 w 6456673"/>
              <a:gd name="connsiteY108" fmla="*/ 605142 h 6857999"/>
              <a:gd name="connsiteX109" fmla="*/ 5585725 w 6456673"/>
              <a:gd name="connsiteY109" fmla="*/ 582013 h 6857999"/>
              <a:gd name="connsiteX110" fmla="*/ 5568799 w 6456673"/>
              <a:gd name="connsiteY110" fmla="*/ 533007 h 6857999"/>
              <a:gd name="connsiteX111" fmla="*/ 5647847 w 6456673"/>
              <a:gd name="connsiteY111" fmla="*/ 453959 h 6857999"/>
              <a:gd name="connsiteX112" fmla="*/ 5674698 w 6456673"/>
              <a:gd name="connsiteY112" fmla="*/ 458656 h 6857999"/>
              <a:gd name="connsiteX113" fmla="*/ 5693928 w 6456673"/>
              <a:gd name="connsiteY113" fmla="*/ 443148 h 6857999"/>
              <a:gd name="connsiteX114" fmla="*/ 5662292 w 6456673"/>
              <a:gd name="connsiteY114" fmla="*/ 433046 h 6857999"/>
              <a:gd name="connsiteX115" fmla="*/ 5662203 w 6456673"/>
              <a:gd name="connsiteY115" fmla="*/ 433046 h 6857999"/>
              <a:gd name="connsiteX116" fmla="*/ 5662114 w 6456673"/>
              <a:gd name="connsiteY116" fmla="*/ 432957 h 6857999"/>
              <a:gd name="connsiteX117" fmla="*/ 5647847 w 6456673"/>
              <a:gd name="connsiteY117" fmla="*/ 416917 h 6857999"/>
              <a:gd name="connsiteX118" fmla="*/ 842544 w 6456673"/>
              <a:gd name="connsiteY118" fmla="*/ 0 h 6857999"/>
              <a:gd name="connsiteX119" fmla="*/ 2733870 w 6456673"/>
              <a:gd name="connsiteY119" fmla="*/ 0 h 6857999"/>
              <a:gd name="connsiteX120" fmla="*/ 6456673 w 6456673"/>
              <a:gd name="connsiteY120" fmla="*/ 0 h 6857999"/>
              <a:gd name="connsiteX121" fmla="*/ 6456673 w 6456673"/>
              <a:gd name="connsiteY121" fmla="*/ 1856904 h 6857999"/>
              <a:gd name="connsiteX122" fmla="*/ 6456673 w 6456673"/>
              <a:gd name="connsiteY122" fmla="*/ 6857999 h 6857999"/>
              <a:gd name="connsiteX123" fmla="*/ 818673 w 6456673"/>
              <a:gd name="connsiteY123" fmla="*/ 6857999 h 6857999"/>
              <a:gd name="connsiteX124" fmla="*/ 739464 w 6456673"/>
              <a:gd name="connsiteY124" fmla="*/ 6703345 h 6857999"/>
              <a:gd name="connsiteX125" fmla="*/ 0 w 6456673"/>
              <a:gd name="connsiteY125" fmla="*/ 3452303 h 6857999"/>
              <a:gd name="connsiteX126" fmla="*/ 739464 w 6456673"/>
              <a:gd name="connsiteY126" fmla="*/ 201263 h 6857999"/>
              <a:gd name="connsiteX127" fmla="*/ 842544 w 6456673"/>
              <a:gd name="connsiteY12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14250 w 6456673"/>
              <a:gd name="connsiteY54" fmla="*/ 479304 h 6857999"/>
              <a:gd name="connsiteX55" fmla="*/ 5450140 w 6456673"/>
              <a:gd name="connsiteY55" fmla="*/ 508548 h 6857999"/>
              <a:gd name="connsiteX56" fmla="*/ 5363383 w 6456673"/>
              <a:gd name="connsiteY56" fmla="*/ 587950 h 6857999"/>
              <a:gd name="connsiteX57" fmla="*/ 5363383 w 6456673"/>
              <a:gd name="connsiteY57" fmla="*/ 631461 h 6857999"/>
              <a:gd name="connsiteX58" fmla="*/ 5498614 w 6456673"/>
              <a:gd name="connsiteY58" fmla="*/ 631461 h 6857999"/>
              <a:gd name="connsiteX59" fmla="*/ 5498614 w 6456673"/>
              <a:gd name="connsiteY59" fmla="*/ 595305 h 6857999"/>
              <a:gd name="connsiteX60" fmla="*/ 5412655 w 6456673"/>
              <a:gd name="connsiteY60" fmla="*/ 595305 h 6857999"/>
              <a:gd name="connsiteX61" fmla="*/ 5471497 w 6456673"/>
              <a:gd name="connsiteY61" fmla="*/ 544704 h 6857999"/>
              <a:gd name="connsiteX62" fmla="*/ 5481600 w 6456673"/>
              <a:gd name="connsiteY62" fmla="*/ 534602 h 6857999"/>
              <a:gd name="connsiteX63" fmla="*/ 5489664 w 6456673"/>
              <a:gd name="connsiteY63" fmla="*/ 523258 h 6857999"/>
              <a:gd name="connsiteX64" fmla="*/ 5494981 w 6456673"/>
              <a:gd name="connsiteY64" fmla="*/ 509611 h 6857999"/>
              <a:gd name="connsiteX65" fmla="*/ 5856897 w 6456673"/>
              <a:gd name="connsiteY65" fmla="*/ 434286 h 6857999"/>
              <a:gd name="connsiteX66" fmla="*/ 5830489 w 6456673"/>
              <a:gd name="connsiteY66" fmla="*/ 438008 h 6857999"/>
              <a:gd name="connsiteX67" fmla="*/ 5809309 w 6456673"/>
              <a:gd name="connsiteY67" fmla="*/ 449085 h 6857999"/>
              <a:gd name="connsiteX68" fmla="*/ 5794776 w 6456673"/>
              <a:gd name="connsiteY68" fmla="*/ 467518 h 6857999"/>
              <a:gd name="connsiteX69" fmla="*/ 5788484 w 6456673"/>
              <a:gd name="connsiteY69" fmla="*/ 493660 h 6857999"/>
              <a:gd name="connsiteX70" fmla="*/ 5829514 w 6456673"/>
              <a:gd name="connsiteY70" fmla="*/ 496673 h 6857999"/>
              <a:gd name="connsiteX71" fmla="*/ 5836781 w 6456673"/>
              <a:gd name="connsiteY71" fmla="*/ 479127 h 6857999"/>
              <a:gd name="connsiteX72" fmla="*/ 5854682 w 6456673"/>
              <a:gd name="connsiteY72" fmla="*/ 472037 h 6857999"/>
              <a:gd name="connsiteX73" fmla="*/ 5871342 w 6456673"/>
              <a:gd name="connsiteY73" fmla="*/ 477620 h 6857999"/>
              <a:gd name="connsiteX74" fmla="*/ 5878431 w 6456673"/>
              <a:gd name="connsiteY74" fmla="*/ 493040 h 6857999"/>
              <a:gd name="connsiteX75" fmla="*/ 5872671 w 6456673"/>
              <a:gd name="connsiteY75" fmla="*/ 508371 h 6857999"/>
              <a:gd name="connsiteX76" fmla="*/ 5861151 w 6456673"/>
              <a:gd name="connsiteY76" fmla="*/ 520157 h 6857999"/>
              <a:gd name="connsiteX77" fmla="*/ 5785914 w 6456673"/>
              <a:gd name="connsiteY77" fmla="*/ 587773 h 6857999"/>
              <a:gd name="connsiteX78" fmla="*/ 5785914 w 6456673"/>
              <a:gd name="connsiteY78" fmla="*/ 631284 h 6857999"/>
              <a:gd name="connsiteX79" fmla="*/ 5921234 w 6456673"/>
              <a:gd name="connsiteY79" fmla="*/ 631284 h 6857999"/>
              <a:gd name="connsiteX80" fmla="*/ 5921234 w 6456673"/>
              <a:gd name="connsiteY80" fmla="*/ 595128 h 6857999"/>
              <a:gd name="connsiteX81" fmla="*/ 5835274 w 6456673"/>
              <a:gd name="connsiteY81" fmla="*/ 595128 h 6857999"/>
              <a:gd name="connsiteX82" fmla="*/ 5894117 w 6456673"/>
              <a:gd name="connsiteY82" fmla="*/ 544527 h 6857999"/>
              <a:gd name="connsiteX83" fmla="*/ 5904219 w 6456673"/>
              <a:gd name="connsiteY83" fmla="*/ 534425 h 6857999"/>
              <a:gd name="connsiteX84" fmla="*/ 5912284 w 6456673"/>
              <a:gd name="connsiteY84" fmla="*/ 523081 h 6857999"/>
              <a:gd name="connsiteX85" fmla="*/ 5917601 w 6456673"/>
              <a:gd name="connsiteY85" fmla="*/ 509434 h 6857999"/>
              <a:gd name="connsiteX86" fmla="*/ 5919550 w 6456673"/>
              <a:gd name="connsiteY86" fmla="*/ 492597 h 6857999"/>
              <a:gd name="connsiteX87" fmla="*/ 5914765 w 6456673"/>
              <a:gd name="connsiteY87" fmla="*/ 467163 h 6857999"/>
              <a:gd name="connsiteX88" fmla="*/ 5901472 w 6456673"/>
              <a:gd name="connsiteY88" fmla="*/ 448997 h 6857999"/>
              <a:gd name="connsiteX89" fmla="*/ 5881533 w 6456673"/>
              <a:gd name="connsiteY89" fmla="*/ 438008 h 6857999"/>
              <a:gd name="connsiteX90" fmla="*/ 5856897 w 6456673"/>
              <a:gd name="connsiteY90" fmla="*/ 434286 h 6857999"/>
              <a:gd name="connsiteX91" fmla="*/ 5722907 w 6456673"/>
              <a:gd name="connsiteY91" fmla="*/ 428614 h 6857999"/>
              <a:gd name="connsiteX92" fmla="*/ 5620198 w 6456673"/>
              <a:gd name="connsiteY92" fmla="*/ 511561 h 6857999"/>
              <a:gd name="connsiteX93" fmla="*/ 5634466 w 6456673"/>
              <a:gd name="connsiteY93" fmla="*/ 521840 h 6857999"/>
              <a:gd name="connsiteX94" fmla="*/ 5647935 w 6456673"/>
              <a:gd name="connsiteY94" fmla="*/ 515460 h 6857999"/>
              <a:gd name="connsiteX95" fmla="*/ 5665393 w 6456673"/>
              <a:gd name="connsiteY95" fmla="*/ 532918 h 6857999"/>
              <a:gd name="connsiteX96" fmla="*/ 5662646 w 6456673"/>
              <a:gd name="connsiteY96" fmla="*/ 542222 h 6857999"/>
              <a:gd name="connsiteX97" fmla="*/ 5676914 w 6456673"/>
              <a:gd name="connsiteY97" fmla="*/ 552502 h 6857999"/>
              <a:gd name="connsiteX98" fmla="*/ 5722907 w 6456673"/>
              <a:gd name="connsiteY98" fmla="*/ 428614 h 6857999"/>
              <a:gd name="connsiteX99" fmla="*/ 5647847 w 6456673"/>
              <a:gd name="connsiteY99" fmla="*/ 416917 h 6857999"/>
              <a:gd name="connsiteX100" fmla="*/ 5633491 w 6456673"/>
              <a:gd name="connsiteY100" fmla="*/ 433046 h 6857999"/>
              <a:gd name="connsiteX101" fmla="*/ 5633402 w 6456673"/>
              <a:gd name="connsiteY101" fmla="*/ 433046 h 6857999"/>
              <a:gd name="connsiteX102" fmla="*/ 5547886 w 6456673"/>
              <a:gd name="connsiteY102" fmla="*/ 518562 h 6857999"/>
              <a:gd name="connsiteX103" fmla="*/ 5547886 w 6456673"/>
              <a:gd name="connsiteY103" fmla="*/ 518651 h 6857999"/>
              <a:gd name="connsiteX104" fmla="*/ 5531757 w 6456673"/>
              <a:gd name="connsiteY104" fmla="*/ 533007 h 6857999"/>
              <a:gd name="connsiteX105" fmla="*/ 5547886 w 6456673"/>
              <a:gd name="connsiteY105" fmla="*/ 547363 h 6857999"/>
              <a:gd name="connsiteX106" fmla="*/ 5547886 w 6456673"/>
              <a:gd name="connsiteY106" fmla="*/ 547452 h 6857999"/>
              <a:gd name="connsiteX107" fmla="*/ 5577130 w 6456673"/>
              <a:gd name="connsiteY107" fmla="*/ 605142 h 6857999"/>
              <a:gd name="connsiteX108" fmla="*/ 5585725 w 6456673"/>
              <a:gd name="connsiteY108" fmla="*/ 582013 h 6857999"/>
              <a:gd name="connsiteX109" fmla="*/ 5568799 w 6456673"/>
              <a:gd name="connsiteY109" fmla="*/ 533007 h 6857999"/>
              <a:gd name="connsiteX110" fmla="*/ 5647847 w 6456673"/>
              <a:gd name="connsiteY110" fmla="*/ 453959 h 6857999"/>
              <a:gd name="connsiteX111" fmla="*/ 5674698 w 6456673"/>
              <a:gd name="connsiteY111" fmla="*/ 458656 h 6857999"/>
              <a:gd name="connsiteX112" fmla="*/ 5693928 w 6456673"/>
              <a:gd name="connsiteY112" fmla="*/ 443148 h 6857999"/>
              <a:gd name="connsiteX113" fmla="*/ 5662292 w 6456673"/>
              <a:gd name="connsiteY113" fmla="*/ 433046 h 6857999"/>
              <a:gd name="connsiteX114" fmla="*/ 5662203 w 6456673"/>
              <a:gd name="connsiteY114" fmla="*/ 433046 h 6857999"/>
              <a:gd name="connsiteX115" fmla="*/ 5662114 w 6456673"/>
              <a:gd name="connsiteY115" fmla="*/ 432957 h 6857999"/>
              <a:gd name="connsiteX116" fmla="*/ 5647847 w 6456673"/>
              <a:gd name="connsiteY116" fmla="*/ 416917 h 6857999"/>
              <a:gd name="connsiteX117" fmla="*/ 842544 w 6456673"/>
              <a:gd name="connsiteY117" fmla="*/ 0 h 6857999"/>
              <a:gd name="connsiteX118" fmla="*/ 2733870 w 6456673"/>
              <a:gd name="connsiteY118" fmla="*/ 0 h 6857999"/>
              <a:gd name="connsiteX119" fmla="*/ 6456673 w 6456673"/>
              <a:gd name="connsiteY119" fmla="*/ 0 h 6857999"/>
              <a:gd name="connsiteX120" fmla="*/ 6456673 w 6456673"/>
              <a:gd name="connsiteY120" fmla="*/ 1856904 h 6857999"/>
              <a:gd name="connsiteX121" fmla="*/ 6456673 w 6456673"/>
              <a:gd name="connsiteY121" fmla="*/ 6857999 h 6857999"/>
              <a:gd name="connsiteX122" fmla="*/ 818673 w 6456673"/>
              <a:gd name="connsiteY122" fmla="*/ 6857999 h 6857999"/>
              <a:gd name="connsiteX123" fmla="*/ 739464 w 6456673"/>
              <a:gd name="connsiteY123" fmla="*/ 6703345 h 6857999"/>
              <a:gd name="connsiteX124" fmla="*/ 0 w 6456673"/>
              <a:gd name="connsiteY124" fmla="*/ 3452303 h 6857999"/>
              <a:gd name="connsiteX125" fmla="*/ 739464 w 6456673"/>
              <a:gd name="connsiteY125" fmla="*/ 201263 h 6857999"/>
              <a:gd name="connsiteX126" fmla="*/ 842544 w 6456673"/>
              <a:gd name="connsiteY12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50140 w 6456673"/>
              <a:gd name="connsiteY54" fmla="*/ 508548 h 6857999"/>
              <a:gd name="connsiteX55" fmla="*/ 5363383 w 6456673"/>
              <a:gd name="connsiteY55" fmla="*/ 587950 h 6857999"/>
              <a:gd name="connsiteX56" fmla="*/ 5363383 w 6456673"/>
              <a:gd name="connsiteY56" fmla="*/ 631461 h 6857999"/>
              <a:gd name="connsiteX57" fmla="*/ 5498614 w 6456673"/>
              <a:gd name="connsiteY57" fmla="*/ 631461 h 6857999"/>
              <a:gd name="connsiteX58" fmla="*/ 5498614 w 6456673"/>
              <a:gd name="connsiteY58" fmla="*/ 595305 h 6857999"/>
              <a:gd name="connsiteX59" fmla="*/ 5412655 w 6456673"/>
              <a:gd name="connsiteY59" fmla="*/ 595305 h 6857999"/>
              <a:gd name="connsiteX60" fmla="*/ 5471497 w 6456673"/>
              <a:gd name="connsiteY60" fmla="*/ 544704 h 6857999"/>
              <a:gd name="connsiteX61" fmla="*/ 5481600 w 6456673"/>
              <a:gd name="connsiteY61" fmla="*/ 534602 h 6857999"/>
              <a:gd name="connsiteX62" fmla="*/ 5489664 w 6456673"/>
              <a:gd name="connsiteY62" fmla="*/ 523258 h 6857999"/>
              <a:gd name="connsiteX63" fmla="*/ 5494981 w 6456673"/>
              <a:gd name="connsiteY63" fmla="*/ 509611 h 6857999"/>
              <a:gd name="connsiteX64" fmla="*/ 5856897 w 6456673"/>
              <a:gd name="connsiteY64" fmla="*/ 434286 h 6857999"/>
              <a:gd name="connsiteX65" fmla="*/ 5830489 w 6456673"/>
              <a:gd name="connsiteY65" fmla="*/ 438008 h 6857999"/>
              <a:gd name="connsiteX66" fmla="*/ 5809309 w 6456673"/>
              <a:gd name="connsiteY66" fmla="*/ 449085 h 6857999"/>
              <a:gd name="connsiteX67" fmla="*/ 5794776 w 6456673"/>
              <a:gd name="connsiteY67" fmla="*/ 467518 h 6857999"/>
              <a:gd name="connsiteX68" fmla="*/ 5788484 w 6456673"/>
              <a:gd name="connsiteY68" fmla="*/ 493660 h 6857999"/>
              <a:gd name="connsiteX69" fmla="*/ 5829514 w 6456673"/>
              <a:gd name="connsiteY69" fmla="*/ 496673 h 6857999"/>
              <a:gd name="connsiteX70" fmla="*/ 5836781 w 6456673"/>
              <a:gd name="connsiteY70" fmla="*/ 479127 h 6857999"/>
              <a:gd name="connsiteX71" fmla="*/ 5854682 w 6456673"/>
              <a:gd name="connsiteY71" fmla="*/ 472037 h 6857999"/>
              <a:gd name="connsiteX72" fmla="*/ 5871342 w 6456673"/>
              <a:gd name="connsiteY72" fmla="*/ 477620 h 6857999"/>
              <a:gd name="connsiteX73" fmla="*/ 5878431 w 6456673"/>
              <a:gd name="connsiteY73" fmla="*/ 493040 h 6857999"/>
              <a:gd name="connsiteX74" fmla="*/ 5872671 w 6456673"/>
              <a:gd name="connsiteY74" fmla="*/ 508371 h 6857999"/>
              <a:gd name="connsiteX75" fmla="*/ 5861151 w 6456673"/>
              <a:gd name="connsiteY75" fmla="*/ 520157 h 6857999"/>
              <a:gd name="connsiteX76" fmla="*/ 5785914 w 6456673"/>
              <a:gd name="connsiteY76" fmla="*/ 587773 h 6857999"/>
              <a:gd name="connsiteX77" fmla="*/ 5785914 w 6456673"/>
              <a:gd name="connsiteY77" fmla="*/ 631284 h 6857999"/>
              <a:gd name="connsiteX78" fmla="*/ 5921234 w 6456673"/>
              <a:gd name="connsiteY78" fmla="*/ 631284 h 6857999"/>
              <a:gd name="connsiteX79" fmla="*/ 5921234 w 6456673"/>
              <a:gd name="connsiteY79" fmla="*/ 595128 h 6857999"/>
              <a:gd name="connsiteX80" fmla="*/ 5835274 w 6456673"/>
              <a:gd name="connsiteY80" fmla="*/ 595128 h 6857999"/>
              <a:gd name="connsiteX81" fmla="*/ 5894117 w 6456673"/>
              <a:gd name="connsiteY81" fmla="*/ 544527 h 6857999"/>
              <a:gd name="connsiteX82" fmla="*/ 5904219 w 6456673"/>
              <a:gd name="connsiteY82" fmla="*/ 534425 h 6857999"/>
              <a:gd name="connsiteX83" fmla="*/ 5912284 w 6456673"/>
              <a:gd name="connsiteY83" fmla="*/ 523081 h 6857999"/>
              <a:gd name="connsiteX84" fmla="*/ 5917601 w 6456673"/>
              <a:gd name="connsiteY84" fmla="*/ 509434 h 6857999"/>
              <a:gd name="connsiteX85" fmla="*/ 5919550 w 6456673"/>
              <a:gd name="connsiteY85" fmla="*/ 492597 h 6857999"/>
              <a:gd name="connsiteX86" fmla="*/ 5914765 w 6456673"/>
              <a:gd name="connsiteY86" fmla="*/ 467163 h 6857999"/>
              <a:gd name="connsiteX87" fmla="*/ 5901472 w 6456673"/>
              <a:gd name="connsiteY87" fmla="*/ 448997 h 6857999"/>
              <a:gd name="connsiteX88" fmla="*/ 5881533 w 6456673"/>
              <a:gd name="connsiteY88" fmla="*/ 438008 h 6857999"/>
              <a:gd name="connsiteX89" fmla="*/ 5856897 w 6456673"/>
              <a:gd name="connsiteY89" fmla="*/ 434286 h 6857999"/>
              <a:gd name="connsiteX90" fmla="*/ 5722907 w 6456673"/>
              <a:gd name="connsiteY90" fmla="*/ 428614 h 6857999"/>
              <a:gd name="connsiteX91" fmla="*/ 5620198 w 6456673"/>
              <a:gd name="connsiteY91" fmla="*/ 511561 h 6857999"/>
              <a:gd name="connsiteX92" fmla="*/ 5634466 w 6456673"/>
              <a:gd name="connsiteY92" fmla="*/ 521840 h 6857999"/>
              <a:gd name="connsiteX93" fmla="*/ 5647935 w 6456673"/>
              <a:gd name="connsiteY93" fmla="*/ 515460 h 6857999"/>
              <a:gd name="connsiteX94" fmla="*/ 5665393 w 6456673"/>
              <a:gd name="connsiteY94" fmla="*/ 532918 h 6857999"/>
              <a:gd name="connsiteX95" fmla="*/ 5662646 w 6456673"/>
              <a:gd name="connsiteY95" fmla="*/ 542222 h 6857999"/>
              <a:gd name="connsiteX96" fmla="*/ 5676914 w 6456673"/>
              <a:gd name="connsiteY96" fmla="*/ 552502 h 6857999"/>
              <a:gd name="connsiteX97" fmla="*/ 5722907 w 6456673"/>
              <a:gd name="connsiteY97" fmla="*/ 428614 h 6857999"/>
              <a:gd name="connsiteX98" fmla="*/ 5647847 w 6456673"/>
              <a:gd name="connsiteY98" fmla="*/ 416917 h 6857999"/>
              <a:gd name="connsiteX99" fmla="*/ 5633491 w 6456673"/>
              <a:gd name="connsiteY99" fmla="*/ 433046 h 6857999"/>
              <a:gd name="connsiteX100" fmla="*/ 5633402 w 6456673"/>
              <a:gd name="connsiteY100" fmla="*/ 433046 h 6857999"/>
              <a:gd name="connsiteX101" fmla="*/ 5547886 w 6456673"/>
              <a:gd name="connsiteY101" fmla="*/ 518562 h 6857999"/>
              <a:gd name="connsiteX102" fmla="*/ 5547886 w 6456673"/>
              <a:gd name="connsiteY102" fmla="*/ 518651 h 6857999"/>
              <a:gd name="connsiteX103" fmla="*/ 5531757 w 6456673"/>
              <a:gd name="connsiteY103" fmla="*/ 533007 h 6857999"/>
              <a:gd name="connsiteX104" fmla="*/ 5547886 w 6456673"/>
              <a:gd name="connsiteY104" fmla="*/ 547363 h 6857999"/>
              <a:gd name="connsiteX105" fmla="*/ 5547886 w 6456673"/>
              <a:gd name="connsiteY105" fmla="*/ 547452 h 6857999"/>
              <a:gd name="connsiteX106" fmla="*/ 5577130 w 6456673"/>
              <a:gd name="connsiteY106" fmla="*/ 605142 h 6857999"/>
              <a:gd name="connsiteX107" fmla="*/ 5585725 w 6456673"/>
              <a:gd name="connsiteY107" fmla="*/ 582013 h 6857999"/>
              <a:gd name="connsiteX108" fmla="*/ 5568799 w 6456673"/>
              <a:gd name="connsiteY108" fmla="*/ 533007 h 6857999"/>
              <a:gd name="connsiteX109" fmla="*/ 5647847 w 6456673"/>
              <a:gd name="connsiteY109" fmla="*/ 453959 h 6857999"/>
              <a:gd name="connsiteX110" fmla="*/ 5674698 w 6456673"/>
              <a:gd name="connsiteY110" fmla="*/ 458656 h 6857999"/>
              <a:gd name="connsiteX111" fmla="*/ 5693928 w 6456673"/>
              <a:gd name="connsiteY111" fmla="*/ 443148 h 6857999"/>
              <a:gd name="connsiteX112" fmla="*/ 5662292 w 6456673"/>
              <a:gd name="connsiteY112" fmla="*/ 433046 h 6857999"/>
              <a:gd name="connsiteX113" fmla="*/ 5662203 w 6456673"/>
              <a:gd name="connsiteY113" fmla="*/ 433046 h 6857999"/>
              <a:gd name="connsiteX114" fmla="*/ 5662114 w 6456673"/>
              <a:gd name="connsiteY114" fmla="*/ 432957 h 6857999"/>
              <a:gd name="connsiteX115" fmla="*/ 5647847 w 6456673"/>
              <a:gd name="connsiteY115" fmla="*/ 416917 h 6857999"/>
              <a:gd name="connsiteX116" fmla="*/ 842544 w 6456673"/>
              <a:gd name="connsiteY116" fmla="*/ 0 h 6857999"/>
              <a:gd name="connsiteX117" fmla="*/ 2733870 w 6456673"/>
              <a:gd name="connsiteY117" fmla="*/ 0 h 6857999"/>
              <a:gd name="connsiteX118" fmla="*/ 6456673 w 6456673"/>
              <a:gd name="connsiteY118" fmla="*/ 0 h 6857999"/>
              <a:gd name="connsiteX119" fmla="*/ 6456673 w 6456673"/>
              <a:gd name="connsiteY119" fmla="*/ 1856904 h 6857999"/>
              <a:gd name="connsiteX120" fmla="*/ 6456673 w 6456673"/>
              <a:gd name="connsiteY120" fmla="*/ 6857999 h 6857999"/>
              <a:gd name="connsiteX121" fmla="*/ 818673 w 6456673"/>
              <a:gd name="connsiteY121" fmla="*/ 6857999 h 6857999"/>
              <a:gd name="connsiteX122" fmla="*/ 739464 w 6456673"/>
              <a:gd name="connsiteY122" fmla="*/ 6703345 h 6857999"/>
              <a:gd name="connsiteX123" fmla="*/ 0 w 6456673"/>
              <a:gd name="connsiteY123" fmla="*/ 3452303 h 6857999"/>
              <a:gd name="connsiteX124" fmla="*/ 739464 w 6456673"/>
              <a:gd name="connsiteY124" fmla="*/ 201263 h 6857999"/>
              <a:gd name="connsiteX125" fmla="*/ 842544 w 6456673"/>
              <a:gd name="connsiteY12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72156 w 6456673"/>
              <a:gd name="connsiteY51" fmla="*/ 467695 h 6857999"/>
              <a:gd name="connsiteX52" fmla="*/ 5365864 w 6456673"/>
              <a:gd name="connsiteY52" fmla="*/ 493837 h 6857999"/>
              <a:gd name="connsiteX53" fmla="*/ 5450140 w 6456673"/>
              <a:gd name="connsiteY53" fmla="*/ 508548 h 6857999"/>
              <a:gd name="connsiteX54" fmla="*/ 5363383 w 6456673"/>
              <a:gd name="connsiteY54" fmla="*/ 587950 h 6857999"/>
              <a:gd name="connsiteX55" fmla="*/ 5363383 w 6456673"/>
              <a:gd name="connsiteY55" fmla="*/ 631461 h 6857999"/>
              <a:gd name="connsiteX56" fmla="*/ 5498614 w 6456673"/>
              <a:gd name="connsiteY56" fmla="*/ 631461 h 6857999"/>
              <a:gd name="connsiteX57" fmla="*/ 5498614 w 6456673"/>
              <a:gd name="connsiteY57" fmla="*/ 595305 h 6857999"/>
              <a:gd name="connsiteX58" fmla="*/ 5412655 w 6456673"/>
              <a:gd name="connsiteY58" fmla="*/ 595305 h 6857999"/>
              <a:gd name="connsiteX59" fmla="*/ 5471497 w 6456673"/>
              <a:gd name="connsiteY59" fmla="*/ 544704 h 6857999"/>
              <a:gd name="connsiteX60" fmla="*/ 5481600 w 6456673"/>
              <a:gd name="connsiteY60" fmla="*/ 534602 h 6857999"/>
              <a:gd name="connsiteX61" fmla="*/ 5489664 w 6456673"/>
              <a:gd name="connsiteY61" fmla="*/ 523258 h 6857999"/>
              <a:gd name="connsiteX62" fmla="*/ 5494981 w 6456673"/>
              <a:gd name="connsiteY62" fmla="*/ 509611 h 6857999"/>
              <a:gd name="connsiteX63" fmla="*/ 5856897 w 6456673"/>
              <a:gd name="connsiteY63" fmla="*/ 434286 h 6857999"/>
              <a:gd name="connsiteX64" fmla="*/ 5830489 w 6456673"/>
              <a:gd name="connsiteY64" fmla="*/ 438008 h 6857999"/>
              <a:gd name="connsiteX65" fmla="*/ 5809309 w 6456673"/>
              <a:gd name="connsiteY65" fmla="*/ 449085 h 6857999"/>
              <a:gd name="connsiteX66" fmla="*/ 5794776 w 6456673"/>
              <a:gd name="connsiteY66" fmla="*/ 467518 h 6857999"/>
              <a:gd name="connsiteX67" fmla="*/ 5788484 w 6456673"/>
              <a:gd name="connsiteY67" fmla="*/ 493660 h 6857999"/>
              <a:gd name="connsiteX68" fmla="*/ 5829514 w 6456673"/>
              <a:gd name="connsiteY68" fmla="*/ 496673 h 6857999"/>
              <a:gd name="connsiteX69" fmla="*/ 5836781 w 6456673"/>
              <a:gd name="connsiteY69" fmla="*/ 479127 h 6857999"/>
              <a:gd name="connsiteX70" fmla="*/ 5854682 w 6456673"/>
              <a:gd name="connsiteY70" fmla="*/ 472037 h 6857999"/>
              <a:gd name="connsiteX71" fmla="*/ 5871342 w 6456673"/>
              <a:gd name="connsiteY71" fmla="*/ 477620 h 6857999"/>
              <a:gd name="connsiteX72" fmla="*/ 5878431 w 6456673"/>
              <a:gd name="connsiteY72" fmla="*/ 493040 h 6857999"/>
              <a:gd name="connsiteX73" fmla="*/ 5872671 w 6456673"/>
              <a:gd name="connsiteY73" fmla="*/ 508371 h 6857999"/>
              <a:gd name="connsiteX74" fmla="*/ 5861151 w 6456673"/>
              <a:gd name="connsiteY74" fmla="*/ 520157 h 6857999"/>
              <a:gd name="connsiteX75" fmla="*/ 5785914 w 6456673"/>
              <a:gd name="connsiteY75" fmla="*/ 587773 h 6857999"/>
              <a:gd name="connsiteX76" fmla="*/ 5785914 w 6456673"/>
              <a:gd name="connsiteY76" fmla="*/ 631284 h 6857999"/>
              <a:gd name="connsiteX77" fmla="*/ 5921234 w 6456673"/>
              <a:gd name="connsiteY77" fmla="*/ 631284 h 6857999"/>
              <a:gd name="connsiteX78" fmla="*/ 5921234 w 6456673"/>
              <a:gd name="connsiteY78" fmla="*/ 595128 h 6857999"/>
              <a:gd name="connsiteX79" fmla="*/ 5835274 w 6456673"/>
              <a:gd name="connsiteY79" fmla="*/ 595128 h 6857999"/>
              <a:gd name="connsiteX80" fmla="*/ 5894117 w 6456673"/>
              <a:gd name="connsiteY80" fmla="*/ 544527 h 6857999"/>
              <a:gd name="connsiteX81" fmla="*/ 5904219 w 6456673"/>
              <a:gd name="connsiteY81" fmla="*/ 534425 h 6857999"/>
              <a:gd name="connsiteX82" fmla="*/ 5912284 w 6456673"/>
              <a:gd name="connsiteY82" fmla="*/ 523081 h 6857999"/>
              <a:gd name="connsiteX83" fmla="*/ 5917601 w 6456673"/>
              <a:gd name="connsiteY83" fmla="*/ 509434 h 6857999"/>
              <a:gd name="connsiteX84" fmla="*/ 5919550 w 6456673"/>
              <a:gd name="connsiteY84" fmla="*/ 492597 h 6857999"/>
              <a:gd name="connsiteX85" fmla="*/ 5914765 w 6456673"/>
              <a:gd name="connsiteY85" fmla="*/ 467163 h 6857999"/>
              <a:gd name="connsiteX86" fmla="*/ 5901472 w 6456673"/>
              <a:gd name="connsiteY86" fmla="*/ 448997 h 6857999"/>
              <a:gd name="connsiteX87" fmla="*/ 5881533 w 6456673"/>
              <a:gd name="connsiteY87" fmla="*/ 438008 h 6857999"/>
              <a:gd name="connsiteX88" fmla="*/ 5856897 w 6456673"/>
              <a:gd name="connsiteY88" fmla="*/ 434286 h 6857999"/>
              <a:gd name="connsiteX89" fmla="*/ 5722907 w 6456673"/>
              <a:gd name="connsiteY89" fmla="*/ 428614 h 6857999"/>
              <a:gd name="connsiteX90" fmla="*/ 5620198 w 6456673"/>
              <a:gd name="connsiteY90" fmla="*/ 511561 h 6857999"/>
              <a:gd name="connsiteX91" fmla="*/ 5634466 w 6456673"/>
              <a:gd name="connsiteY91" fmla="*/ 521840 h 6857999"/>
              <a:gd name="connsiteX92" fmla="*/ 5647935 w 6456673"/>
              <a:gd name="connsiteY92" fmla="*/ 515460 h 6857999"/>
              <a:gd name="connsiteX93" fmla="*/ 5665393 w 6456673"/>
              <a:gd name="connsiteY93" fmla="*/ 532918 h 6857999"/>
              <a:gd name="connsiteX94" fmla="*/ 5662646 w 6456673"/>
              <a:gd name="connsiteY94" fmla="*/ 542222 h 6857999"/>
              <a:gd name="connsiteX95" fmla="*/ 5676914 w 6456673"/>
              <a:gd name="connsiteY95" fmla="*/ 552502 h 6857999"/>
              <a:gd name="connsiteX96" fmla="*/ 5722907 w 6456673"/>
              <a:gd name="connsiteY96" fmla="*/ 428614 h 6857999"/>
              <a:gd name="connsiteX97" fmla="*/ 5647847 w 6456673"/>
              <a:gd name="connsiteY97" fmla="*/ 416917 h 6857999"/>
              <a:gd name="connsiteX98" fmla="*/ 5633491 w 6456673"/>
              <a:gd name="connsiteY98" fmla="*/ 433046 h 6857999"/>
              <a:gd name="connsiteX99" fmla="*/ 5633402 w 6456673"/>
              <a:gd name="connsiteY99" fmla="*/ 433046 h 6857999"/>
              <a:gd name="connsiteX100" fmla="*/ 5547886 w 6456673"/>
              <a:gd name="connsiteY100" fmla="*/ 518562 h 6857999"/>
              <a:gd name="connsiteX101" fmla="*/ 5547886 w 6456673"/>
              <a:gd name="connsiteY101" fmla="*/ 518651 h 6857999"/>
              <a:gd name="connsiteX102" fmla="*/ 5531757 w 6456673"/>
              <a:gd name="connsiteY102" fmla="*/ 533007 h 6857999"/>
              <a:gd name="connsiteX103" fmla="*/ 5547886 w 6456673"/>
              <a:gd name="connsiteY103" fmla="*/ 547363 h 6857999"/>
              <a:gd name="connsiteX104" fmla="*/ 5547886 w 6456673"/>
              <a:gd name="connsiteY104" fmla="*/ 547452 h 6857999"/>
              <a:gd name="connsiteX105" fmla="*/ 5577130 w 6456673"/>
              <a:gd name="connsiteY105" fmla="*/ 605142 h 6857999"/>
              <a:gd name="connsiteX106" fmla="*/ 5585725 w 6456673"/>
              <a:gd name="connsiteY106" fmla="*/ 582013 h 6857999"/>
              <a:gd name="connsiteX107" fmla="*/ 5568799 w 6456673"/>
              <a:gd name="connsiteY107" fmla="*/ 533007 h 6857999"/>
              <a:gd name="connsiteX108" fmla="*/ 5647847 w 6456673"/>
              <a:gd name="connsiteY108" fmla="*/ 453959 h 6857999"/>
              <a:gd name="connsiteX109" fmla="*/ 5674698 w 6456673"/>
              <a:gd name="connsiteY109" fmla="*/ 458656 h 6857999"/>
              <a:gd name="connsiteX110" fmla="*/ 5693928 w 6456673"/>
              <a:gd name="connsiteY110" fmla="*/ 443148 h 6857999"/>
              <a:gd name="connsiteX111" fmla="*/ 5662292 w 6456673"/>
              <a:gd name="connsiteY111" fmla="*/ 433046 h 6857999"/>
              <a:gd name="connsiteX112" fmla="*/ 5662203 w 6456673"/>
              <a:gd name="connsiteY112" fmla="*/ 433046 h 6857999"/>
              <a:gd name="connsiteX113" fmla="*/ 5662114 w 6456673"/>
              <a:gd name="connsiteY113" fmla="*/ 432957 h 6857999"/>
              <a:gd name="connsiteX114" fmla="*/ 5647847 w 6456673"/>
              <a:gd name="connsiteY114" fmla="*/ 416917 h 6857999"/>
              <a:gd name="connsiteX115" fmla="*/ 842544 w 6456673"/>
              <a:gd name="connsiteY115" fmla="*/ 0 h 6857999"/>
              <a:gd name="connsiteX116" fmla="*/ 2733870 w 6456673"/>
              <a:gd name="connsiteY116" fmla="*/ 0 h 6857999"/>
              <a:gd name="connsiteX117" fmla="*/ 6456673 w 6456673"/>
              <a:gd name="connsiteY117" fmla="*/ 0 h 6857999"/>
              <a:gd name="connsiteX118" fmla="*/ 6456673 w 6456673"/>
              <a:gd name="connsiteY118" fmla="*/ 1856904 h 6857999"/>
              <a:gd name="connsiteX119" fmla="*/ 6456673 w 6456673"/>
              <a:gd name="connsiteY119" fmla="*/ 6857999 h 6857999"/>
              <a:gd name="connsiteX120" fmla="*/ 818673 w 6456673"/>
              <a:gd name="connsiteY120" fmla="*/ 6857999 h 6857999"/>
              <a:gd name="connsiteX121" fmla="*/ 739464 w 6456673"/>
              <a:gd name="connsiteY121" fmla="*/ 6703345 h 6857999"/>
              <a:gd name="connsiteX122" fmla="*/ 0 w 6456673"/>
              <a:gd name="connsiteY122" fmla="*/ 3452303 h 6857999"/>
              <a:gd name="connsiteX123" fmla="*/ 739464 w 6456673"/>
              <a:gd name="connsiteY123" fmla="*/ 201263 h 6857999"/>
              <a:gd name="connsiteX124" fmla="*/ 842544 w 6456673"/>
              <a:gd name="connsiteY12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481600 w 6456673"/>
              <a:gd name="connsiteY59" fmla="*/ 534602 h 6857999"/>
              <a:gd name="connsiteX60" fmla="*/ 5489664 w 6456673"/>
              <a:gd name="connsiteY60" fmla="*/ 523258 h 6857999"/>
              <a:gd name="connsiteX61" fmla="*/ 5494981 w 6456673"/>
              <a:gd name="connsiteY61" fmla="*/ 509611 h 6857999"/>
              <a:gd name="connsiteX62" fmla="*/ 5856897 w 6456673"/>
              <a:gd name="connsiteY62" fmla="*/ 434286 h 6857999"/>
              <a:gd name="connsiteX63" fmla="*/ 5830489 w 6456673"/>
              <a:gd name="connsiteY63" fmla="*/ 438008 h 6857999"/>
              <a:gd name="connsiteX64" fmla="*/ 5809309 w 6456673"/>
              <a:gd name="connsiteY64" fmla="*/ 449085 h 6857999"/>
              <a:gd name="connsiteX65" fmla="*/ 5794776 w 6456673"/>
              <a:gd name="connsiteY65" fmla="*/ 467518 h 6857999"/>
              <a:gd name="connsiteX66" fmla="*/ 5788484 w 6456673"/>
              <a:gd name="connsiteY66" fmla="*/ 493660 h 6857999"/>
              <a:gd name="connsiteX67" fmla="*/ 5829514 w 6456673"/>
              <a:gd name="connsiteY67" fmla="*/ 496673 h 6857999"/>
              <a:gd name="connsiteX68" fmla="*/ 5836781 w 6456673"/>
              <a:gd name="connsiteY68" fmla="*/ 479127 h 6857999"/>
              <a:gd name="connsiteX69" fmla="*/ 5854682 w 6456673"/>
              <a:gd name="connsiteY69" fmla="*/ 472037 h 6857999"/>
              <a:gd name="connsiteX70" fmla="*/ 5871342 w 6456673"/>
              <a:gd name="connsiteY70" fmla="*/ 477620 h 6857999"/>
              <a:gd name="connsiteX71" fmla="*/ 5878431 w 6456673"/>
              <a:gd name="connsiteY71" fmla="*/ 493040 h 6857999"/>
              <a:gd name="connsiteX72" fmla="*/ 5872671 w 6456673"/>
              <a:gd name="connsiteY72" fmla="*/ 508371 h 6857999"/>
              <a:gd name="connsiteX73" fmla="*/ 5861151 w 6456673"/>
              <a:gd name="connsiteY73" fmla="*/ 520157 h 6857999"/>
              <a:gd name="connsiteX74" fmla="*/ 5785914 w 6456673"/>
              <a:gd name="connsiteY74" fmla="*/ 587773 h 6857999"/>
              <a:gd name="connsiteX75" fmla="*/ 5785914 w 6456673"/>
              <a:gd name="connsiteY75" fmla="*/ 631284 h 6857999"/>
              <a:gd name="connsiteX76" fmla="*/ 5921234 w 6456673"/>
              <a:gd name="connsiteY76" fmla="*/ 631284 h 6857999"/>
              <a:gd name="connsiteX77" fmla="*/ 5921234 w 6456673"/>
              <a:gd name="connsiteY77" fmla="*/ 595128 h 6857999"/>
              <a:gd name="connsiteX78" fmla="*/ 5835274 w 6456673"/>
              <a:gd name="connsiteY78" fmla="*/ 595128 h 6857999"/>
              <a:gd name="connsiteX79" fmla="*/ 5894117 w 6456673"/>
              <a:gd name="connsiteY79" fmla="*/ 544527 h 6857999"/>
              <a:gd name="connsiteX80" fmla="*/ 5904219 w 6456673"/>
              <a:gd name="connsiteY80" fmla="*/ 534425 h 6857999"/>
              <a:gd name="connsiteX81" fmla="*/ 5912284 w 6456673"/>
              <a:gd name="connsiteY81" fmla="*/ 523081 h 6857999"/>
              <a:gd name="connsiteX82" fmla="*/ 5917601 w 6456673"/>
              <a:gd name="connsiteY82" fmla="*/ 509434 h 6857999"/>
              <a:gd name="connsiteX83" fmla="*/ 5919550 w 6456673"/>
              <a:gd name="connsiteY83" fmla="*/ 492597 h 6857999"/>
              <a:gd name="connsiteX84" fmla="*/ 5914765 w 6456673"/>
              <a:gd name="connsiteY84" fmla="*/ 467163 h 6857999"/>
              <a:gd name="connsiteX85" fmla="*/ 5901472 w 6456673"/>
              <a:gd name="connsiteY85" fmla="*/ 448997 h 6857999"/>
              <a:gd name="connsiteX86" fmla="*/ 5881533 w 6456673"/>
              <a:gd name="connsiteY86" fmla="*/ 438008 h 6857999"/>
              <a:gd name="connsiteX87" fmla="*/ 5856897 w 6456673"/>
              <a:gd name="connsiteY87" fmla="*/ 434286 h 6857999"/>
              <a:gd name="connsiteX88" fmla="*/ 5722907 w 6456673"/>
              <a:gd name="connsiteY88" fmla="*/ 428614 h 6857999"/>
              <a:gd name="connsiteX89" fmla="*/ 5620198 w 6456673"/>
              <a:gd name="connsiteY89" fmla="*/ 511561 h 6857999"/>
              <a:gd name="connsiteX90" fmla="*/ 5634466 w 6456673"/>
              <a:gd name="connsiteY90" fmla="*/ 521840 h 6857999"/>
              <a:gd name="connsiteX91" fmla="*/ 5647935 w 6456673"/>
              <a:gd name="connsiteY91" fmla="*/ 515460 h 6857999"/>
              <a:gd name="connsiteX92" fmla="*/ 5665393 w 6456673"/>
              <a:gd name="connsiteY92" fmla="*/ 532918 h 6857999"/>
              <a:gd name="connsiteX93" fmla="*/ 5662646 w 6456673"/>
              <a:gd name="connsiteY93" fmla="*/ 542222 h 6857999"/>
              <a:gd name="connsiteX94" fmla="*/ 5676914 w 6456673"/>
              <a:gd name="connsiteY94" fmla="*/ 552502 h 6857999"/>
              <a:gd name="connsiteX95" fmla="*/ 5722907 w 6456673"/>
              <a:gd name="connsiteY95" fmla="*/ 428614 h 6857999"/>
              <a:gd name="connsiteX96" fmla="*/ 5647847 w 6456673"/>
              <a:gd name="connsiteY96" fmla="*/ 416917 h 6857999"/>
              <a:gd name="connsiteX97" fmla="*/ 5633491 w 6456673"/>
              <a:gd name="connsiteY97" fmla="*/ 433046 h 6857999"/>
              <a:gd name="connsiteX98" fmla="*/ 5633402 w 6456673"/>
              <a:gd name="connsiteY98" fmla="*/ 433046 h 6857999"/>
              <a:gd name="connsiteX99" fmla="*/ 5547886 w 6456673"/>
              <a:gd name="connsiteY99" fmla="*/ 518562 h 6857999"/>
              <a:gd name="connsiteX100" fmla="*/ 5547886 w 6456673"/>
              <a:gd name="connsiteY100" fmla="*/ 518651 h 6857999"/>
              <a:gd name="connsiteX101" fmla="*/ 5531757 w 6456673"/>
              <a:gd name="connsiteY101" fmla="*/ 533007 h 6857999"/>
              <a:gd name="connsiteX102" fmla="*/ 5547886 w 6456673"/>
              <a:gd name="connsiteY102" fmla="*/ 547363 h 6857999"/>
              <a:gd name="connsiteX103" fmla="*/ 5547886 w 6456673"/>
              <a:gd name="connsiteY103" fmla="*/ 547452 h 6857999"/>
              <a:gd name="connsiteX104" fmla="*/ 5577130 w 6456673"/>
              <a:gd name="connsiteY104" fmla="*/ 605142 h 6857999"/>
              <a:gd name="connsiteX105" fmla="*/ 5585725 w 6456673"/>
              <a:gd name="connsiteY105" fmla="*/ 582013 h 6857999"/>
              <a:gd name="connsiteX106" fmla="*/ 5568799 w 6456673"/>
              <a:gd name="connsiteY106" fmla="*/ 533007 h 6857999"/>
              <a:gd name="connsiteX107" fmla="*/ 5647847 w 6456673"/>
              <a:gd name="connsiteY107" fmla="*/ 453959 h 6857999"/>
              <a:gd name="connsiteX108" fmla="*/ 5674698 w 6456673"/>
              <a:gd name="connsiteY108" fmla="*/ 458656 h 6857999"/>
              <a:gd name="connsiteX109" fmla="*/ 5693928 w 6456673"/>
              <a:gd name="connsiteY109" fmla="*/ 443148 h 6857999"/>
              <a:gd name="connsiteX110" fmla="*/ 5662292 w 6456673"/>
              <a:gd name="connsiteY110" fmla="*/ 433046 h 6857999"/>
              <a:gd name="connsiteX111" fmla="*/ 5662203 w 6456673"/>
              <a:gd name="connsiteY111" fmla="*/ 433046 h 6857999"/>
              <a:gd name="connsiteX112" fmla="*/ 5662114 w 6456673"/>
              <a:gd name="connsiteY112" fmla="*/ 432957 h 6857999"/>
              <a:gd name="connsiteX113" fmla="*/ 5647847 w 6456673"/>
              <a:gd name="connsiteY113" fmla="*/ 416917 h 6857999"/>
              <a:gd name="connsiteX114" fmla="*/ 842544 w 6456673"/>
              <a:gd name="connsiteY114" fmla="*/ 0 h 6857999"/>
              <a:gd name="connsiteX115" fmla="*/ 2733870 w 6456673"/>
              <a:gd name="connsiteY115" fmla="*/ 0 h 6857999"/>
              <a:gd name="connsiteX116" fmla="*/ 6456673 w 6456673"/>
              <a:gd name="connsiteY116" fmla="*/ 0 h 6857999"/>
              <a:gd name="connsiteX117" fmla="*/ 6456673 w 6456673"/>
              <a:gd name="connsiteY117" fmla="*/ 1856904 h 6857999"/>
              <a:gd name="connsiteX118" fmla="*/ 6456673 w 6456673"/>
              <a:gd name="connsiteY118" fmla="*/ 6857999 h 6857999"/>
              <a:gd name="connsiteX119" fmla="*/ 818673 w 6456673"/>
              <a:gd name="connsiteY119" fmla="*/ 6857999 h 6857999"/>
              <a:gd name="connsiteX120" fmla="*/ 739464 w 6456673"/>
              <a:gd name="connsiteY120" fmla="*/ 6703345 h 6857999"/>
              <a:gd name="connsiteX121" fmla="*/ 0 w 6456673"/>
              <a:gd name="connsiteY121" fmla="*/ 3452303 h 6857999"/>
              <a:gd name="connsiteX122" fmla="*/ 739464 w 6456673"/>
              <a:gd name="connsiteY122" fmla="*/ 201263 h 6857999"/>
              <a:gd name="connsiteX123" fmla="*/ 842544 w 6456673"/>
              <a:gd name="connsiteY12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481600 w 6456673"/>
              <a:gd name="connsiteY59" fmla="*/ 534602 h 6857999"/>
              <a:gd name="connsiteX60" fmla="*/ 5494981 w 6456673"/>
              <a:gd name="connsiteY60" fmla="*/ 509611 h 6857999"/>
              <a:gd name="connsiteX61" fmla="*/ 5856897 w 6456673"/>
              <a:gd name="connsiteY61" fmla="*/ 434286 h 6857999"/>
              <a:gd name="connsiteX62" fmla="*/ 5830489 w 6456673"/>
              <a:gd name="connsiteY62" fmla="*/ 438008 h 6857999"/>
              <a:gd name="connsiteX63" fmla="*/ 5809309 w 6456673"/>
              <a:gd name="connsiteY63" fmla="*/ 449085 h 6857999"/>
              <a:gd name="connsiteX64" fmla="*/ 5794776 w 6456673"/>
              <a:gd name="connsiteY64" fmla="*/ 467518 h 6857999"/>
              <a:gd name="connsiteX65" fmla="*/ 5788484 w 6456673"/>
              <a:gd name="connsiteY65" fmla="*/ 493660 h 6857999"/>
              <a:gd name="connsiteX66" fmla="*/ 5829514 w 6456673"/>
              <a:gd name="connsiteY66" fmla="*/ 496673 h 6857999"/>
              <a:gd name="connsiteX67" fmla="*/ 5836781 w 6456673"/>
              <a:gd name="connsiteY67" fmla="*/ 479127 h 6857999"/>
              <a:gd name="connsiteX68" fmla="*/ 5854682 w 6456673"/>
              <a:gd name="connsiteY68" fmla="*/ 472037 h 6857999"/>
              <a:gd name="connsiteX69" fmla="*/ 5871342 w 6456673"/>
              <a:gd name="connsiteY69" fmla="*/ 477620 h 6857999"/>
              <a:gd name="connsiteX70" fmla="*/ 5878431 w 6456673"/>
              <a:gd name="connsiteY70" fmla="*/ 493040 h 6857999"/>
              <a:gd name="connsiteX71" fmla="*/ 5872671 w 6456673"/>
              <a:gd name="connsiteY71" fmla="*/ 508371 h 6857999"/>
              <a:gd name="connsiteX72" fmla="*/ 5861151 w 6456673"/>
              <a:gd name="connsiteY72" fmla="*/ 520157 h 6857999"/>
              <a:gd name="connsiteX73" fmla="*/ 5785914 w 6456673"/>
              <a:gd name="connsiteY73" fmla="*/ 587773 h 6857999"/>
              <a:gd name="connsiteX74" fmla="*/ 5785914 w 6456673"/>
              <a:gd name="connsiteY74" fmla="*/ 631284 h 6857999"/>
              <a:gd name="connsiteX75" fmla="*/ 5921234 w 6456673"/>
              <a:gd name="connsiteY75" fmla="*/ 631284 h 6857999"/>
              <a:gd name="connsiteX76" fmla="*/ 5921234 w 6456673"/>
              <a:gd name="connsiteY76" fmla="*/ 595128 h 6857999"/>
              <a:gd name="connsiteX77" fmla="*/ 5835274 w 6456673"/>
              <a:gd name="connsiteY77" fmla="*/ 595128 h 6857999"/>
              <a:gd name="connsiteX78" fmla="*/ 5894117 w 6456673"/>
              <a:gd name="connsiteY78" fmla="*/ 544527 h 6857999"/>
              <a:gd name="connsiteX79" fmla="*/ 5904219 w 6456673"/>
              <a:gd name="connsiteY79" fmla="*/ 534425 h 6857999"/>
              <a:gd name="connsiteX80" fmla="*/ 5912284 w 6456673"/>
              <a:gd name="connsiteY80" fmla="*/ 523081 h 6857999"/>
              <a:gd name="connsiteX81" fmla="*/ 5917601 w 6456673"/>
              <a:gd name="connsiteY81" fmla="*/ 509434 h 6857999"/>
              <a:gd name="connsiteX82" fmla="*/ 5919550 w 6456673"/>
              <a:gd name="connsiteY82" fmla="*/ 492597 h 6857999"/>
              <a:gd name="connsiteX83" fmla="*/ 5914765 w 6456673"/>
              <a:gd name="connsiteY83" fmla="*/ 467163 h 6857999"/>
              <a:gd name="connsiteX84" fmla="*/ 5901472 w 6456673"/>
              <a:gd name="connsiteY84" fmla="*/ 448997 h 6857999"/>
              <a:gd name="connsiteX85" fmla="*/ 5881533 w 6456673"/>
              <a:gd name="connsiteY85" fmla="*/ 438008 h 6857999"/>
              <a:gd name="connsiteX86" fmla="*/ 5856897 w 6456673"/>
              <a:gd name="connsiteY86" fmla="*/ 434286 h 6857999"/>
              <a:gd name="connsiteX87" fmla="*/ 5722907 w 6456673"/>
              <a:gd name="connsiteY87" fmla="*/ 428614 h 6857999"/>
              <a:gd name="connsiteX88" fmla="*/ 5620198 w 6456673"/>
              <a:gd name="connsiteY88" fmla="*/ 511561 h 6857999"/>
              <a:gd name="connsiteX89" fmla="*/ 5634466 w 6456673"/>
              <a:gd name="connsiteY89" fmla="*/ 521840 h 6857999"/>
              <a:gd name="connsiteX90" fmla="*/ 5647935 w 6456673"/>
              <a:gd name="connsiteY90" fmla="*/ 515460 h 6857999"/>
              <a:gd name="connsiteX91" fmla="*/ 5665393 w 6456673"/>
              <a:gd name="connsiteY91" fmla="*/ 532918 h 6857999"/>
              <a:gd name="connsiteX92" fmla="*/ 5662646 w 6456673"/>
              <a:gd name="connsiteY92" fmla="*/ 542222 h 6857999"/>
              <a:gd name="connsiteX93" fmla="*/ 5676914 w 6456673"/>
              <a:gd name="connsiteY93" fmla="*/ 552502 h 6857999"/>
              <a:gd name="connsiteX94" fmla="*/ 5722907 w 6456673"/>
              <a:gd name="connsiteY94" fmla="*/ 428614 h 6857999"/>
              <a:gd name="connsiteX95" fmla="*/ 5647847 w 6456673"/>
              <a:gd name="connsiteY95" fmla="*/ 416917 h 6857999"/>
              <a:gd name="connsiteX96" fmla="*/ 5633491 w 6456673"/>
              <a:gd name="connsiteY96" fmla="*/ 433046 h 6857999"/>
              <a:gd name="connsiteX97" fmla="*/ 5633402 w 6456673"/>
              <a:gd name="connsiteY97" fmla="*/ 433046 h 6857999"/>
              <a:gd name="connsiteX98" fmla="*/ 5547886 w 6456673"/>
              <a:gd name="connsiteY98" fmla="*/ 518562 h 6857999"/>
              <a:gd name="connsiteX99" fmla="*/ 5547886 w 6456673"/>
              <a:gd name="connsiteY99" fmla="*/ 518651 h 6857999"/>
              <a:gd name="connsiteX100" fmla="*/ 5531757 w 6456673"/>
              <a:gd name="connsiteY100" fmla="*/ 533007 h 6857999"/>
              <a:gd name="connsiteX101" fmla="*/ 5547886 w 6456673"/>
              <a:gd name="connsiteY101" fmla="*/ 547363 h 6857999"/>
              <a:gd name="connsiteX102" fmla="*/ 5547886 w 6456673"/>
              <a:gd name="connsiteY102" fmla="*/ 547452 h 6857999"/>
              <a:gd name="connsiteX103" fmla="*/ 5577130 w 6456673"/>
              <a:gd name="connsiteY103" fmla="*/ 605142 h 6857999"/>
              <a:gd name="connsiteX104" fmla="*/ 5585725 w 6456673"/>
              <a:gd name="connsiteY104" fmla="*/ 582013 h 6857999"/>
              <a:gd name="connsiteX105" fmla="*/ 5568799 w 6456673"/>
              <a:gd name="connsiteY105" fmla="*/ 533007 h 6857999"/>
              <a:gd name="connsiteX106" fmla="*/ 5647847 w 6456673"/>
              <a:gd name="connsiteY106" fmla="*/ 453959 h 6857999"/>
              <a:gd name="connsiteX107" fmla="*/ 5674698 w 6456673"/>
              <a:gd name="connsiteY107" fmla="*/ 458656 h 6857999"/>
              <a:gd name="connsiteX108" fmla="*/ 5693928 w 6456673"/>
              <a:gd name="connsiteY108" fmla="*/ 443148 h 6857999"/>
              <a:gd name="connsiteX109" fmla="*/ 5662292 w 6456673"/>
              <a:gd name="connsiteY109" fmla="*/ 433046 h 6857999"/>
              <a:gd name="connsiteX110" fmla="*/ 5662203 w 6456673"/>
              <a:gd name="connsiteY110" fmla="*/ 433046 h 6857999"/>
              <a:gd name="connsiteX111" fmla="*/ 5662114 w 6456673"/>
              <a:gd name="connsiteY111" fmla="*/ 432957 h 6857999"/>
              <a:gd name="connsiteX112" fmla="*/ 5647847 w 6456673"/>
              <a:gd name="connsiteY112" fmla="*/ 416917 h 6857999"/>
              <a:gd name="connsiteX113" fmla="*/ 842544 w 6456673"/>
              <a:gd name="connsiteY113" fmla="*/ 0 h 6857999"/>
              <a:gd name="connsiteX114" fmla="*/ 2733870 w 6456673"/>
              <a:gd name="connsiteY114" fmla="*/ 0 h 6857999"/>
              <a:gd name="connsiteX115" fmla="*/ 6456673 w 6456673"/>
              <a:gd name="connsiteY115" fmla="*/ 0 h 6857999"/>
              <a:gd name="connsiteX116" fmla="*/ 6456673 w 6456673"/>
              <a:gd name="connsiteY116" fmla="*/ 1856904 h 6857999"/>
              <a:gd name="connsiteX117" fmla="*/ 6456673 w 6456673"/>
              <a:gd name="connsiteY117" fmla="*/ 6857999 h 6857999"/>
              <a:gd name="connsiteX118" fmla="*/ 818673 w 6456673"/>
              <a:gd name="connsiteY118" fmla="*/ 6857999 h 6857999"/>
              <a:gd name="connsiteX119" fmla="*/ 739464 w 6456673"/>
              <a:gd name="connsiteY119" fmla="*/ 6703345 h 6857999"/>
              <a:gd name="connsiteX120" fmla="*/ 0 w 6456673"/>
              <a:gd name="connsiteY120" fmla="*/ 3452303 h 6857999"/>
              <a:gd name="connsiteX121" fmla="*/ 739464 w 6456673"/>
              <a:gd name="connsiteY121" fmla="*/ 201263 h 6857999"/>
              <a:gd name="connsiteX122" fmla="*/ 842544 w 6456673"/>
              <a:gd name="connsiteY12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029 w 6456673"/>
              <a:gd name="connsiteY50" fmla="*/ 512468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481600 w 6456673"/>
              <a:gd name="connsiteY59" fmla="*/ 534602 h 6857999"/>
              <a:gd name="connsiteX60" fmla="*/ 5494029 w 6456673"/>
              <a:gd name="connsiteY60" fmla="*/ 512468 h 6857999"/>
              <a:gd name="connsiteX61" fmla="*/ 5856897 w 6456673"/>
              <a:gd name="connsiteY61" fmla="*/ 434286 h 6857999"/>
              <a:gd name="connsiteX62" fmla="*/ 5830489 w 6456673"/>
              <a:gd name="connsiteY62" fmla="*/ 438008 h 6857999"/>
              <a:gd name="connsiteX63" fmla="*/ 5809309 w 6456673"/>
              <a:gd name="connsiteY63" fmla="*/ 449085 h 6857999"/>
              <a:gd name="connsiteX64" fmla="*/ 5794776 w 6456673"/>
              <a:gd name="connsiteY64" fmla="*/ 467518 h 6857999"/>
              <a:gd name="connsiteX65" fmla="*/ 5788484 w 6456673"/>
              <a:gd name="connsiteY65" fmla="*/ 493660 h 6857999"/>
              <a:gd name="connsiteX66" fmla="*/ 5829514 w 6456673"/>
              <a:gd name="connsiteY66" fmla="*/ 496673 h 6857999"/>
              <a:gd name="connsiteX67" fmla="*/ 5836781 w 6456673"/>
              <a:gd name="connsiteY67" fmla="*/ 479127 h 6857999"/>
              <a:gd name="connsiteX68" fmla="*/ 5854682 w 6456673"/>
              <a:gd name="connsiteY68" fmla="*/ 472037 h 6857999"/>
              <a:gd name="connsiteX69" fmla="*/ 5871342 w 6456673"/>
              <a:gd name="connsiteY69" fmla="*/ 477620 h 6857999"/>
              <a:gd name="connsiteX70" fmla="*/ 5878431 w 6456673"/>
              <a:gd name="connsiteY70" fmla="*/ 493040 h 6857999"/>
              <a:gd name="connsiteX71" fmla="*/ 5872671 w 6456673"/>
              <a:gd name="connsiteY71" fmla="*/ 508371 h 6857999"/>
              <a:gd name="connsiteX72" fmla="*/ 5861151 w 6456673"/>
              <a:gd name="connsiteY72" fmla="*/ 520157 h 6857999"/>
              <a:gd name="connsiteX73" fmla="*/ 5785914 w 6456673"/>
              <a:gd name="connsiteY73" fmla="*/ 587773 h 6857999"/>
              <a:gd name="connsiteX74" fmla="*/ 5785914 w 6456673"/>
              <a:gd name="connsiteY74" fmla="*/ 631284 h 6857999"/>
              <a:gd name="connsiteX75" fmla="*/ 5921234 w 6456673"/>
              <a:gd name="connsiteY75" fmla="*/ 631284 h 6857999"/>
              <a:gd name="connsiteX76" fmla="*/ 5921234 w 6456673"/>
              <a:gd name="connsiteY76" fmla="*/ 595128 h 6857999"/>
              <a:gd name="connsiteX77" fmla="*/ 5835274 w 6456673"/>
              <a:gd name="connsiteY77" fmla="*/ 595128 h 6857999"/>
              <a:gd name="connsiteX78" fmla="*/ 5894117 w 6456673"/>
              <a:gd name="connsiteY78" fmla="*/ 544527 h 6857999"/>
              <a:gd name="connsiteX79" fmla="*/ 5904219 w 6456673"/>
              <a:gd name="connsiteY79" fmla="*/ 534425 h 6857999"/>
              <a:gd name="connsiteX80" fmla="*/ 5912284 w 6456673"/>
              <a:gd name="connsiteY80" fmla="*/ 523081 h 6857999"/>
              <a:gd name="connsiteX81" fmla="*/ 5917601 w 6456673"/>
              <a:gd name="connsiteY81" fmla="*/ 509434 h 6857999"/>
              <a:gd name="connsiteX82" fmla="*/ 5919550 w 6456673"/>
              <a:gd name="connsiteY82" fmla="*/ 492597 h 6857999"/>
              <a:gd name="connsiteX83" fmla="*/ 5914765 w 6456673"/>
              <a:gd name="connsiteY83" fmla="*/ 467163 h 6857999"/>
              <a:gd name="connsiteX84" fmla="*/ 5901472 w 6456673"/>
              <a:gd name="connsiteY84" fmla="*/ 448997 h 6857999"/>
              <a:gd name="connsiteX85" fmla="*/ 5881533 w 6456673"/>
              <a:gd name="connsiteY85" fmla="*/ 438008 h 6857999"/>
              <a:gd name="connsiteX86" fmla="*/ 5856897 w 6456673"/>
              <a:gd name="connsiteY86" fmla="*/ 434286 h 6857999"/>
              <a:gd name="connsiteX87" fmla="*/ 5722907 w 6456673"/>
              <a:gd name="connsiteY87" fmla="*/ 428614 h 6857999"/>
              <a:gd name="connsiteX88" fmla="*/ 5620198 w 6456673"/>
              <a:gd name="connsiteY88" fmla="*/ 511561 h 6857999"/>
              <a:gd name="connsiteX89" fmla="*/ 5634466 w 6456673"/>
              <a:gd name="connsiteY89" fmla="*/ 521840 h 6857999"/>
              <a:gd name="connsiteX90" fmla="*/ 5647935 w 6456673"/>
              <a:gd name="connsiteY90" fmla="*/ 515460 h 6857999"/>
              <a:gd name="connsiteX91" fmla="*/ 5665393 w 6456673"/>
              <a:gd name="connsiteY91" fmla="*/ 532918 h 6857999"/>
              <a:gd name="connsiteX92" fmla="*/ 5662646 w 6456673"/>
              <a:gd name="connsiteY92" fmla="*/ 542222 h 6857999"/>
              <a:gd name="connsiteX93" fmla="*/ 5676914 w 6456673"/>
              <a:gd name="connsiteY93" fmla="*/ 552502 h 6857999"/>
              <a:gd name="connsiteX94" fmla="*/ 5722907 w 6456673"/>
              <a:gd name="connsiteY94" fmla="*/ 428614 h 6857999"/>
              <a:gd name="connsiteX95" fmla="*/ 5647847 w 6456673"/>
              <a:gd name="connsiteY95" fmla="*/ 416917 h 6857999"/>
              <a:gd name="connsiteX96" fmla="*/ 5633491 w 6456673"/>
              <a:gd name="connsiteY96" fmla="*/ 433046 h 6857999"/>
              <a:gd name="connsiteX97" fmla="*/ 5633402 w 6456673"/>
              <a:gd name="connsiteY97" fmla="*/ 433046 h 6857999"/>
              <a:gd name="connsiteX98" fmla="*/ 5547886 w 6456673"/>
              <a:gd name="connsiteY98" fmla="*/ 518562 h 6857999"/>
              <a:gd name="connsiteX99" fmla="*/ 5547886 w 6456673"/>
              <a:gd name="connsiteY99" fmla="*/ 518651 h 6857999"/>
              <a:gd name="connsiteX100" fmla="*/ 5531757 w 6456673"/>
              <a:gd name="connsiteY100" fmla="*/ 533007 h 6857999"/>
              <a:gd name="connsiteX101" fmla="*/ 5547886 w 6456673"/>
              <a:gd name="connsiteY101" fmla="*/ 547363 h 6857999"/>
              <a:gd name="connsiteX102" fmla="*/ 5547886 w 6456673"/>
              <a:gd name="connsiteY102" fmla="*/ 547452 h 6857999"/>
              <a:gd name="connsiteX103" fmla="*/ 5577130 w 6456673"/>
              <a:gd name="connsiteY103" fmla="*/ 605142 h 6857999"/>
              <a:gd name="connsiteX104" fmla="*/ 5585725 w 6456673"/>
              <a:gd name="connsiteY104" fmla="*/ 582013 h 6857999"/>
              <a:gd name="connsiteX105" fmla="*/ 5568799 w 6456673"/>
              <a:gd name="connsiteY105" fmla="*/ 533007 h 6857999"/>
              <a:gd name="connsiteX106" fmla="*/ 5647847 w 6456673"/>
              <a:gd name="connsiteY106" fmla="*/ 453959 h 6857999"/>
              <a:gd name="connsiteX107" fmla="*/ 5674698 w 6456673"/>
              <a:gd name="connsiteY107" fmla="*/ 458656 h 6857999"/>
              <a:gd name="connsiteX108" fmla="*/ 5693928 w 6456673"/>
              <a:gd name="connsiteY108" fmla="*/ 443148 h 6857999"/>
              <a:gd name="connsiteX109" fmla="*/ 5662292 w 6456673"/>
              <a:gd name="connsiteY109" fmla="*/ 433046 h 6857999"/>
              <a:gd name="connsiteX110" fmla="*/ 5662203 w 6456673"/>
              <a:gd name="connsiteY110" fmla="*/ 433046 h 6857999"/>
              <a:gd name="connsiteX111" fmla="*/ 5662114 w 6456673"/>
              <a:gd name="connsiteY111" fmla="*/ 432957 h 6857999"/>
              <a:gd name="connsiteX112" fmla="*/ 5647847 w 6456673"/>
              <a:gd name="connsiteY112" fmla="*/ 416917 h 6857999"/>
              <a:gd name="connsiteX113" fmla="*/ 842544 w 6456673"/>
              <a:gd name="connsiteY113" fmla="*/ 0 h 6857999"/>
              <a:gd name="connsiteX114" fmla="*/ 2733870 w 6456673"/>
              <a:gd name="connsiteY114" fmla="*/ 0 h 6857999"/>
              <a:gd name="connsiteX115" fmla="*/ 6456673 w 6456673"/>
              <a:gd name="connsiteY115" fmla="*/ 0 h 6857999"/>
              <a:gd name="connsiteX116" fmla="*/ 6456673 w 6456673"/>
              <a:gd name="connsiteY116" fmla="*/ 1856904 h 6857999"/>
              <a:gd name="connsiteX117" fmla="*/ 6456673 w 6456673"/>
              <a:gd name="connsiteY117" fmla="*/ 6857999 h 6857999"/>
              <a:gd name="connsiteX118" fmla="*/ 818673 w 6456673"/>
              <a:gd name="connsiteY118" fmla="*/ 6857999 h 6857999"/>
              <a:gd name="connsiteX119" fmla="*/ 739464 w 6456673"/>
              <a:gd name="connsiteY119" fmla="*/ 6703345 h 6857999"/>
              <a:gd name="connsiteX120" fmla="*/ 0 w 6456673"/>
              <a:gd name="connsiteY120" fmla="*/ 3452303 h 6857999"/>
              <a:gd name="connsiteX121" fmla="*/ 739464 w 6456673"/>
              <a:gd name="connsiteY121" fmla="*/ 201263 h 6857999"/>
              <a:gd name="connsiteX122" fmla="*/ 842544 w 6456673"/>
              <a:gd name="connsiteY12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81600 w 6456673"/>
              <a:gd name="connsiteY50" fmla="*/ 534602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481600 w 6456673"/>
              <a:gd name="connsiteY59" fmla="*/ 534602 h 6857999"/>
              <a:gd name="connsiteX60" fmla="*/ 5856897 w 6456673"/>
              <a:gd name="connsiteY60" fmla="*/ 434286 h 6857999"/>
              <a:gd name="connsiteX61" fmla="*/ 5830489 w 6456673"/>
              <a:gd name="connsiteY61" fmla="*/ 438008 h 6857999"/>
              <a:gd name="connsiteX62" fmla="*/ 5809309 w 6456673"/>
              <a:gd name="connsiteY62" fmla="*/ 449085 h 6857999"/>
              <a:gd name="connsiteX63" fmla="*/ 5794776 w 6456673"/>
              <a:gd name="connsiteY63" fmla="*/ 467518 h 6857999"/>
              <a:gd name="connsiteX64" fmla="*/ 5788484 w 6456673"/>
              <a:gd name="connsiteY64" fmla="*/ 493660 h 6857999"/>
              <a:gd name="connsiteX65" fmla="*/ 5829514 w 6456673"/>
              <a:gd name="connsiteY65" fmla="*/ 496673 h 6857999"/>
              <a:gd name="connsiteX66" fmla="*/ 5836781 w 6456673"/>
              <a:gd name="connsiteY66" fmla="*/ 479127 h 6857999"/>
              <a:gd name="connsiteX67" fmla="*/ 5854682 w 6456673"/>
              <a:gd name="connsiteY67" fmla="*/ 472037 h 6857999"/>
              <a:gd name="connsiteX68" fmla="*/ 5871342 w 6456673"/>
              <a:gd name="connsiteY68" fmla="*/ 477620 h 6857999"/>
              <a:gd name="connsiteX69" fmla="*/ 5878431 w 6456673"/>
              <a:gd name="connsiteY69" fmla="*/ 493040 h 6857999"/>
              <a:gd name="connsiteX70" fmla="*/ 5872671 w 6456673"/>
              <a:gd name="connsiteY70" fmla="*/ 508371 h 6857999"/>
              <a:gd name="connsiteX71" fmla="*/ 5861151 w 6456673"/>
              <a:gd name="connsiteY71" fmla="*/ 520157 h 6857999"/>
              <a:gd name="connsiteX72" fmla="*/ 5785914 w 6456673"/>
              <a:gd name="connsiteY72" fmla="*/ 587773 h 6857999"/>
              <a:gd name="connsiteX73" fmla="*/ 5785914 w 6456673"/>
              <a:gd name="connsiteY73" fmla="*/ 631284 h 6857999"/>
              <a:gd name="connsiteX74" fmla="*/ 5921234 w 6456673"/>
              <a:gd name="connsiteY74" fmla="*/ 631284 h 6857999"/>
              <a:gd name="connsiteX75" fmla="*/ 5921234 w 6456673"/>
              <a:gd name="connsiteY75" fmla="*/ 595128 h 6857999"/>
              <a:gd name="connsiteX76" fmla="*/ 5835274 w 6456673"/>
              <a:gd name="connsiteY76" fmla="*/ 595128 h 6857999"/>
              <a:gd name="connsiteX77" fmla="*/ 5894117 w 6456673"/>
              <a:gd name="connsiteY77" fmla="*/ 544527 h 6857999"/>
              <a:gd name="connsiteX78" fmla="*/ 5904219 w 6456673"/>
              <a:gd name="connsiteY78" fmla="*/ 534425 h 6857999"/>
              <a:gd name="connsiteX79" fmla="*/ 5912284 w 6456673"/>
              <a:gd name="connsiteY79" fmla="*/ 523081 h 6857999"/>
              <a:gd name="connsiteX80" fmla="*/ 5917601 w 6456673"/>
              <a:gd name="connsiteY80" fmla="*/ 509434 h 6857999"/>
              <a:gd name="connsiteX81" fmla="*/ 5919550 w 6456673"/>
              <a:gd name="connsiteY81" fmla="*/ 492597 h 6857999"/>
              <a:gd name="connsiteX82" fmla="*/ 5914765 w 6456673"/>
              <a:gd name="connsiteY82" fmla="*/ 467163 h 6857999"/>
              <a:gd name="connsiteX83" fmla="*/ 5901472 w 6456673"/>
              <a:gd name="connsiteY83" fmla="*/ 448997 h 6857999"/>
              <a:gd name="connsiteX84" fmla="*/ 5881533 w 6456673"/>
              <a:gd name="connsiteY84" fmla="*/ 438008 h 6857999"/>
              <a:gd name="connsiteX85" fmla="*/ 5856897 w 6456673"/>
              <a:gd name="connsiteY85" fmla="*/ 434286 h 6857999"/>
              <a:gd name="connsiteX86" fmla="*/ 5722907 w 6456673"/>
              <a:gd name="connsiteY86" fmla="*/ 428614 h 6857999"/>
              <a:gd name="connsiteX87" fmla="*/ 5620198 w 6456673"/>
              <a:gd name="connsiteY87" fmla="*/ 511561 h 6857999"/>
              <a:gd name="connsiteX88" fmla="*/ 5634466 w 6456673"/>
              <a:gd name="connsiteY88" fmla="*/ 521840 h 6857999"/>
              <a:gd name="connsiteX89" fmla="*/ 5647935 w 6456673"/>
              <a:gd name="connsiteY89" fmla="*/ 515460 h 6857999"/>
              <a:gd name="connsiteX90" fmla="*/ 5665393 w 6456673"/>
              <a:gd name="connsiteY90" fmla="*/ 532918 h 6857999"/>
              <a:gd name="connsiteX91" fmla="*/ 5662646 w 6456673"/>
              <a:gd name="connsiteY91" fmla="*/ 542222 h 6857999"/>
              <a:gd name="connsiteX92" fmla="*/ 5676914 w 6456673"/>
              <a:gd name="connsiteY92" fmla="*/ 552502 h 6857999"/>
              <a:gd name="connsiteX93" fmla="*/ 5722907 w 6456673"/>
              <a:gd name="connsiteY93" fmla="*/ 428614 h 6857999"/>
              <a:gd name="connsiteX94" fmla="*/ 5647847 w 6456673"/>
              <a:gd name="connsiteY94" fmla="*/ 416917 h 6857999"/>
              <a:gd name="connsiteX95" fmla="*/ 5633491 w 6456673"/>
              <a:gd name="connsiteY95" fmla="*/ 433046 h 6857999"/>
              <a:gd name="connsiteX96" fmla="*/ 5633402 w 6456673"/>
              <a:gd name="connsiteY96" fmla="*/ 433046 h 6857999"/>
              <a:gd name="connsiteX97" fmla="*/ 5547886 w 6456673"/>
              <a:gd name="connsiteY97" fmla="*/ 518562 h 6857999"/>
              <a:gd name="connsiteX98" fmla="*/ 5547886 w 6456673"/>
              <a:gd name="connsiteY98" fmla="*/ 518651 h 6857999"/>
              <a:gd name="connsiteX99" fmla="*/ 5531757 w 6456673"/>
              <a:gd name="connsiteY99" fmla="*/ 533007 h 6857999"/>
              <a:gd name="connsiteX100" fmla="*/ 5547886 w 6456673"/>
              <a:gd name="connsiteY100" fmla="*/ 547363 h 6857999"/>
              <a:gd name="connsiteX101" fmla="*/ 5547886 w 6456673"/>
              <a:gd name="connsiteY101" fmla="*/ 547452 h 6857999"/>
              <a:gd name="connsiteX102" fmla="*/ 5577130 w 6456673"/>
              <a:gd name="connsiteY102" fmla="*/ 605142 h 6857999"/>
              <a:gd name="connsiteX103" fmla="*/ 5585725 w 6456673"/>
              <a:gd name="connsiteY103" fmla="*/ 582013 h 6857999"/>
              <a:gd name="connsiteX104" fmla="*/ 5568799 w 6456673"/>
              <a:gd name="connsiteY104" fmla="*/ 533007 h 6857999"/>
              <a:gd name="connsiteX105" fmla="*/ 5647847 w 6456673"/>
              <a:gd name="connsiteY105" fmla="*/ 453959 h 6857999"/>
              <a:gd name="connsiteX106" fmla="*/ 5674698 w 6456673"/>
              <a:gd name="connsiteY106" fmla="*/ 458656 h 6857999"/>
              <a:gd name="connsiteX107" fmla="*/ 5693928 w 6456673"/>
              <a:gd name="connsiteY107" fmla="*/ 443148 h 6857999"/>
              <a:gd name="connsiteX108" fmla="*/ 5662292 w 6456673"/>
              <a:gd name="connsiteY108" fmla="*/ 433046 h 6857999"/>
              <a:gd name="connsiteX109" fmla="*/ 5662203 w 6456673"/>
              <a:gd name="connsiteY109" fmla="*/ 433046 h 6857999"/>
              <a:gd name="connsiteX110" fmla="*/ 5662114 w 6456673"/>
              <a:gd name="connsiteY110" fmla="*/ 432957 h 6857999"/>
              <a:gd name="connsiteX111" fmla="*/ 5647847 w 6456673"/>
              <a:gd name="connsiteY111" fmla="*/ 416917 h 6857999"/>
              <a:gd name="connsiteX112" fmla="*/ 842544 w 6456673"/>
              <a:gd name="connsiteY112" fmla="*/ 0 h 6857999"/>
              <a:gd name="connsiteX113" fmla="*/ 2733870 w 6456673"/>
              <a:gd name="connsiteY113" fmla="*/ 0 h 6857999"/>
              <a:gd name="connsiteX114" fmla="*/ 6456673 w 6456673"/>
              <a:gd name="connsiteY114" fmla="*/ 0 h 6857999"/>
              <a:gd name="connsiteX115" fmla="*/ 6456673 w 6456673"/>
              <a:gd name="connsiteY115" fmla="*/ 1856904 h 6857999"/>
              <a:gd name="connsiteX116" fmla="*/ 6456673 w 6456673"/>
              <a:gd name="connsiteY116" fmla="*/ 6857999 h 6857999"/>
              <a:gd name="connsiteX117" fmla="*/ 818673 w 6456673"/>
              <a:gd name="connsiteY117" fmla="*/ 6857999 h 6857999"/>
              <a:gd name="connsiteX118" fmla="*/ 739464 w 6456673"/>
              <a:gd name="connsiteY118" fmla="*/ 6703345 h 6857999"/>
              <a:gd name="connsiteX119" fmla="*/ 0 w 6456673"/>
              <a:gd name="connsiteY119" fmla="*/ 3452303 h 6857999"/>
              <a:gd name="connsiteX120" fmla="*/ 739464 w 6456673"/>
              <a:gd name="connsiteY120" fmla="*/ 201263 h 6857999"/>
              <a:gd name="connsiteX121" fmla="*/ 842544 w 6456673"/>
              <a:gd name="connsiteY12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71497 w 6456673"/>
              <a:gd name="connsiteY50" fmla="*/ 544704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856897 w 6456673"/>
              <a:gd name="connsiteY59" fmla="*/ 434286 h 6857999"/>
              <a:gd name="connsiteX60" fmla="*/ 5830489 w 6456673"/>
              <a:gd name="connsiteY60" fmla="*/ 438008 h 6857999"/>
              <a:gd name="connsiteX61" fmla="*/ 5809309 w 6456673"/>
              <a:gd name="connsiteY61" fmla="*/ 449085 h 6857999"/>
              <a:gd name="connsiteX62" fmla="*/ 5794776 w 6456673"/>
              <a:gd name="connsiteY62" fmla="*/ 467518 h 6857999"/>
              <a:gd name="connsiteX63" fmla="*/ 5788484 w 6456673"/>
              <a:gd name="connsiteY63" fmla="*/ 493660 h 6857999"/>
              <a:gd name="connsiteX64" fmla="*/ 5829514 w 6456673"/>
              <a:gd name="connsiteY64" fmla="*/ 496673 h 6857999"/>
              <a:gd name="connsiteX65" fmla="*/ 5836781 w 6456673"/>
              <a:gd name="connsiteY65" fmla="*/ 479127 h 6857999"/>
              <a:gd name="connsiteX66" fmla="*/ 5854682 w 6456673"/>
              <a:gd name="connsiteY66" fmla="*/ 472037 h 6857999"/>
              <a:gd name="connsiteX67" fmla="*/ 5871342 w 6456673"/>
              <a:gd name="connsiteY67" fmla="*/ 477620 h 6857999"/>
              <a:gd name="connsiteX68" fmla="*/ 5878431 w 6456673"/>
              <a:gd name="connsiteY68" fmla="*/ 493040 h 6857999"/>
              <a:gd name="connsiteX69" fmla="*/ 5872671 w 6456673"/>
              <a:gd name="connsiteY69" fmla="*/ 508371 h 6857999"/>
              <a:gd name="connsiteX70" fmla="*/ 5861151 w 6456673"/>
              <a:gd name="connsiteY70" fmla="*/ 520157 h 6857999"/>
              <a:gd name="connsiteX71" fmla="*/ 5785914 w 6456673"/>
              <a:gd name="connsiteY71" fmla="*/ 587773 h 6857999"/>
              <a:gd name="connsiteX72" fmla="*/ 5785914 w 6456673"/>
              <a:gd name="connsiteY72" fmla="*/ 631284 h 6857999"/>
              <a:gd name="connsiteX73" fmla="*/ 5921234 w 6456673"/>
              <a:gd name="connsiteY73" fmla="*/ 631284 h 6857999"/>
              <a:gd name="connsiteX74" fmla="*/ 5921234 w 6456673"/>
              <a:gd name="connsiteY74" fmla="*/ 595128 h 6857999"/>
              <a:gd name="connsiteX75" fmla="*/ 5835274 w 6456673"/>
              <a:gd name="connsiteY75" fmla="*/ 595128 h 6857999"/>
              <a:gd name="connsiteX76" fmla="*/ 5894117 w 6456673"/>
              <a:gd name="connsiteY76" fmla="*/ 544527 h 6857999"/>
              <a:gd name="connsiteX77" fmla="*/ 5904219 w 6456673"/>
              <a:gd name="connsiteY77" fmla="*/ 534425 h 6857999"/>
              <a:gd name="connsiteX78" fmla="*/ 5912284 w 6456673"/>
              <a:gd name="connsiteY78" fmla="*/ 523081 h 6857999"/>
              <a:gd name="connsiteX79" fmla="*/ 5917601 w 6456673"/>
              <a:gd name="connsiteY79" fmla="*/ 509434 h 6857999"/>
              <a:gd name="connsiteX80" fmla="*/ 5919550 w 6456673"/>
              <a:gd name="connsiteY80" fmla="*/ 492597 h 6857999"/>
              <a:gd name="connsiteX81" fmla="*/ 5914765 w 6456673"/>
              <a:gd name="connsiteY81" fmla="*/ 467163 h 6857999"/>
              <a:gd name="connsiteX82" fmla="*/ 5901472 w 6456673"/>
              <a:gd name="connsiteY82" fmla="*/ 448997 h 6857999"/>
              <a:gd name="connsiteX83" fmla="*/ 5881533 w 6456673"/>
              <a:gd name="connsiteY83" fmla="*/ 438008 h 6857999"/>
              <a:gd name="connsiteX84" fmla="*/ 5856897 w 6456673"/>
              <a:gd name="connsiteY84" fmla="*/ 434286 h 6857999"/>
              <a:gd name="connsiteX85" fmla="*/ 5722907 w 6456673"/>
              <a:gd name="connsiteY85" fmla="*/ 428614 h 6857999"/>
              <a:gd name="connsiteX86" fmla="*/ 5620198 w 6456673"/>
              <a:gd name="connsiteY86" fmla="*/ 511561 h 6857999"/>
              <a:gd name="connsiteX87" fmla="*/ 5634466 w 6456673"/>
              <a:gd name="connsiteY87" fmla="*/ 521840 h 6857999"/>
              <a:gd name="connsiteX88" fmla="*/ 5647935 w 6456673"/>
              <a:gd name="connsiteY88" fmla="*/ 515460 h 6857999"/>
              <a:gd name="connsiteX89" fmla="*/ 5665393 w 6456673"/>
              <a:gd name="connsiteY89" fmla="*/ 532918 h 6857999"/>
              <a:gd name="connsiteX90" fmla="*/ 5662646 w 6456673"/>
              <a:gd name="connsiteY90" fmla="*/ 542222 h 6857999"/>
              <a:gd name="connsiteX91" fmla="*/ 5676914 w 6456673"/>
              <a:gd name="connsiteY91" fmla="*/ 552502 h 6857999"/>
              <a:gd name="connsiteX92" fmla="*/ 5722907 w 6456673"/>
              <a:gd name="connsiteY92" fmla="*/ 428614 h 6857999"/>
              <a:gd name="connsiteX93" fmla="*/ 5647847 w 6456673"/>
              <a:gd name="connsiteY93" fmla="*/ 416917 h 6857999"/>
              <a:gd name="connsiteX94" fmla="*/ 5633491 w 6456673"/>
              <a:gd name="connsiteY94" fmla="*/ 433046 h 6857999"/>
              <a:gd name="connsiteX95" fmla="*/ 5633402 w 6456673"/>
              <a:gd name="connsiteY95" fmla="*/ 433046 h 6857999"/>
              <a:gd name="connsiteX96" fmla="*/ 5547886 w 6456673"/>
              <a:gd name="connsiteY96" fmla="*/ 518562 h 6857999"/>
              <a:gd name="connsiteX97" fmla="*/ 5547886 w 6456673"/>
              <a:gd name="connsiteY97" fmla="*/ 518651 h 6857999"/>
              <a:gd name="connsiteX98" fmla="*/ 5531757 w 6456673"/>
              <a:gd name="connsiteY98" fmla="*/ 533007 h 6857999"/>
              <a:gd name="connsiteX99" fmla="*/ 5547886 w 6456673"/>
              <a:gd name="connsiteY99" fmla="*/ 547363 h 6857999"/>
              <a:gd name="connsiteX100" fmla="*/ 5547886 w 6456673"/>
              <a:gd name="connsiteY100" fmla="*/ 547452 h 6857999"/>
              <a:gd name="connsiteX101" fmla="*/ 5577130 w 6456673"/>
              <a:gd name="connsiteY101" fmla="*/ 605142 h 6857999"/>
              <a:gd name="connsiteX102" fmla="*/ 5585725 w 6456673"/>
              <a:gd name="connsiteY102" fmla="*/ 582013 h 6857999"/>
              <a:gd name="connsiteX103" fmla="*/ 5568799 w 6456673"/>
              <a:gd name="connsiteY103" fmla="*/ 533007 h 6857999"/>
              <a:gd name="connsiteX104" fmla="*/ 5647847 w 6456673"/>
              <a:gd name="connsiteY104" fmla="*/ 453959 h 6857999"/>
              <a:gd name="connsiteX105" fmla="*/ 5674698 w 6456673"/>
              <a:gd name="connsiteY105" fmla="*/ 458656 h 6857999"/>
              <a:gd name="connsiteX106" fmla="*/ 5693928 w 6456673"/>
              <a:gd name="connsiteY106" fmla="*/ 443148 h 6857999"/>
              <a:gd name="connsiteX107" fmla="*/ 5662292 w 6456673"/>
              <a:gd name="connsiteY107" fmla="*/ 433046 h 6857999"/>
              <a:gd name="connsiteX108" fmla="*/ 5662203 w 6456673"/>
              <a:gd name="connsiteY108" fmla="*/ 433046 h 6857999"/>
              <a:gd name="connsiteX109" fmla="*/ 5662114 w 6456673"/>
              <a:gd name="connsiteY109" fmla="*/ 432957 h 6857999"/>
              <a:gd name="connsiteX110" fmla="*/ 5647847 w 6456673"/>
              <a:gd name="connsiteY110" fmla="*/ 416917 h 6857999"/>
              <a:gd name="connsiteX111" fmla="*/ 842544 w 6456673"/>
              <a:gd name="connsiteY111" fmla="*/ 0 h 6857999"/>
              <a:gd name="connsiteX112" fmla="*/ 2733870 w 6456673"/>
              <a:gd name="connsiteY112" fmla="*/ 0 h 6857999"/>
              <a:gd name="connsiteX113" fmla="*/ 6456673 w 6456673"/>
              <a:gd name="connsiteY113" fmla="*/ 0 h 6857999"/>
              <a:gd name="connsiteX114" fmla="*/ 6456673 w 6456673"/>
              <a:gd name="connsiteY114" fmla="*/ 1856904 h 6857999"/>
              <a:gd name="connsiteX115" fmla="*/ 6456673 w 6456673"/>
              <a:gd name="connsiteY115" fmla="*/ 6857999 h 6857999"/>
              <a:gd name="connsiteX116" fmla="*/ 818673 w 6456673"/>
              <a:gd name="connsiteY116" fmla="*/ 6857999 h 6857999"/>
              <a:gd name="connsiteX117" fmla="*/ 739464 w 6456673"/>
              <a:gd name="connsiteY117" fmla="*/ 6703345 h 6857999"/>
              <a:gd name="connsiteX118" fmla="*/ 0 w 6456673"/>
              <a:gd name="connsiteY118" fmla="*/ 3452303 h 6857999"/>
              <a:gd name="connsiteX119" fmla="*/ 739464 w 6456673"/>
              <a:gd name="connsiteY119" fmla="*/ 201263 h 6857999"/>
              <a:gd name="connsiteX120" fmla="*/ 842544 w 6456673"/>
              <a:gd name="connsiteY12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12655 w 6456673"/>
              <a:gd name="connsiteY50" fmla="*/ 595305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856897 w 6456673"/>
              <a:gd name="connsiteY58" fmla="*/ 434286 h 6857999"/>
              <a:gd name="connsiteX59" fmla="*/ 5830489 w 6456673"/>
              <a:gd name="connsiteY59" fmla="*/ 438008 h 6857999"/>
              <a:gd name="connsiteX60" fmla="*/ 5809309 w 6456673"/>
              <a:gd name="connsiteY60" fmla="*/ 449085 h 6857999"/>
              <a:gd name="connsiteX61" fmla="*/ 5794776 w 6456673"/>
              <a:gd name="connsiteY61" fmla="*/ 467518 h 6857999"/>
              <a:gd name="connsiteX62" fmla="*/ 5788484 w 6456673"/>
              <a:gd name="connsiteY62" fmla="*/ 493660 h 6857999"/>
              <a:gd name="connsiteX63" fmla="*/ 5829514 w 6456673"/>
              <a:gd name="connsiteY63" fmla="*/ 496673 h 6857999"/>
              <a:gd name="connsiteX64" fmla="*/ 5836781 w 6456673"/>
              <a:gd name="connsiteY64" fmla="*/ 479127 h 6857999"/>
              <a:gd name="connsiteX65" fmla="*/ 5854682 w 6456673"/>
              <a:gd name="connsiteY65" fmla="*/ 472037 h 6857999"/>
              <a:gd name="connsiteX66" fmla="*/ 5871342 w 6456673"/>
              <a:gd name="connsiteY66" fmla="*/ 477620 h 6857999"/>
              <a:gd name="connsiteX67" fmla="*/ 5878431 w 6456673"/>
              <a:gd name="connsiteY67" fmla="*/ 493040 h 6857999"/>
              <a:gd name="connsiteX68" fmla="*/ 5872671 w 6456673"/>
              <a:gd name="connsiteY68" fmla="*/ 508371 h 6857999"/>
              <a:gd name="connsiteX69" fmla="*/ 5861151 w 6456673"/>
              <a:gd name="connsiteY69" fmla="*/ 520157 h 6857999"/>
              <a:gd name="connsiteX70" fmla="*/ 5785914 w 6456673"/>
              <a:gd name="connsiteY70" fmla="*/ 587773 h 6857999"/>
              <a:gd name="connsiteX71" fmla="*/ 5785914 w 6456673"/>
              <a:gd name="connsiteY71" fmla="*/ 631284 h 6857999"/>
              <a:gd name="connsiteX72" fmla="*/ 5921234 w 6456673"/>
              <a:gd name="connsiteY72" fmla="*/ 631284 h 6857999"/>
              <a:gd name="connsiteX73" fmla="*/ 5921234 w 6456673"/>
              <a:gd name="connsiteY73" fmla="*/ 595128 h 6857999"/>
              <a:gd name="connsiteX74" fmla="*/ 5835274 w 6456673"/>
              <a:gd name="connsiteY74" fmla="*/ 595128 h 6857999"/>
              <a:gd name="connsiteX75" fmla="*/ 5894117 w 6456673"/>
              <a:gd name="connsiteY75" fmla="*/ 544527 h 6857999"/>
              <a:gd name="connsiteX76" fmla="*/ 5904219 w 6456673"/>
              <a:gd name="connsiteY76" fmla="*/ 534425 h 6857999"/>
              <a:gd name="connsiteX77" fmla="*/ 5912284 w 6456673"/>
              <a:gd name="connsiteY77" fmla="*/ 523081 h 6857999"/>
              <a:gd name="connsiteX78" fmla="*/ 5917601 w 6456673"/>
              <a:gd name="connsiteY78" fmla="*/ 509434 h 6857999"/>
              <a:gd name="connsiteX79" fmla="*/ 5919550 w 6456673"/>
              <a:gd name="connsiteY79" fmla="*/ 492597 h 6857999"/>
              <a:gd name="connsiteX80" fmla="*/ 5914765 w 6456673"/>
              <a:gd name="connsiteY80" fmla="*/ 467163 h 6857999"/>
              <a:gd name="connsiteX81" fmla="*/ 5901472 w 6456673"/>
              <a:gd name="connsiteY81" fmla="*/ 448997 h 6857999"/>
              <a:gd name="connsiteX82" fmla="*/ 5881533 w 6456673"/>
              <a:gd name="connsiteY82" fmla="*/ 438008 h 6857999"/>
              <a:gd name="connsiteX83" fmla="*/ 5856897 w 6456673"/>
              <a:gd name="connsiteY83" fmla="*/ 434286 h 6857999"/>
              <a:gd name="connsiteX84" fmla="*/ 5722907 w 6456673"/>
              <a:gd name="connsiteY84" fmla="*/ 428614 h 6857999"/>
              <a:gd name="connsiteX85" fmla="*/ 5620198 w 6456673"/>
              <a:gd name="connsiteY85" fmla="*/ 511561 h 6857999"/>
              <a:gd name="connsiteX86" fmla="*/ 5634466 w 6456673"/>
              <a:gd name="connsiteY86" fmla="*/ 521840 h 6857999"/>
              <a:gd name="connsiteX87" fmla="*/ 5647935 w 6456673"/>
              <a:gd name="connsiteY87" fmla="*/ 515460 h 6857999"/>
              <a:gd name="connsiteX88" fmla="*/ 5665393 w 6456673"/>
              <a:gd name="connsiteY88" fmla="*/ 532918 h 6857999"/>
              <a:gd name="connsiteX89" fmla="*/ 5662646 w 6456673"/>
              <a:gd name="connsiteY89" fmla="*/ 542222 h 6857999"/>
              <a:gd name="connsiteX90" fmla="*/ 5676914 w 6456673"/>
              <a:gd name="connsiteY90" fmla="*/ 552502 h 6857999"/>
              <a:gd name="connsiteX91" fmla="*/ 5722907 w 6456673"/>
              <a:gd name="connsiteY91" fmla="*/ 428614 h 6857999"/>
              <a:gd name="connsiteX92" fmla="*/ 5647847 w 6456673"/>
              <a:gd name="connsiteY92" fmla="*/ 416917 h 6857999"/>
              <a:gd name="connsiteX93" fmla="*/ 5633491 w 6456673"/>
              <a:gd name="connsiteY93" fmla="*/ 433046 h 6857999"/>
              <a:gd name="connsiteX94" fmla="*/ 5633402 w 6456673"/>
              <a:gd name="connsiteY94" fmla="*/ 433046 h 6857999"/>
              <a:gd name="connsiteX95" fmla="*/ 5547886 w 6456673"/>
              <a:gd name="connsiteY95" fmla="*/ 518562 h 6857999"/>
              <a:gd name="connsiteX96" fmla="*/ 5547886 w 6456673"/>
              <a:gd name="connsiteY96" fmla="*/ 518651 h 6857999"/>
              <a:gd name="connsiteX97" fmla="*/ 5531757 w 6456673"/>
              <a:gd name="connsiteY97" fmla="*/ 533007 h 6857999"/>
              <a:gd name="connsiteX98" fmla="*/ 5547886 w 6456673"/>
              <a:gd name="connsiteY98" fmla="*/ 547363 h 6857999"/>
              <a:gd name="connsiteX99" fmla="*/ 5547886 w 6456673"/>
              <a:gd name="connsiteY99" fmla="*/ 547452 h 6857999"/>
              <a:gd name="connsiteX100" fmla="*/ 5577130 w 6456673"/>
              <a:gd name="connsiteY100" fmla="*/ 605142 h 6857999"/>
              <a:gd name="connsiteX101" fmla="*/ 5585725 w 6456673"/>
              <a:gd name="connsiteY101" fmla="*/ 582013 h 6857999"/>
              <a:gd name="connsiteX102" fmla="*/ 5568799 w 6456673"/>
              <a:gd name="connsiteY102" fmla="*/ 533007 h 6857999"/>
              <a:gd name="connsiteX103" fmla="*/ 5647847 w 6456673"/>
              <a:gd name="connsiteY103" fmla="*/ 453959 h 6857999"/>
              <a:gd name="connsiteX104" fmla="*/ 5674698 w 6456673"/>
              <a:gd name="connsiteY104" fmla="*/ 458656 h 6857999"/>
              <a:gd name="connsiteX105" fmla="*/ 5693928 w 6456673"/>
              <a:gd name="connsiteY105" fmla="*/ 443148 h 6857999"/>
              <a:gd name="connsiteX106" fmla="*/ 5662292 w 6456673"/>
              <a:gd name="connsiteY106" fmla="*/ 433046 h 6857999"/>
              <a:gd name="connsiteX107" fmla="*/ 5662203 w 6456673"/>
              <a:gd name="connsiteY107" fmla="*/ 433046 h 6857999"/>
              <a:gd name="connsiteX108" fmla="*/ 5662114 w 6456673"/>
              <a:gd name="connsiteY108" fmla="*/ 432957 h 6857999"/>
              <a:gd name="connsiteX109" fmla="*/ 5647847 w 6456673"/>
              <a:gd name="connsiteY109" fmla="*/ 416917 h 6857999"/>
              <a:gd name="connsiteX110" fmla="*/ 842544 w 6456673"/>
              <a:gd name="connsiteY110" fmla="*/ 0 h 6857999"/>
              <a:gd name="connsiteX111" fmla="*/ 2733870 w 6456673"/>
              <a:gd name="connsiteY111" fmla="*/ 0 h 6857999"/>
              <a:gd name="connsiteX112" fmla="*/ 6456673 w 6456673"/>
              <a:gd name="connsiteY112" fmla="*/ 0 h 6857999"/>
              <a:gd name="connsiteX113" fmla="*/ 6456673 w 6456673"/>
              <a:gd name="connsiteY113" fmla="*/ 1856904 h 6857999"/>
              <a:gd name="connsiteX114" fmla="*/ 6456673 w 6456673"/>
              <a:gd name="connsiteY114" fmla="*/ 6857999 h 6857999"/>
              <a:gd name="connsiteX115" fmla="*/ 818673 w 6456673"/>
              <a:gd name="connsiteY115" fmla="*/ 6857999 h 6857999"/>
              <a:gd name="connsiteX116" fmla="*/ 739464 w 6456673"/>
              <a:gd name="connsiteY116" fmla="*/ 6703345 h 6857999"/>
              <a:gd name="connsiteX117" fmla="*/ 0 w 6456673"/>
              <a:gd name="connsiteY117" fmla="*/ 3452303 h 6857999"/>
              <a:gd name="connsiteX118" fmla="*/ 739464 w 6456673"/>
              <a:gd name="connsiteY118" fmla="*/ 201263 h 6857999"/>
              <a:gd name="connsiteX119" fmla="*/ 842544 w 6456673"/>
              <a:gd name="connsiteY11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12655 w 6456673"/>
              <a:gd name="connsiteY50" fmla="*/ 595305 h 6857999"/>
              <a:gd name="connsiteX51" fmla="*/ 5365864 w 6456673"/>
              <a:gd name="connsiteY51" fmla="*/ 493837 h 6857999"/>
              <a:gd name="connsiteX52" fmla="*/ 5363383 w 6456673"/>
              <a:gd name="connsiteY52" fmla="*/ 587950 h 6857999"/>
              <a:gd name="connsiteX53" fmla="*/ 5363383 w 6456673"/>
              <a:gd name="connsiteY53" fmla="*/ 631461 h 6857999"/>
              <a:gd name="connsiteX54" fmla="*/ 5498614 w 6456673"/>
              <a:gd name="connsiteY54" fmla="*/ 631461 h 6857999"/>
              <a:gd name="connsiteX55" fmla="*/ 5498614 w 6456673"/>
              <a:gd name="connsiteY55" fmla="*/ 595305 h 6857999"/>
              <a:gd name="connsiteX56" fmla="*/ 5412655 w 6456673"/>
              <a:gd name="connsiteY56" fmla="*/ 595305 h 6857999"/>
              <a:gd name="connsiteX57" fmla="*/ 5856897 w 6456673"/>
              <a:gd name="connsiteY57" fmla="*/ 434286 h 6857999"/>
              <a:gd name="connsiteX58" fmla="*/ 5830489 w 6456673"/>
              <a:gd name="connsiteY58" fmla="*/ 438008 h 6857999"/>
              <a:gd name="connsiteX59" fmla="*/ 5809309 w 6456673"/>
              <a:gd name="connsiteY59" fmla="*/ 449085 h 6857999"/>
              <a:gd name="connsiteX60" fmla="*/ 5794776 w 6456673"/>
              <a:gd name="connsiteY60" fmla="*/ 467518 h 6857999"/>
              <a:gd name="connsiteX61" fmla="*/ 5788484 w 6456673"/>
              <a:gd name="connsiteY61" fmla="*/ 493660 h 6857999"/>
              <a:gd name="connsiteX62" fmla="*/ 5829514 w 6456673"/>
              <a:gd name="connsiteY62" fmla="*/ 496673 h 6857999"/>
              <a:gd name="connsiteX63" fmla="*/ 5836781 w 6456673"/>
              <a:gd name="connsiteY63" fmla="*/ 479127 h 6857999"/>
              <a:gd name="connsiteX64" fmla="*/ 5854682 w 6456673"/>
              <a:gd name="connsiteY64" fmla="*/ 472037 h 6857999"/>
              <a:gd name="connsiteX65" fmla="*/ 5871342 w 6456673"/>
              <a:gd name="connsiteY65" fmla="*/ 477620 h 6857999"/>
              <a:gd name="connsiteX66" fmla="*/ 5878431 w 6456673"/>
              <a:gd name="connsiteY66" fmla="*/ 493040 h 6857999"/>
              <a:gd name="connsiteX67" fmla="*/ 5872671 w 6456673"/>
              <a:gd name="connsiteY67" fmla="*/ 508371 h 6857999"/>
              <a:gd name="connsiteX68" fmla="*/ 5861151 w 6456673"/>
              <a:gd name="connsiteY68" fmla="*/ 520157 h 6857999"/>
              <a:gd name="connsiteX69" fmla="*/ 5785914 w 6456673"/>
              <a:gd name="connsiteY69" fmla="*/ 587773 h 6857999"/>
              <a:gd name="connsiteX70" fmla="*/ 5785914 w 6456673"/>
              <a:gd name="connsiteY70" fmla="*/ 631284 h 6857999"/>
              <a:gd name="connsiteX71" fmla="*/ 5921234 w 6456673"/>
              <a:gd name="connsiteY71" fmla="*/ 631284 h 6857999"/>
              <a:gd name="connsiteX72" fmla="*/ 5921234 w 6456673"/>
              <a:gd name="connsiteY72" fmla="*/ 595128 h 6857999"/>
              <a:gd name="connsiteX73" fmla="*/ 5835274 w 6456673"/>
              <a:gd name="connsiteY73" fmla="*/ 595128 h 6857999"/>
              <a:gd name="connsiteX74" fmla="*/ 5894117 w 6456673"/>
              <a:gd name="connsiteY74" fmla="*/ 544527 h 6857999"/>
              <a:gd name="connsiteX75" fmla="*/ 5904219 w 6456673"/>
              <a:gd name="connsiteY75" fmla="*/ 534425 h 6857999"/>
              <a:gd name="connsiteX76" fmla="*/ 5912284 w 6456673"/>
              <a:gd name="connsiteY76" fmla="*/ 523081 h 6857999"/>
              <a:gd name="connsiteX77" fmla="*/ 5917601 w 6456673"/>
              <a:gd name="connsiteY77" fmla="*/ 509434 h 6857999"/>
              <a:gd name="connsiteX78" fmla="*/ 5919550 w 6456673"/>
              <a:gd name="connsiteY78" fmla="*/ 492597 h 6857999"/>
              <a:gd name="connsiteX79" fmla="*/ 5914765 w 6456673"/>
              <a:gd name="connsiteY79" fmla="*/ 467163 h 6857999"/>
              <a:gd name="connsiteX80" fmla="*/ 5901472 w 6456673"/>
              <a:gd name="connsiteY80" fmla="*/ 448997 h 6857999"/>
              <a:gd name="connsiteX81" fmla="*/ 5881533 w 6456673"/>
              <a:gd name="connsiteY81" fmla="*/ 438008 h 6857999"/>
              <a:gd name="connsiteX82" fmla="*/ 5856897 w 6456673"/>
              <a:gd name="connsiteY82" fmla="*/ 434286 h 6857999"/>
              <a:gd name="connsiteX83" fmla="*/ 5722907 w 6456673"/>
              <a:gd name="connsiteY83" fmla="*/ 428614 h 6857999"/>
              <a:gd name="connsiteX84" fmla="*/ 5620198 w 6456673"/>
              <a:gd name="connsiteY84" fmla="*/ 511561 h 6857999"/>
              <a:gd name="connsiteX85" fmla="*/ 5634466 w 6456673"/>
              <a:gd name="connsiteY85" fmla="*/ 521840 h 6857999"/>
              <a:gd name="connsiteX86" fmla="*/ 5647935 w 6456673"/>
              <a:gd name="connsiteY86" fmla="*/ 515460 h 6857999"/>
              <a:gd name="connsiteX87" fmla="*/ 5665393 w 6456673"/>
              <a:gd name="connsiteY87" fmla="*/ 532918 h 6857999"/>
              <a:gd name="connsiteX88" fmla="*/ 5662646 w 6456673"/>
              <a:gd name="connsiteY88" fmla="*/ 542222 h 6857999"/>
              <a:gd name="connsiteX89" fmla="*/ 5676914 w 6456673"/>
              <a:gd name="connsiteY89" fmla="*/ 552502 h 6857999"/>
              <a:gd name="connsiteX90" fmla="*/ 5722907 w 6456673"/>
              <a:gd name="connsiteY90" fmla="*/ 428614 h 6857999"/>
              <a:gd name="connsiteX91" fmla="*/ 5647847 w 6456673"/>
              <a:gd name="connsiteY91" fmla="*/ 416917 h 6857999"/>
              <a:gd name="connsiteX92" fmla="*/ 5633491 w 6456673"/>
              <a:gd name="connsiteY92" fmla="*/ 433046 h 6857999"/>
              <a:gd name="connsiteX93" fmla="*/ 5633402 w 6456673"/>
              <a:gd name="connsiteY93" fmla="*/ 433046 h 6857999"/>
              <a:gd name="connsiteX94" fmla="*/ 5547886 w 6456673"/>
              <a:gd name="connsiteY94" fmla="*/ 518562 h 6857999"/>
              <a:gd name="connsiteX95" fmla="*/ 5547886 w 6456673"/>
              <a:gd name="connsiteY95" fmla="*/ 518651 h 6857999"/>
              <a:gd name="connsiteX96" fmla="*/ 5531757 w 6456673"/>
              <a:gd name="connsiteY96" fmla="*/ 533007 h 6857999"/>
              <a:gd name="connsiteX97" fmla="*/ 5547886 w 6456673"/>
              <a:gd name="connsiteY97" fmla="*/ 547363 h 6857999"/>
              <a:gd name="connsiteX98" fmla="*/ 5547886 w 6456673"/>
              <a:gd name="connsiteY98" fmla="*/ 547452 h 6857999"/>
              <a:gd name="connsiteX99" fmla="*/ 5577130 w 6456673"/>
              <a:gd name="connsiteY99" fmla="*/ 605142 h 6857999"/>
              <a:gd name="connsiteX100" fmla="*/ 5585725 w 6456673"/>
              <a:gd name="connsiteY100" fmla="*/ 582013 h 6857999"/>
              <a:gd name="connsiteX101" fmla="*/ 5568799 w 6456673"/>
              <a:gd name="connsiteY101" fmla="*/ 533007 h 6857999"/>
              <a:gd name="connsiteX102" fmla="*/ 5647847 w 6456673"/>
              <a:gd name="connsiteY102" fmla="*/ 453959 h 6857999"/>
              <a:gd name="connsiteX103" fmla="*/ 5674698 w 6456673"/>
              <a:gd name="connsiteY103" fmla="*/ 458656 h 6857999"/>
              <a:gd name="connsiteX104" fmla="*/ 5693928 w 6456673"/>
              <a:gd name="connsiteY104" fmla="*/ 443148 h 6857999"/>
              <a:gd name="connsiteX105" fmla="*/ 5662292 w 6456673"/>
              <a:gd name="connsiteY105" fmla="*/ 433046 h 6857999"/>
              <a:gd name="connsiteX106" fmla="*/ 5662203 w 6456673"/>
              <a:gd name="connsiteY106" fmla="*/ 433046 h 6857999"/>
              <a:gd name="connsiteX107" fmla="*/ 5662114 w 6456673"/>
              <a:gd name="connsiteY107" fmla="*/ 432957 h 6857999"/>
              <a:gd name="connsiteX108" fmla="*/ 5647847 w 6456673"/>
              <a:gd name="connsiteY108" fmla="*/ 416917 h 6857999"/>
              <a:gd name="connsiteX109" fmla="*/ 842544 w 6456673"/>
              <a:gd name="connsiteY109" fmla="*/ 0 h 6857999"/>
              <a:gd name="connsiteX110" fmla="*/ 2733870 w 6456673"/>
              <a:gd name="connsiteY110" fmla="*/ 0 h 6857999"/>
              <a:gd name="connsiteX111" fmla="*/ 6456673 w 6456673"/>
              <a:gd name="connsiteY111" fmla="*/ 0 h 6857999"/>
              <a:gd name="connsiteX112" fmla="*/ 6456673 w 6456673"/>
              <a:gd name="connsiteY112" fmla="*/ 1856904 h 6857999"/>
              <a:gd name="connsiteX113" fmla="*/ 6456673 w 6456673"/>
              <a:gd name="connsiteY113" fmla="*/ 6857999 h 6857999"/>
              <a:gd name="connsiteX114" fmla="*/ 818673 w 6456673"/>
              <a:gd name="connsiteY114" fmla="*/ 6857999 h 6857999"/>
              <a:gd name="connsiteX115" fmla="*/ 739464 w 6456673"/>
              <a:gd name="connsiteY115" fmla="*/ 6703345 h 6857999"/>
              <a:gd name="connsiteX116" fmla="*/ 0 w 6456673"/>
              <a:gd name="connsiteY116" fmla="*/ 3452303 h 6857999"/>
              <a:gd name="connsiteX117" fmla="*/ 739464 w 6456673"/>
              <a:gd name="connsiteY117" fmla="*/ 201263 h 6857999"/>
              <a:gd name="connsiteX118" fmla="*/ 842544 w 6456673"/>
              <a:gd name="connsiteY11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12655 w 6456673"/>
              <a:gd name="connsiteY50" fmla="*/ 595305 h 6857999"/>
              <a:gd name="connsiteX51" fmla="*/ 5363383 w 6456673"/>
              <a:gd name="connsiteY51" fmla="*/ 587950 h 6857999"/>
              <a:gd name="connsiteX52" fmla="*/ 5363383 w 6456673"/>
              <a:gd name="connsiteY52" fmla="*/ 631461 h 6857999"/>
              <a:gd name="connsiteX53" fmla="*/ 5498614 w 6456673"/>
              <a:gd name="connsiteY53" fmla="*/ 631461 h 6857999"/>
              <a:gd name="connsiteX54" fmla="*/ 5498614 w 6456673"/>
              <a:gd name="connsiteY54" fmla="*/ 595305 h 6857999"/>
              <a:gd name="connsiteX55" fmla="*/ 5412655 w 6456673"/>
              <a:gd name="connsiteY55" fmla="*/ 595305 h 6857999"/>
              <a:gd name="connsiteX56" fmla="*/ 5856897 w 6456673"/>
              <a:gd name="connsiteY56" fmla="*/ 434286 h 6857999"/>
              <a:gd name="connsiteX57" fmla="*/ 5830489 w 6456673"/>
              <a:gd name="connsiteY57" fmla="*/ 438008 h 6857999"/>
              <a:gd name="connsiteX58" fmla="*/ 5809309 w 6456673"/>
              <a:gd name="connsiteY58" fmla="*/ 449085 h 6857999"/>
              <a:gd name="connsiteX59" fmla="*/ 5794776 w 6456673"/>
              <a:gd name="connsiteY59" fmla="*/ 467518 h 6857999"/>
              <a:gd name="connsiteX60" fmla="*/ 5788484 w 6456673"/>
              <a:gd name="connsiteY60" fmla="*/ 493660 h 6857999"/>
              <a:gd name="connsiteX61" fmla="*/ 5829514 w 6456673"/>
              <a:gd name="connsiteY61" fmla="*/ 496673 h 6857999"/>
              <a:gd name="connsiteX62" fmla="*/ 5836781 w 6456673"/>
              <a:gd name="connsiteY62" fmla="*/ 479127 h 6857999"/>
              <a:gd name="connsiteX63" fmla="*/ 5854682 w 6456673"/>
              <a:gd name="connsiteY63" fmla="*/ 472037 h 6857999"/>
              <a:gd name="connsiteX64" fmla="*/ 5871342 w 6456673"/>
              <a:gd name="connsiteY64" fmla="*/ 477620 h 6857999"/>
              <a:gd name="connsiteX65" fmla="*/ 5878431 w 6456673"/>
              <a:gd name="connsiteY65" fmla="*/ 493040 h 6857999"/>
              <a:gd name="connsiteX66" fmla="*/ 5872671 w 6456673"/>
              <a:gd name="connsiteY66" fmla="*/ 508371 h 6857999"/>
              <a:gd name="connsiteX67" fmla="*/ 5861151 w 6456673"/>
              <a:gd name="connsiteY67" fmla="*/ 520157 h 6857999"/>
              <a:gd name="connsiteX68" fmla="*/ 5785914 w 6456673"/>
              <a:gd name="connsiteY68" fmla="*/ 587773 h 6857999"/>
              <a:gd name="connsiteX69" fmla="*/ 5785914 w 6456673"/>
              <a:gd name="connsiteY69" fmla="*/ 631284 h 6857999"/>
              <a:gd name="connsiteX70" fmla="*/ 5921234 w 6456673"/>
              <a:gd name="connsiteY70" fmla="*/ 631284 h 6857999"/>
              <a:gd name="connsiteX71" fmla="*/ 5921234 w 6456673"/>
              <a:gd name="connsiteY71" fmla="*/ 595128 h 6857999"/>
              <a:gd name="connsiteX72" fmla="*/ 5835274 w 6456673"/>
              <a:gd name="connsiteY72" fmla="*/ 595128 h 6857999"/>
              <a:gd name="connsiteX73" fmla="*/ 5894117 w 6456673"/>
              <a:gd name="connsiteY73" fmla="*/ 544527 h 6857999"/>
              <a:gd name="connsiteX74" fmla="*/ 5904219 w 6456673"/>
              <a:gd name="connsiteY74" fmla="*/ 534425 h 6857999"/>
              <a:gd name="connsiteX75" fmla="*/ 5912284 w 6456673"/>
              <a:gd name="connsiteY75" fmla="*/ 523081 h 6857999"/>
              <a:gd name="connsiteX76" fmla="*/ 5917601 w 6456673"/>
              <a:gd name="connsiteY76" fmla="*/ 509434 h 6857999"/>
              <a:gd name="connsiteX77" fmla="*/ 5919550 w 6456673"/>
              <a:gd name="connsiteY77" fmla="*/ 492597 h 6857999"/>
              <a:gd name="connsiteX78" fmla="*/ 5914765 w 6456673"/>
              <a:gd name="connsiteY78" fmla="*/ 467163 h 6857999"/>
              <a:gd name="connsiteX79" fmla="*/ 5901472 w 6456673"/>
              <a:gd name="connsiteY79" fmla="*/ 448997 h 6857999"/>
              <a:gd name="connsiteX80" fmla="*/ 5881533 w 6456673"/>
              <a:gd name="connsiteY80" fmla="*/ 438008 h 6857999"/>
              <a:gd name="connsiteX81" fmla="*/ 5856897 w 6456673"/>
              <a:gd name="connsiteY81" fmla="*/ 434286 h 6857999"/>
              <a:gd name="connsiteX82" fmla="*/ 5722907 w 6456673"/>
              <a:gd name="connsiteY82" fmla="*/ 428614 h 6857999"/>
              <a:gd name="connsiteX83" fmla="*/ 5620198 w 6456673"/>
              <a:gd name="connsiteY83" fmla="*/ 511561 h 6857999"/>
              <a:gd name="connsiteX84" fmla="*/ 5634466 w 6456673"/>
              <a:gd name="connsiteY84" fmla="*/ 521840 h 6857999"/>
              <a:gd name="connsiteX85" fmla="*/ 5647935 w 6456673"/>
              <a:gd name="connsiteY85" fmla="*/ 515460 h 6857999"/>
              <a:gd name="connsiteX86" fmla="*/ 5665393 w 6456673"/>
              <a:gd name="connsiteY86" fmla="*/ 532918 h 6857999"/>
              <a:gd name="connsiteX87" fmla="*/ 5662646 w 6456673"/>
              <a:gd name="connsiteY87" fmla="*/ 542222 h 6857999"/>
              <a:gd name="connsiteX88" fmla="*/ 5676914 w 6456673"/>
              <a:gd name="connsiteY88" fmla="*/ 552502 h 6857999"/>
              <a:gd name="connsiteX89" fmla="*/ 5722907 w 6456673"/>
              <a:gd name="connsiteY89" fmla="*/ 428614 h 6857999"/>
              <a:gd name="connsiteX90" fmla="*/ 5647847 w 6456673"/>
              <a:gd name="connsiteY90" fmla="*/ 416917 h 6857999"/>
              <a:gd name="connsiteX91" fmla="*/ 5633491 w 6456673"/>
              <a:gd name="connsiteY91" fmla="*/ 433046 h 6857999"/>
              <a:gd name="connsiteX92" fmla="*/ 5633402 w 6456673"/>
              <a:gd name="connsiteY92" fmla="*/ 433046 h 6857999"/>
              <a:gd name="connsiteX93" fmla="*/ 5547886 w 6456673"/>
              <a:gd name="connsiteY93" fmla="*/ 518562 h 6857999"/>
              <a:gd name="connsiteX94" fmla="*/ 5547886 w 6456673"/>
              <a:gd name="connsiteY94" fmla="*/ 518651 h 6857999"/>
              <a:gd name="connsiteX95" fmla="*/ 5531757 w 6456673"/>
              <a:gd name="connsiteY95" fmla="*/ 533007 h 6857999"/>
              <a:gd name="connsiteX96" fmla="*/ 5547886 w 6456673"/>
              <a:gd name="connsiteY96" fmla="*/ 547363 h 6857999"/>
              <a:gd name="connsiteX97" fmla="*/ 5547886 w 6456673"/>
              <a:gd name="connsiteY97" fmla="*/ 547452 h 6857999"/>
              <a:gd name="connsiteX98" fmla="*/ 5577130 w 6456673"/>
              <a:gd name="connsiteY98" fmla="*/ 605142 h 6857999"/>
              <a:gd name="connsiteX99" fmla="*/ 5585725 w 6456673"/>
              <a:gd name="connsiteY99" fmla="*/ 582013 h 6857999"/>
              <a:gd name="connsiteX100" fmla="*/ 5568799 w 6456673"/>
              <a:gd name="connsiteY100" fmla="*/ 533007 h 6857999"/>
              <a:gd name="connsiteX101" fmla="*/ 5647847 w 6456673"/>
              <a:gd name="connsiteY101" fmla="*/ 453959 h 6857999"/>
              <a:gd name="connsiteX102" fmla="*/ 5674698 w 6456673"/>
              <a:gd name="connsiteY102" fmla="*/ 458656 h 6857999"/>
              <a:gd name="connsiteX103" fmla="*/ 5693928 w 6456673"/>
              <a:gd name="connsiteY103" fmla="*/ 443148 h 6857999"/>
              <a:gd name="connsiteX104" fmla="*/ 5662292 w 6456673"/>
              <a:gd name="connsiteY104" fmla="*/ 433046 h 6857999"/>
              <a:gd name="connsiteX105" fmla="*/ 5662203 w 6456673"/>
              <a:gd name="connsiteY105" fmla="*/ 433046 h 6857999"/>
              <a:gd name="connsiteX106" fmla="*/ 5662114 w 6456673"/>
              <a:gd name="connsiteY106" fmla="*/ 432957 h 6857999"/>
              <a:gd name="connsiteX107" fmla="*/ 5647847 w 6456673"/>
              <a:gd name="connsiteY107" fmla="*/ 416917 h 6857999"/>
              <a:gd name="connsiteX108" fmla="*/ 842544 w 6456673"/>
              <a:gd name="connsiteY108" fmla="*/ 0 h 6857999"/>
              <a:gd name="connsiteX109" fmla="*/ 2733870 w 6456673"/>
              <a:gd name="connsiteY109" fmla="*/ 0 h 6857999"/>
              <a:gd name="connsiteX110" fmla="*/ 6456673 w 6456673"/>
              <a:gd name="connsiteY110" fmla="*/ 0 h 6857999"/>
              <a:gd name="connsiteX111" fmla="*/ 6456673 w 6456673"/>
              <a:gd name="connsiteY111" fmla="*/ 1856904 h 6857999"/>
              <a:gd name="connsiteX112" fmla="*/ 6456673 w 6456673"/>
              <a:gd name="connsiteY112" fmla="*/ 6857999 h 6857999"/>
              <a:gd name="connsiteX113" fmla="*/ 818673 w 6456673"/>
              <a:gd name="connsiteY113" fmla="*/ 6857999 h 6857999"/>
              <a:gd name="connsiteX114" fmla="*/ 739464 w 6456673"/>
              <a:gd name="connsiteY114" fmla="*/ 6703345 h 6857999"/>
              <a:gd name="connsiteX115" fmla="*/ 0 w 6456673"/>
              <a:gd name="connsiteY115" fmla="*/ 3452303 h 6857999"/>
              <a:gd name="connsiteX116" fmla="*/ 739464 w 6456673"/>
              <a:gd name="connsiteY116" fmla="*/ 201263 h 6857999"/>
              <a:gd name="connsiteX117" fmla="*/ 842544 w 6456673"/>
              <a:gd name="connsiteY11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12655 w 6456673"/>
              <a:gd name="connsiteY50" fmla="*/ 595305 h 6857999"/>
              <a:gd name="connsiteX51" fmla="*/ 5363383 w 6456673"/>
              <a:gd name="connsiteY51" fmla="*/ 631461 h 6857999"/>
              <a:gd name="connsiteX52" fmla="*/ 5498614 w 6456673"/>
              <a:gd name="connsiteY52" fmla="*/ 631461 h 6857999"/>
              <a:gd name="connsiteX53" fmla="*/ 5498614 w 6456673"/>
              <a:gd name="connsiteY53" fmla="*/ 595305 h 6857999"/>
              <a:gd name="connsiteX54" fmla="*/ 5412655 w 6456673"/>
              <a:gd name="connsiteY54" fmla="*/ 595305 h 6857999"/>
              <a:gd name="connsiteX55" fmla="*/ 5856897 w 6456673"/>
              <a:gd name="connsiteY55" fmla="*/ 434286 h 6857999"/>
              <a:gd name="connsiteX56" fmla="*/ 5830489 w 6456673"/>
              <a:gd name="connsiteY56" fmla="*/ 438008 h 6857999"/>
              <a:gd name="connsiteX57" fmla="*/ 5809309 w 6456673"/>
              <a:gd name="connsiteY57" fmla="*/ 449085 h 6857999"/>
              <a:gd name="connsiteX58" fmla="*/ 5794776 w 6456673"/>
              <a:gd name="connsiteY58" fmla="*/ 467518 h 6857999"/>
              <a:gd name="connsiteX59" fmla="*/ 5788484 w 6456673"/>
              <a:gd name="connsiteY59" fmla="*/ 493660 h 6857999"/>
              <a:gd name="connsiteX60" fmla="*/ 5829514 w 6456673"/>
              <a:gd name="connsiteY60" fmla="*/ 496673 h 6857999"/>
              <a:gd name="connsiteX61" fmla="*/ 5836781 w 6456673"/>
              <a:gd name="connsiteY61" fmla="*/ 479127 h 6857999"/>
              <a:gd name="connsiteX62" fmla="*/ 5854682 w 6456673"/>
              <a:gd name="connsiteY62" fmla="*/ 472037 h 6857999"/>
              <a:gd name="connsiteX63" fmla="*/ 5871342 w 6456673"/>
              <a:gd name="connsiteY63" fmla="*/ 477620 h 6857999"/>
              <a:gd name="connsiteX64" fmla="*/ 5878431 w 6456673"/>
              <a:gd name="connsiteY64" fmla="*/ 493040 h 6857999"/>
              <a:gd name="connsiteX65" fmla="*/ 5872671 w 6456673"/>
              <a:gd name="connsiteY65" fmla="*/ 508371 h 6857999"/>
              <a:gd name="connsiteX66" fmla="*/ 5861151 w 6456673"/>
              <a:gd name="connsiteY66" fmla="*/ 520157 h 6857999"/>
              <a:gd name="connsiteX67" fmla="*/ 5785914 w 6456673"/>
              <a:gd name="connsiteY67" fmla="*/ 587773 h 6857999"/>
              <a:gd name="connsiteX68" fmla="*/ 5785914 w 6456673"/>
              <a:gd name="connsiteY68" fmla="*/ 631284 h 6857999"/>
              <a:gd name="connsiteX69" fmla="*/ 5921234 w 6456673"/>
              <a:gd name="connsiteY69" fmla="*/ 631284 h 6857999"/>
              <a:gd name="connsiteX70" fmla="*/ 5921234 w 6456673"/>
              <a:gd name="connsiteY70" fmla="*/ 595128 h 6857999"/>
              <a:gd name="connsiteX71" fmla="*/ 5835274 w 6456673"/>
              <a:gd name="connsiteY71" fmla="*/ 595128 h 6857999"/>
              <a:gd name="connsiteX72" fmla="*/ 5894117 w 6456673"/>
              <a:gd name="connsiteY72" fmla="*/ 544527 h 6857999"/>
              <a:gd name="connsiteX73" fmla="*/ 5904219 w 6456673"/>
              <a:gd name="connsiteY73" fmla="*/ 534425 h 6857999"/>
              <a:gd name="connsiteX74" fmla="*/ 5912284 w 6456673"/>
              <a:gd name="connsiteY74" fmla="*/ 523081 h 6857999"/>
              <a:gd name="connsiteX75" fmla="*/ 5917601 w 6456673"/>
              <a:gd name="connsiteY75" fmla="*/ 509434 h 6857999"/>
              <a:gd name="connsiteX76" fmla="*/ 5919550 w 6456673"/>
              <a:gd name="connsiteY76" fmla="*/ 492597 h 6857999"/>
              <a:gd name="connsiteX77" fmla="*/ 5914765 w 6456673"/>
              <a:gd name="connsiteY77" fmla="*/ 467163 h 6857999"/>
              <a:gd name="connsiteX78" fmla="*/ 5901472 w 6456673"/>
              <a:gd name="connsiteY78" fmla="*/ 448997 h 6857999"/>
              <a:gd name="connsiteX79" fmla="*/ 5881533 w 6456673"/>
              <a:gd name="connsiteY79" fmla="*/ 438008 h 6857999"/>
              <a:gd name="connsiteX80" fmla="*/ 5856897 w 6456673"/>
              <a:gd name="connsiteY80" fmla="*/ 434286 h 6857999"/>
              <a:gd name="connsiteX81" fmla="*/ 5722907 w 6456673"/>
              <a:gd name="connsiteY81" fmla="*/ 428614 h 6857999"/>
              <a:gd name="connsiteX82" fmla="*/ 5620198 w 6456673"/>
              <a:gd name="connsiteY82" fmla="*/ 511561 h 6857999"/>
              <a:gd name="connsiteX83" fmla="*/ 5634466 w 6456673"/>
              <a:gd name="connsiteY83" fmla="*/ 521840 h 6857999"/>
              <a:gd name="connsiteX84" fmla="*/ 5647935 w 6456673"/>
              <a:gd name="connsiteY84" fmla="*/ 515460 h 6857999"/>
              <a:gd name="connsiteX85" fmla="*/ 5665393 w 6456673"/>
              <a:gd name="connsiteY85" fmla="*/ 532918 h 6857999"/>
              <a:gd name="connsiteX86" fmla="*/ 5662646 w 6456673"/>
              <a:gd name="connsiteY86" fmla="*/ 542222 h 6857999"/>
              <a:gd name="connsiteX87" fmla="*/ 5676914 w 6456673"/>
              <a:gd name="connsiteY87" fmla="*/ 552502 h 6857999"/>
              <a:gd name="connsiteX88" fmla="*/ 5722907 w 6456673"/>
              <a:gd name="connsiteY88" fmla="*/ 428614 h 6857999"/>
              <a:gd name="connsiteX89" fmla="*/ 5647847 w 6456673"/>
              <a:gd name="connsiteY89" fmla="*/ 416917 h 6857999"/>
              <a:gd name="connsiteX90" fmla="*/ 5633491 w 6456673"/>
              <a:gd name="connsiteY90" fmla="*/ 433046 h 6857999"/>
              <a:gd name="connsiteX91" fmla="*/ 5633402 w 6456673"/>
              <a:gd name="connsiteY91" fmla="*/ 433046 h 6857999"/>
              <a:gd name="connsiteX92" fmla="*/ 5547886 w 6456673"/>
              <a:gd name="connsiteY92" fmla="*/ 518562 h 6857999"/>
              <a:gd name="connsiteX93" fmla="*/ 5547886 w 6456673"/>
              <a:gd name="connsiteY93" fmla="*/ 518651 h 6857999"/>
              <a:gd name="connsiteX94" fmla="*/ 5531757 w 6456673"/>
              <a:gd name="connsiteY94" fmla="*/ 533007 h 6857999"/>
              <a:gd name="connsiteX95" fmla="*/ 5547886 w 6456673"/>
              <a:gd name="connsiteY95" fmla="*/ 547363 h 6857999"/>
              <a:gd name="connsiteX96" fmla="*/ 5547886 w 6456673"/>
              <a:gd name="connsiteY96" fmla="*/ 547452 h 6857999"/>
              <a:gd name="connsiteX97" fmla="*/ 5577130 w 6456673"/>
              <a:gd name="connsiteY97" fmla="*/ 605142 h 6857999"/>
              <a:gd name="connsiteX98" fmla="*/ 5585725 w 6456673"/>
              <a:gd name="connsiteY98" fmla="*/ 582013 h 6857999"/>
              <a:gd name="connsiteX99" fmla="*/ 5568799 w 6456673"/>
              <a:gd name="connsiteY99" fmla="*/ 533007 h 6857999"/>
              <a:gd name="connsiteX100" fmla="*/ 5647847 w 6456673"/>
              <a:gd name="connsiteY100" fmla="*/ 453959 h 6857999"/>
              <a:gd name="connsiteX101" fmla="*/ 5674698 w 6456673"/>
              <a:gd name="connsiteY101" fmla="*/ 458656 h 6857999"/>
              <a:gd name="connsiteX102" fmla="*/ 5693928 w 6456673"/>
              <a:gd name="connsiteY102" fmla="*/ 443148 h 6857999"/>
              <a:gd name="connsiteX103" fmla="*/ 5662292 w 6456673"/>
              <a:gd name="connsiteY103" fmla="*/ 433046 h 6857999"/>
              <a:gd name="connsiteX104" fmla="*/ 5662203 w 6456673"/>
              <a:gd name="connsiteY104" fmla="*/ 433046 h 6857999"/>
              <a:gd name="connsiteX105" fmla="*/ 5662114 w 6456673"/>
              <a:gd name="connsiteY105" fmla="*/ 432957 h 6857999"/>
              <a:gd name="connsiteX106" fmla="*/ 5647847 w 6456673"/>
              <a:gd name="connsiteY106" fmla="*/ 416917 h 6857999"/>
              <a:gd name="connsiteX107" fmla="*/ 842544 w 6456673"/>
              <a:gd name="connsiteY107" fmla="*/ 0 h 6857999"/>
              <a:gd name="connsiteX108" fmla="*/ 2733870 w 6456673"/>
              <a:gd name="connsiteY108" fmla="*/ 0 h 6857999"/>
              <a:gd name="connsiteX109" fmla="*/ 6456673 w 6456673"/>
              <a:gd name="connsiteY109" fmla="*/ 0 h 6857999"/>
              <a:gd name="connsiteX110" fmla="*/ 6456673 w 6456673"/>
              <a:gd name="connsiteY110" fmla="*/ 1856904 h 6857999"/>
              <a:gd name="connsiteX111" fmla="*/ 6456673 w 6456673"/>
              <a:gd name="connsiteY111" fmla="*/ 6857999 h 6857999"/>
              <a:gd name="connsiteX112" fmla="*/ 818673 w 6456673"/>
              <a:gd name="connsiteY112" fmla="*/ 6857999 h 6857999"/>
              <a:gd name="connsiteX113" fmla="*/ 739464 w 6456673"/>
              <a:gd name="connsiteY113" fmla="*/ 6703345 h 6857999"/>
              <a:gd name="connsiteX114" fmla="*/ 0 w 6456673"/>
              <a:gd name="connsiteY114" fmla="*/ 3452303 h 6857999"/>
              <a:gd name="connsiteX115" fmla="*/ 739464 w 6456673"/>
              <a:gd name="connsiteY115" fmla="*/ 201263 h 6857999"/>
              <a:gd name="connsiteX116" fmla="*/ 842544 w 6456673"/>
              <a:gd name="connsiteY11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8614 w 6456673"/>
              <a:gd name="connsiteY50" fmla="*/ 595305 h 6857999"/>
              <a:gd name="connsiteX51" fmla="*/ 5363383 w 6456673"/>
              <a:gd name="connsiteY51" fmla="*/ 631461 h 6857999"/>
              <a:gd name="connsiteX52" fmla="*/ 5498614 w 6456673"/>
              <a:gd name="connsiteY52" fmla="*/ 631461 h 6857999"/>
              <a:gd name="connsiteX53" fmla="*/ 5498614 w 6456673"/>
              <a:gd name="connsiteY53" fmla="*/ 595305 h 6857999"/>
              <a:gd name="connsiteX54" fmla="*/ 5856897 w 6456673"/>
              <a:gd name="connsiteY54" fmla="*/ 434286 h 6857999"/>
              <a:gd name="connsiteX55" fmla="*/ 5830489 w 6456673"/>
              <a:gd name="connsiteY55" fmla="*/ 438008 h 6857999"/>
              <a:gd name="connsiteX56" fmla="*/ 5809309 w 6456673"/>
              <a:gd name="connsiteY56" fmla="*/ 449085 h 6857999"/>
              <a:gd name="connsiteX57" fmla="*/ 5794776 w 6456673"/>
              <a:gd name="connsiteY57" fmla="*/ 467518 h 6857999"/>
              <a:gd name="connsiteX58" fmla="*/ 5788484 w 6456673"/>
              <a:gd name="connsiteY58" fmla="*/ 493660 h 6857999"/>
              <a:gd name="connsiteX59" fmla="*/ 5829514 w 6456673"/>
              <a:gd name="connsiteY59" fmla="*/ 496673 h 6857999"/>
              <a:gd name="connsiteX60" fmla="*/ 5836781 w 6456673"/>
              <a:gd name="connsiteY60" fmla="*/ 479127 h 6857999"/>
              <a:gd name="connsiteX61" fmla="*/ 5854682 w 6456673"/>
              <a:gd name="connsiteY61" fmla="*/ 472037 h 6857999"/>
              <a:gd name="connsiteX62" fmla="*/ 5871342 w 6456673"/>
              <a:gd name="connsiteY62" fmla="*/ 477620 h 6857999"/>
              <a:gd name="connsiteX63" fmla="*/ 5878431 w 6456673"/>
              <a:gd name="connsiteY63" fmla="*/ 493040 h 6857999"/>
              <a:gd name="connsiteX64" fmla="*/ 5872671 w 6456673"/>
              <a:gd name="connsiteY64" fmla="*/ 508371 h 6857999"/>
              <a:gd name="connsiteX65" fmla="*/ 5861151 w 6456673"/>
              <a:gd name="connsiteY65" fmla="*/ 520157 h 6857999"/>
              <a:gd name="connsiteX66" fmla="*/ 5785914 w 6456673"/>
              <a:gd name="connsiteY66" fmla="*/ 587773 h 6857999"/>
              <a:gd name="connsiteX67" fmla="*/ 5785914 w 6456673"/>
              <a:gd name="connsiteY67" fmla="*/ 631284 h 6857999"/>
              <a:gd name="connsiteX68" fmla="*/ 5921234 w 6456673"/>
              <a:gd name="connsiteY68" fmla="*/ 631284 h 6857999"/>
              <a:gd name="connsiteX69" fmla="*/ 5921234 w 6456673"/>
              <a:gd name="connsiteY69" fmla="*/ 595128 h 6857999"/>
              <a:gd name="connsiteX70" fmla="*/ 5835274 w 6456673"/>
              <a:gd name="connsiteY70" fmla="*/ 595128 h 6857999"/>
              <a:gd name="connsiteX71" fmla="*/ 5894117 w 6456673"/>
              <a:gd name="connsiteY71" fmla="*/ 544527 h 6857999"/>
              <a:gd name="connsiteX72" fmla="*/ 5904219 w 6456673"/>
              <a:gd name="connsiteY72" fmla="*/ 534425 h 6857999"/>
              <a:gd name="connsiteX73" fmla="*/ 5912284 w 6456673"/>
              <a:gd name="connsiteY73" fmla="*/ 523081 h 6857999"/>
              <a:gd name="connsiteX74" fmla="*/ 5917601 w 6456673"/>
              <a:gd name="connsiteY74" fmla="*/ 509434 h 6857999"/>
              <a:gd name="connsiteX75" fmla="*/ 5919550 w 6456673"/>
              <a:gd name="connsiteY75" fmla="*/ 492597 h 6857999"/>
              <a:gd name="connsiteX76" fmla="*/ 5914765 w 6456673"/>
              <a:gd name="connsiteY76" fmla="*/ 467163 h 6857999"/>
              <a:gd name="connsiteX77" fmla="*/ 5901472 w 6456673"/>
              <a:gd name="connsiteY77" fmla="*/ 448997 h 6857999"/>
              <a:gd name="connsiteX78" fmla="*/ 5881533 w 6456673"/>
              <a:gd name="connsiteY78" fmla="*/ 438008 h 6857999"/>
              <a:gd name="connsiteX79" fmla="*/ 5856897 w 6456673"/>
              <a:gd name="connsiteY79" fmla="*/ 434286 h 6857999"/>
              <a:gd name="connsiteX80" fmla="*/ 5722907 w 6456673"/>
              <a:gd name="connsiteY80" fmla="*/ 428614 h 6857999"/>
              <a:gd name="connsiteX81" fmla="*/ 5620198 w 6456673"/>
              <a:gd name="connsiteY81" fmla="*/ 511561 h 6857999"/>
              <a:gd name="connsiteX82" fmla="*/ 5634466 w 6456673"/>
              <a:gd name="connsiteY82" fmla="*/ 521840 h 6857999"/>
              <a:gd name="connsiteX83" fmla="*/ 5647935 w 6456673"/>
              <a:gd name="connsiteY83" fmla="*/ 515460 h 6857999"/>
              <a:gd name="connsiteX84" fmla="*/ 5665393 w 6456673"/>
              <a:gd name="connsiteY84" fmla="*/ 532918 h 6857999"/>
              <a:gd name="connsiteX85" fmla="*/ 5662646 w 6456673"/>
              <a:gd name="connsiteY85" fmla="*/ 542222 h 6857999"/>
              <a:gd name="connsiteX86" fmla="*/ 5676914 w 6456673"/>
              <a:gd name="connsiteY86" fmla="*/ 552502 h 6857999"/>
              <a:gd name="connsiteX87" fmla="*/ 5722907 w 6456673"/>
              <a:gd name="connsiteY87" fmla="*/ 428614 h 6857999"/>
              <a:gd name="connsiteX88" fmla="*/ 5647847 w 6456673"/>
              <a:gd name="connsiteY88" fmla="*/ 416917 h 6857999"/>
              <a:gd name="connsiteX89" fmla="*/ 5633491 w 6456673"/>
              <a:gd name="connsiteY89" fmla="*/ 433046 h 6857999"/>
              <a:gd name="connsiteX90" fmla="*/ 5633402 w 6456673"/>
              <a:gd name="connsiteY90" fmla="*/ 433046 h 6857999"/>
              <a:gd name="connsiteX91" fmla="*/ 5547886 w 6456673"/>
              <a:gd name="connsiteY91" fmla="*/ 518562 h 6857999"/>
              <a:gd name="connsiteX92" fmla="*/ 5547886 w 6456673"/>
              <a:gd name="connsiteY92" fmla="*/ 518651 h 6857999"/>
              <a:gd name="connsiteX93" fmla="*/ 5531757 w 6456673"/>
              <a:gd name="connsiteY93" fmla="*/ 533007 h 6857999"/>
              <a:gd name="connsiteX94" fmla="*/ 5547886 w 6456673"/>
              <a:gd name="connsiteY94" fmla="*/ 547363 h 6857999"/>
              <a:gd name="connsiteX95" fmla="*/ 5547886 w 6456673"/>
              <a:gd name="connsiteY95" fmla="*/ 547452 h 6857999"/>
              <a:gd name="connsiteX96" fmla="*/ 5577130 w 6456673"/>
              <a:gd name="connsiteY96" fmla="*/ 605142 h 6857999"/>
              <a:gd name="connsiteX97" fmla="*/ 5585725 w 6456673"/>
              <a:gd name="connsiteY97" fmla="*/ 582013 h 6857999"/>
              <a:gd name="connsiteX98" fmla="*/ 5568799 w 6456673"/>
              <a:gd name="connsiteY98" fmla="*/ 533007 h 6857999"/>
              <a:gd name="connsiteX99" fmla="*/ 5647847 w 6456673"/>
              <a:gd name="connsiteY99" fmla="*/ 453959 h 6857999"/>
              <a:gd name="connsiteX100" fmla="*/ 5674698 w 6456673"/>
              <a:gd name="connsiteY100" fmla="*/ 458656 h 6857999"/>
              <a:gd name="connsiteX101" fmla="*/ 5693928 w 6456673"/>
              <a:gd name="connsiteY101" fmla="*/ 443148 h 6857999"/>
              <a:gd name="connsiteX102" fmla="*/ 5662292 w 6456673"/>
              <a:gd name="connsiteY102" fmla="*/ 433046 h 6857999"/>
              <a:gd name="connsiteX103" fmla="*/ 5662203 w 6456673"/>
              <a:gd name="connsiteY103" fmla="*/ 433046 h 6857999"/>
              <a:gd name="connsiteX104" fmla="*/ 5662114 w 6456673"/>
              <a:gd name="connsiteY104" fmla="*/ 432957 h 6857999"/>
              <a:gd name="connsiteX105" fmla="*/ 5647847 w 6456673"/>
              <a:gd name="connsiteY105" fmla="*/ 416917 h 6857999"/>
              <a:gd name="connsiteX106" fmla="*/ 842544 w 6456673"/>
              <a:gd name="connsiteY106" fmla="*/ 0 h 6857999"/>
              <a:gd name="connsiteX107" fmla="*/ 2733870 w 6456673"/>
              <a:gd name="connsiteY107" fmla="*/ 0 h 6857999"/>
              <a:gd name="connsiteX108" fmla="*/ 6456673 w 6456673"/>
              <a:gd name="connsiteY108" fmla="*/ 0 h 6857999"/>
              <a:gd name="connsiteX109" fmla="*/ 6456673 w 6456673"/>
              <a:gd name="connsiteY109" fmla="*/ 1856904 h 6857999"/>
              <a:gd name="connsiteX110" fmla="*/ 6456673 w 6456673"/>
              <a:gd name="connsiteY110" fmla="*/ 6857999 h 6857999"/>
              <a:gd name="connsiteX111" fmla="*/ 818673 w 6456673"/>
              <a:gd name="connsiteY111" fmla="*/ 6857999 h 6857999"/>
              <a:gd name="connsiteX112" fmla="*/ 739464 w 6456673"/>
              <a:gd name="connsiteY112" fmla="*/ 6703345 h 6857999"/>
              <a:gd name="connsiteX113" fmla="*/ 0 w 6456673"/>
              <a:gd name="connsiteY113" fmla="*/ 3452303 h 6857999"/>
              <a:gd name="connsiteX114" fmla="*/ 739464 w 6456673"/>
              <a:gd name="connsiteY114" fmla="*/ 201263 h 6857999"/>
              <a:gd name="connsiteX115" fmla="*/ 842544 w 6456673"/>
              <a:gd name="connsiteY11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8614 w 6456673"/>
              <a:gd name="connsiteY50" fmla="*/ 631461 h 6857999"/>
              <a:gd name="connsiteX51" fmla="*/ 5363383 w 6456673"/>
              <a:gd name="connsiteY51" fmla="*/ 631461 h 6857999"/>
              <a:gd name="connsiteX52" fmla="*/ 5498614 w 6456673"/>
              <a:gd name="connsiteY52" fmla="*/ 631461 h 6857999"/>
              <a:gd name="connsiteX53" fmla="*/ 5856897 w 6456673"/>
              <a:gd name="connsiteY53" fmla="*/ 434286 h 6857999"/>
              <a:gd name="connsiteX54" fmla="*/ 5830489 w 6456673"/>
              <a:gd name="connsiteY54" fmla="*/ 438008 h 6857999"/>
              <a:gd name="connsiteX55" fmla="*/ 5809309 w 6456673"/>
              <a:gd name="connsiteY55" fmla="*/ 449085 h 6857999"/>
              <a:gd name="connsiteX56" fmla="*/ 5794776 w 6456673"/>
              <a:gd name="connsiteY56" fmla="*/ 467518 h 6857999"/>
              <a:gd name="connsiteX57" fmla="*/ 5788484 w 6456673"/>
              <a:gd name="connsiteY57" fmla="*/ 493660 h 6857999"/>
              <a:gd name="connsiteX58" fmla="*/ 5829514 w 6456673"/>
              <a:gd name="connsiteY58" fmla="*/ 496673 h 6857999"/>
              <a:gd name="connsiteX59" fmla="*/ 5836781 w 6456673"/>
              <a:gd name="connsiteY59" fmla="*/ 479127 h 6857999"/>
              <a:gd name="connsiteX60" fmla="*/ 5854682 w 6456673"/>
              <a:gd name="connsiteY60" fmla="*/ 472037 h 6857999"/>
              <a:gd name="connsiteX61" fmla="*/ 5871342 w 6456673"/>
              <a:gd name="connsiteY61" fmla="*/ 477620 h 6857999"/>
              <a:gd name="connsiteX62" fmla="*/ 5878431 w 6456673"/>
              <a:gd name="connsiteY62" fmla="*/ 493040 h 6857999"/>
              <a:gd name="connsiteX63" fmla="*/ 5872671 w 6456673"/>
              <a:gd name="connsiteY63" fmla="*/ 508371 h 6857999"/>
              <a:gd name="connsiteX64" fmla="*/ 5861151 w 6456673"/>
              <a:gd name="connsiteY64" fmla="*/ 520157 h 6857999"/>
              <a:gd name="connsiteX65" fmla="*/ 5785914 w 6456673"/>
              <a:gd name="connsiteY65" fmla="*/ 587773 h 6857999"/>
              <a:gd name="connsiteX66" fmla="*/ 5785914 w 6456673"/>
              <a:gd name="connsiteY66" fmla="*/ 631284 h 6857999"/>
              <a:gd name="connsiteX67" fmla="*/ 5921234 w 6456673"/>
              <a:gd name="connsiteY67" fmla="*/ 631284 h 6857999"/>
              <a:gd name="connsiteX68" fmla="*/ 5921234 w 6456673"/>
              <a:gd name="connsiteY68" fmla="*/ 595128 h 6857999"/>
              <a:gd name="connsiteX69" fmla="*/ 5835274 w 6456673"/>
              <a:gd name="connsiteY69" fmla="*/ 595128 h 6857999"/>
              <a:gd name="connsiteX70" fmla="*/ 5894117 w 6456673"/>
              <a:gd name="connsiteY70" fmla="*/ 544527 h 6857999"/>
              <a:gd name="connsiteX71" fmla="*/ 5904219 w 6456673"/>
              <a:gd name="connsiteY71" fmla="*/ 534425 h 6857999"/>
              <a:gd name="connsiteX72" fmla="*/ 5912284 w 6456673"/>
              <a:gd name="connsiteY72" fmla="*/ 523081 h 6857999"/>
              <a:gd name="connsiteX73" fmla="*/ 5917601 w 6456673"/>
              <a:gd name="connsiteY73" fmla="*/ 509434 h 6857999"/>
              <a:gd name="connsiteX74" fmla="*/ 5919550 w 6456673"/>
              <a:gd name="connsiteY74" fmla="*/ 492597 h 6857999"/>
              <a:gd name="connsiteX75" fmla="*/ 5914765 w 6456673"/>
              <a:gd name="connsiteY75" fmla="*/ 467163 h 6857999"/>
              <a:gd name="connsiteX76" fmla="*/ 5901472 w 6456673"/>
              <a:gd name="connsiteY76" fmla="*/ 448997 h 6857999"/>
              <a:gd name="connsiteX77" fmla="*/ 5881533 w 6456673"/>
              <a:gd name="connsiteY77" fmla="*/ 438008 h 6857999"/>
              <a:gd name="connsiteX78" fmla="*/ 5856897 w 6456673"/>
              <a:gd name="connsiteY78" fmla="*/ 434286 h 6857999"/>
              <a:gd name="connsiteX79" fmla="*/ 5722907 w 6456673"/>
              <a:gd name="connsiteY79" fmla="*/ 428614 h 6857999"/>
              <a:gd name="connsiteX80" fmla="*/ 5620198 w 6456673"/>
              <a:gd name="connsiteY80" fmla="*/ 511561 h 6857999"/>
              <a:gd name="connsiteX81" fmla="*/ 5634466 w 6456673"/>
              <a:gd name="connsiteY81" fmla="*/ 521840 h 6857999"/>
              <a:gd name="connsiteX82" fmla="*/ 5647935 w 6456673"/>
              <a:gd name="connsiteY82" fmla="*/ 515460 h 6857999"/>
              <a:gd name="connsiteX83" fmla="*/ 5665393 w 6456673"/>
              <a:gd name="connsiteY83" fmla="*/ 532918 h 6857999"/>
              <a:gd name="connsiteX84" fmla="*/ 5662646 w 6456673"/>
              <a:gd name="connsiteY84" fmla="*/ 542222 h 6857999"/>
              <a:gd name="connsiteX85" fmla="*/ 5676914 w 6456673"/>
              <a:gd name="connsiteY85" fmla="*/ 552502 h 6857999"/>
              <a:gd name="connsiteX86" fmla="*/ 5722907 w 6456673"/>
              <a:gd name="connsiteY86" fmla="*/ 428614 h 6857999"/>
              <a:gd name="connsiteX87" fmla="*/ 5647847 w 6456673"/>
              <a:gd name="connsiteY87" fmla="*/ 416917 h 6857999"/>
              <a:gd name="connsiteX88" fmla="*/ 5633491 w 6456673"/>
              <a:gd name="connsiteY88" fmla="*/ 433046 h 6857999"/>
              <a:gd name="connsiteX89" fmla="*/ 5633402 w 6456673"/>
              <a:gd name="connsiteY89" fmla="*/ 433046 h 6857999"/>
              <a:gd name="connsiteX90" fmla="*/ 5547886 w 6456673"/>
              <a:gd name="connsiteY90" fmla="*/ 518562 h 6857999"/>
              <a:gd name="connsiteX91" fmla="*/ 5547886 w 6456673"/>
              <a:gd name="connsiteY91" fmla="*/ 518651 h 6857999"/>
              <a:gd name="connsiteX92" fmla="*/ 5531757 w 6456673"/>
              <a:gd name="connsiteY92" fmla="*/ 533007 h 6857999"/>
              <a:gd name="connsiteX93" fmla="*/ 5547886 w 6456673"/>
              <a:gd name="connsiteY93" fmla="*/ 547363 h 6857999"/>
              <a:gd name="connsiteX94" fmla="*/ 5547886 w 6456673"/>
              <a:gd name="connsiteY94" fmla="*/ 547452 h 6857999"/>
              <a:gd name="connsiteX95" fmla="*/ 5577130 w 6456673"/>
              <a:gd name="connsiteY95" fmla="*/ 605142 h 6857999"/>
              <a:gd name="connsiteX96" fmla="*/ 5585725 w 6456673"/>
              <a:gd name="connsiteY96" fmla="*/ 582013 h 6857999"/>
              <a:gd name="connsiteX97" fmla="*/ 5568799 w 6456673"/>
              <a:gd name="connsiteY97" fmla="*/ 533007 h 6857999"/>
              <a:gd name="connsiteX98" fmla="*/ 5647847 w 6456673"/>
              <a:gd name="connsiteY98" fmla="*/ 453959 h 6857999"/>
              <a:gd name="connsiteX99" fmla="*/ 5674698 w 6456673"/>
              <a:gd name="connsiteY99" fmla="*/ 458656 h 6857999"/>
              <a:gd name="connsiteX100" fmla="*/ 5693928 w 6456673"/>
              <a:gd name="connsiteY100" fmla="*/ 443148 h 6857999"/>
              <a:gd name="connsiteX101" fmla="*/ 5662292 w 6456673"/>
              <a:gd name="connsiteY101" fmla="*/ 433046 h 6857999"/>
              <a:gd name="connsiteX102" fmla="*/ 5662203 w 6456673"/>
              <a:gd name="connsiteY102" fmla="*/ 433046 h 6857999"/>
              <a:gd name="connsiteX103" fmla="*/ 5662114 w 6456673"/>
              <a:gd name="connsiteY103" fmla="*/ 432957 h 6857999"/>
              <a:gd name="connsiteX104" fmla="*/ 5647847 w 6456673"/>
              <a:gd name="connsiteY104" fmla="*/ 416917 h 6857999"/>
              <a:gd name="connsiteX105" fmla="*/ 842544 w 6456673"/>
              <a:gd name="connsiteY105" fmla="*/ 0 h 6857999"/>
              <a:gd name="connsiteX106" fmla="*/ 2733870 w 6456673"/>
              <a:gd name="connsiteY106" fmla="*/ 0 h 6857999"/>
              <a:gd name="connsiteX107" fmla="*/ 6456673 w 6456673"/>
              <a:gd name="connsiteY107" fmla="*/ 0 h 6857999"/>
              <a:gd name="connsiteX108" fmla="*/ 6456673 w 6456673"/>
              <a:gd name="connsiteY108" fmla="*/ 1856904 h 6857999"/>
              <a:gd name="connsiteX109" fmla="*/ 6456673 w 6456673"/>
              <a:gd name="connsiteY109" fmla="*/ 6857999 h 6857999"/>
              <a:gd name="connsiteX110" fmla="*/ 818673 w 6456673"/>
              <a:gd name="connsiteY110" fmla="*/ 6857999 h 6857999"/>
              <a:gd name="connsiteX111" fmla="*/ 739464 w 6456673"/>
              <a:gd name="connsiteY111" fmla="*/ 6703345 h 6857999"/>
              <a:gd name="connsiteX112" fmla="*/ 0 w 6456673"/>
              <a:gd name="connsiteY112" fmla="*/ 3452303 h 6857999"/>
              <a:gd name="connsiteX113" fmla="*/ 739464 w 6456673"/>
              <a:gd name="connsiteY113" fmla="*/ 201263 h 6857999"/>
              <a:gd name="connsiteX114" fmla="*/ 842544 w 6456673"/>
              <a:gd name="connsiteY11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856897 w 6456673"/>
              <a:gd name="connsiteY50" fmla="*/ 434286 h 6857999"/>
              <a:gd name="connsiteX51" fmla="*/ 5830489 w 6456673"/>
              <a:gd name="connsiteY51" fmla="*/ 438008 h 6857999"/>
              <a:gd name="connsiteX52" fmla="*/ 5809309 w 6456673"/>
              <a:gd name="connsiteY52" fmla="*/ 449085 h 6857999"/>
              <a:gd name="connsiteX53" fmla="*/ 5794776 w 6456673"/>
              <a:gd name="connsiteY53" fmla="*/ 467518 h 6857999"/>
              <a:gd name="connsiteX54" fmla="*/ 5788484 w 6456673"/>
              <a:gd name="connsiteY54" fmla="*/ 493660 h 6857999"/>
              <a:gd name="connsiteX55" fmla="*/ 5829514 w 6456673"/>
              <a:gd name="connsiteY55" fmla="*/ 496673 h 6857999"/>
              <a:gd name="connsiteX56" fmla="*/ 5836781 w 6456673"/>
              <a:gd name="connsiteY56" fmla="*/ 479127 h 6857999"/>
              <a:gd name="connsiteX57" fmla="*/ 5854682 w 6456673"/>
              <a:gd name="connsiteY57" fmla="*/ 472037 h 6857999"/>
              <a:gd name="connsiteX58" fmla="*/ 5871342 w 6456673"/>
              <a:gd name="connsiteY58" fmla="*/ 477620 h 6857999"/>
              <a:gd name="connsiteX59" fmla="*/ 5878431 w 6456673"/>
              <a:gd name="connsiteY59" fmla="*/ 493040 h 6857999"/>
              <a:gd name="connsiteX60" fmla="*/ 5872671 w 6456673"/>
              <a:gd name="connsiteY60" fmla="*/ 508371 h 6857999"/>
              <a:gd name="connsiteX61" fmla="*/ 5861151 w 6456673"/>
              <a:gd name="connsiteY61" fmla="*/ 520157 h 6857999"/>
              <a:gd name="connsiteX62" fmla="*/ 5785914 w 6456673"/>
              <a:gd name="connsiteY62" fmla="*/ 587773 h 6857999"/>
              <a:gd name="connsiteX63" fmla="*/ 5785914 w 6456673"/>
              <a:gd name="connsiteY63" fmla="*/ 631284 h 6857999"/>
              <a:gd name="connsiteX64" fmla="*/ 5921234 w 6456673"/>
              <a:gd name="connsiteY64" fmla="*/ 631284 h 6857999"/>
              <a:gd name="connsiteX65" fmla="*/ 5921234 w 6456673"/>
              <a:gd name="connsiteY65" fmla="*/ 595128 h 6857999"/>
              <a:gd name="connsiteX66" fmla="*/ 5835274 w 6456673"/>
              <a:gd name="connsiteY66" fmla="*/ 595128 h 6857999"/>
              <a:gd name="connsiteX67" fmla="*/ 5894117 w 6456673"/>
              <a:gd name="connsiteY67" fmla="*/ 544527 h 6857999"/>
              <a:gd name="connsiteX68" fmla="*/ 5904219 w 6456673"/>
              <a:gd name="connsiteY68" fmla="*/ 534425 h 6857999"/>
              <a:gd name="connsiteX69" fmla="*/ 5912284 w 6456673"/>
              <a:gd name="connsiteY69" fmla="*/ 523081 h 6857999"/>
              <a:gd name="connsiteX70" fmla="*/ 5917601 w 6456673"/>
              <a:gd name="connsiteY70" fmla="*/ 509434 h 6857999"/>
              <a:gd name="connsiteX71" fmla="*/ 5919550 w 6456673"/>
              <a:gd name="connsiteY71" fmla="*/ 492597 h 6857999"/>
              <a:gd name="connsiteX72" fmla="*/ 5914765 w 6456673"/>
              <a:gd name="connsiteY72" fmla="*/ 467163 h 6857999"/>
              <a:gd name="connsiteX73" fmla="*/ 5901472 w 6456673"/>
              <a:gd name="connsiteY73" fmla="*/ 448997 h 6857999"/>
              <a:gd name="connsiteX74" fmla="*/ 5881533 w 6456673"/>
              <a:gd name="connsiteY74" fmla="*/ 438008 h 6857999"/>
              <a:gd name="connsiteX75" fmla="*/ 5856897 w 6456673"/>
              <a:gd name="connsiteY75" fmla="*/ 434286 h 6857999"/>
              <a:gd name="connsiteX76" fmla="*/ 5722907 w 6456673"/>
              <a:gd name="connsiteY76" fmla="*/ 428614 h 6857999"/>
              <a:gd name="connsiteX77" fmla="*/ 5620198 w 6456673"/>
              <a:gd name="connsiteY77" fmla="*/ 511561 h 6857999"/>
              <a:gd name="connsiteX78" fmla="*/ 5634466 w 6456673"/>
              <a:gd name="connsiteY78" fmla="*/ 521840 h 6857999"/>
              <a:gd name="connsiteX79" fmla="*/ 5647935 w 6456673"/>
              <a:gd name="connsiteY79" fmla="*/ 515460 h 6857999"/>
              <a:gd name="connsiteX80" fmla="*/ 5665393 w 6456673"/>
              <a:gd name="connsiteY80" fmla="*/ 532918 h 6857999"/>
              <a:gd name="connsiteX81" fmla="*/ 5662646 w 6456673"/>
              <a:gd name="connsiteY81" fmla="*/ 542222 h 6857999"/>
              <a:gd name="connsiteX82" fmla="*/ 5676914 w 6456673"/>
              <a:gd name="connsiteY82" fmla="*/ 552502 h 6857999"/>
              <a:gd name="connsiteX83" fmla="*/ 5722907 w 6456673"/>
              <a:gd name="connsiteY83" fmla="*/ 428614 h 6857999"/>
              <a:gd name="connsiteX84" fmla="*/ 5647847 w 6456673"/>
              <a:gd name="connsiteY84" fmla="*/ 416917 h 6857999"/>
              <a:gd name="connsiteX85" fmla="*/ 5633491 w 6456673"/>
              <a:gd name="connsiteY85" fmla="*/ 433046 h 6857999"/>
              <a:gd name="connsiteX86" fmla="*/ 5633402 w 6456673"/>
              <a:gd name="connsiteY86" fmla="*/ 433046 h 6857999"/>
              <a:gd name="connsiteX87" fmla="*/ 5547886 w 6456673"/>
              <a:gd name="connsiteY87" fmla="*/ 518562 h 6857999"/>
              <a:gd name="connsiteX88" fmla="*/ 5547886 w 6456673"/>
              <a:gd name="connsiteY88" fmla="*/ 518651 h 6857999"/>
              <a:gd name="connsiteX89" fmla="*/ 5531757 w 6456673"/>
              <a:gd name="connsiteY89" fmla="*/ 533007 h 6857999"/>
              <a:gd name="connsiteX90" fmla="*/ 5547886 w 6456673"/>
              <a:gd name="connsiteY90" fmla="*/ 547363 h 6857999"/>
              <a:gd name="connsiteX91" fmla="*/ 5547886 w 6456673"/>
              <a:gd name="connsiteY91" fmla="*/ 547452 h 6857999"/>
              <a:gd name="connsiteX92" fmla="*/ 5577130 w 6456673"/>
              <a:gd name="connsiteY92" fmla="*/ 605142 h 6857999"/>
              <a:gd name="connsiteX93" fmla="*/ 5585725 w 6456673"/>
              <a:gd name="connsiteY93" fmla="*/ 582013 h 6857999"/>
              <a:gd name="connsiteX94" fmla="*/ 5568799 w 6456673"/>
              <a:gd name="connsiteY94" fmla="*/ 533007 h 6857999"/>
              <a:gd name="connsiteX95" fmla="*/ 5647847 w 6456673"/>
              <a:gd name="connsiteY95" fmla="*/ 453959 h 6857999"/>
              <a:gd name="connsiteX96" fmla="*/ 5674698 w 6456673"/>
              <a:gd name="connsiteY96" fmla="*/ 458656 h 6857999"/>
              <a:gd name="connsiteX97" fmla="*/ 5693928 w 6456673"/>
              <a:gd name="connsiteY97" fmla="*/ 443148 h 6857999"/>
              <a:gd name="connsiteX98" fmla="*/ 5662292 w 6456673"/>
              <a:gd name="connsiteY98" fmla="*/ 433046 h 6857999"/>
              <a:gd name="connsiteX99" fmla="*/ 5662203 w 6456673"/>
              <a:gd name="connsiteY99" fmla="*/ 433046 h 6857999"/>
              <a:gd name="connsiteX100" fmla="*/ 5662114 w 6456673"/>
              <a:gd name="connsiteY100" fmla="*/ 432957 h 6857999"/>
              <a:gd name="connsiteX101" fmla="*/ 5647847 w 6456673"/>
              <a:gd name="connsiteY101" fmla="*/ 416917 h 6857999"/>
              <a:gd name="connsiteX102" fmla="*/ 842544 w 6456673"/>
              <a:gd name="connsiteY102" fmla="*/ 0 h 6857999"/>
              <a:gd name="connsiteX103" fmla="*/ 2733870 w 6456673"/>
              <a:gd name="connsiteY103" fmla="*/ 0 h 6857999"/>
              <a:gd name="connsiteX104" fmla="*/ 6456673 w 6456673"/>
              <a:gd name="connsiteY104" fmla="*/ 0 h 6857999"/>
              <a:gd name="connsiteX105" fmla="*/ 6456673 w 6456673"/>
              <a:gd name="connsiteY105" fmla="*/ 1856904 h 6857999"/>
              <a:gd name="connsiteX106" fmla="*/ 6456673 w 6456673"/>
              <a:gd name="connsiteY106" fmla="*/ 6857999 h 6857999"/>
              <a:gd name="connsiteX107" fmla="*/ 818673 w 6456673"/>
              <a:gd name="connsiteY107" fmla="*/ 6857999 h 6857999"/>
              <a:gd name="connsiteX108" fmla="*/ 739464 w 6456673"/>
              <a:gd name="connsiteY108" fmla="*/ 6703345 h 6857999"/>
              <a:gd name="connsiteX109" fmla="*/ 0 w 6456673"/>
              <a:gd name="connsiteY109" fmla="*/ 3452303 h 6857999"/>
              <a:gd name="connsiteX110" fmla="*/ 739464 w 6456673"/>
              <a:gd name="connsiteY110" fmla="*/ 201263 h 6857999"/>
              <a:gd name="connsiteX111" fmla="*/ 842544 w 6456673"/>
              <a:gd name="connsiteY11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48114 w 6456673"/>
              <a:gd name="connsiteY25" fmla="*/ 612054 h 6857999"/>
              <a:gd name="connsiteX26" fmla="*/ 5620553 w 6456673"/>
              <a:gd name="connsiteY26" fmla="*/ 607091 h 6857999"/>
              <a:gd name="connsiteX27" fmla="*/ 5601146 w 6456673"/>
              <a:gd name="connsiteY27" fmla="*/ 622422 h 6857999"/>
              <a:gd name="connsiteX28" fmla="*/ 5633492 w 6456673"/>
              <a:gd name="connsiteY28" fmla="*/ 632879 h 6857999"/>
              <a:gd name="connsiteX29" fmla="*/ 5633580 w 6456673"/>
              <a:gd name="connsiteY29" fmla="*/ 632879 h 6857999"/>
              <a:gd name="connsiteX30" fmla="*/ 5633669 w 6456673"/>
              <a:gd name="connsiteY30" fmla="*/ 632968 h 6857999"/>
              <a:gd name="connsiteX31" fmla="*/ 5647936 w 6456673"/>
              <a:gd name="connsiteY31" fmla="*/ 649096 h 6857999"/>
              <a:gd name="connsiteX32" fmla="*/ 5662293 w 6456673"/>
              <a:gd name="connsiteY32" fmla="*/ 632968 h 6857999"/>
              <a:gd name="connsiteX33" fmla="*/ 5662381 w 6456673"/>
              <a:gd name="connsiteY33" fmla="*/ 632968 h 6857999"/>
              <a:gd name="connsiteX34" fmla="*/ 5747898 w 6456673"/>
              <a:gd name="connsiteY34" fmla="*/ 547451 h 6857999"/>
              <a:gd name="connsiteX35" fmla="*/ 5747898 w 6456673"/>
              <a:gd name="connsiteY35" fmla="*/ 547362 h 6857999"/>
              <a:gd name="connsiteX36" fmla="*/ 5747986 w 6456673"/>
              <a:gd name="connsiteY36" fmla="*/ 547274 h 6857999"/>
              <a:gd name="connsiteX37" fmla="*/ 5764115 w 6456673"/>
              <a:gd name="connsiteY37" fmla="*/ 533006 h 6857999"/>
              <a:gd name="connsiteX38" fmla="*/ 5747986 w 6456673"/>
              <a:gd name="connsiteY38" fmla="*/ 518650 h 6857999"/>
              <a:gd name="connsiteX39" fmla="*/ 5747986 w 6456673"/>
              <a:gd name="connsiteY39" fmla="*/ 518562 h 6857999"/>
              <a:gd name="connsiteX40" fmla="*/ 5717768 w 6456673"/>
              <a:gd name="connsiteY40" fmla="*/ 459985 h 6857999"/>
              <a:gd name="connsiteX41" fmla="*/ 6024297 w 6456673"/>
              <a:gd name="connsiteY41" fmla="*/ 435703 h 6857999"/>
              <a:gd name="connsiteX42" fmla="*/ 5960935 w 6456673"/>
              <a:gd name="connsiteY42" fmla="*/ 489140 h 6857999"/>
              <a:gd name="connsiteX43" fmla="*/ 5984242 w 6456673"/>
              <a:gd name="connsiteY43" fmla="*/ 515991 h 6857999"/>
              <a:gd name="connsiteX44" fmla="*/ 6023234 w 6456673"/>
              <a:gd name="connsiteY44" fmla="*/ 481784 h 6857999"/>
              <a:gd name="connsiteX45" fmla="*/ 6023234 w 6456673"/>
              <a:gd name="connsiteY45" fmla="*/ 629865 h 6857999"/>
              <a:gd name="connsiteX46" fmla="*/ 6062669 w 6456673"/>
              <a:gd name="connsiteY46" fmla="*/ 629865 h 6857999"/>
              <a:gd name="connsiteX47" fmla="*/ 6062669 w 6456673"/>
              <a:gd name="connsiteY47" fmla="*/ 435703 h 6857999"/>
              <a:gd name="connsiteX48" fmla="*/ 6024297 w 6456673"/>
              <a:gd name="connsiteY48" fmla="*/ 435703 h 6857999"/>
              <a:gd name="connsiteX49" fmla="*/ 5856897 w 6456673"/>
              <a:gd name="connsiteY49" fmla="*/ 434286 h 6857999"/>
              <a:gd name="connsiteX50" fmla="*/ 5830489 w 6456673"/>
              <a:gd name="connsiteY50" fmla="*/ 438008 h 6857999"/>
              <a:gd name="connsiteX51" fmla="*/ 5809309 w 6456673"/>
              <a:gd name="connsiteY51" fmla="*/ 449085 h 6857999"/>
              <a:gd name="connsiteX52" fmla="*/ 5794776 w 6456673"/>
              <a:gd name="connsiteY52" fmla="*/ 467518 h 6857999"/>
              <a:gd name="connsiteX53" fmla="*/ 5788484 w 6456673"/>
              <a:gd name="connsiteY53" fmla="*/ 493660 h 6857999"/>
              <a:gd name="connsiteX54" fmla="*/ 5829514 w 6456673"/>
              <a:gd name="connsiteY54" fmla="*/ 496673 h 6857999"/>
              <a:gd name="connsiteX55" fmla="*/ 5836781 w 6456673"/>
              <a:gd name="connsiteY55" fmla="*/ 479127 h 6857999"/>
              <a:gd name="connsiteX56" fmla="*/ 5854682 w 6456673"/>
              <a:gd name="connsiteY56" fmla="*/ 472037 h 6857999"/>
              <a:gd name="connsiteX57" fmla="*/ 5871342 w 6456673"/>
              <a:gd name="connsiteY57" fmla="*/ 477620 h 6857999"/>
              <a:gd name="connsiteX58" fmla="*/ 5878431 w 6456673"/>
              <a:gd name="connsiteY58" fmla="*/ 493040 h 6857999"/>
              <a:gd name="connsiteX59" fmla="*/ 5872671 w 6456673"/>
              <a:gd name="connsiteY59" fmla="*/ 508371 h 6857999"/>
              <a:gd name="connsiteX60" fmla="*/ 5861151 w 6456673"/>
              <a:gd name="connsiteY60" fmla="*/ 520157 h 6857999"/>
              <a:gd name="connsiteX61" fmla="*/ 5785914 w 6456673"/>
              <a:gd name="connsiteY61" fmla="*/ 587773 h 6857999"/>
              <a:gd name="connsiteX62" fmla="*/ 5785914 w 6456673"/>
              <a:gd name="connsiteY62" fmla="*/ 631284 h 6857999"/>
              <a:gd name="connsiteX63" fmla="*/ 5921234 w 6456673"/>
              <a:gd name="connsiteY63" fmla="*/ 631284 h 6857999"/>
              <a:gd name="connsiteX64" fmla="*/ 5921234 w 6456673"/>
              <a:gd name="connsiteY64" fmla="*/ 595128 h 6857999"/>
              <a:gd name="connsiteX65" fmla="*/ 5835274 w 6456673"/>
              <a:gd name="connsiteY65" fmla="*/ 595128 h 6857999"/>
              <a:gd name="connsiteX66" fmla="*/ 5894117 w 6456673"/>
              <a:gd name="connsiteY66" fmla="*/ 544527 h 6857999"/>
              <a:gd name="connsiteX67" fmla="*/ 5904219 w 6456673"/>
              <a:gd name="connsiteY67" fmla="*/ 534425 h 6857999"/>
              <a:gd name="connsiteX68" fmla="*/ 5912284 w 6456673"/>
              <a:gd name="connsiteY68" fmla="*/ 523081 h 6857999"/>
              <a:gd name="connsiteX69" fmla="*/ 5917601 w 6456673"/>
              <a:gd name="connsiteY69" fmla="*/ 509434 h 6857999"/>
              <a:gd name="connsiteX70" fmla="*/ 5919550 w 6456673"/>
              <a:gd name="connsiteY70" fmla="*/ 492597 h 6857999"/>
              <a:gd name="connsiteX71" fmla="*/ 5914765 w 6456673"/>
              <a:gd name="connsiteY71" fmla="*/ 467163 h 6857999"/>
              <a:gd name="connsiteX72" fmla="*/ 5901472 w 6456673"/>
              <a:gd name="connsiteY72" fmla="*/ 448997 h 6857999"/>
              <a:gd name="connsiteX73" fmla="*/ 5881533 w 6456673"/>
              <a:gd name="connsiteY73" fmla="*/ 438008 h 6857999"/>
              <a:gd name="connsiteX74" fmla="*/ 5856897 w 6456673"/>
              <a:gd name="connsiteY74" fmla="*/ 434286 h 6857999"/>
              <a:gd name="connsiteX75" fmla="*/ 5722907 w 6456673"/>
              <a:gd name="connsiteY75" fmla="*/ 428614 h 6857999"/>
              <a:gd name="connsiteX76" fmla="*/ 5620198 w 6456673"/>
              <a:gd name="connsiteY76" fmla="*/ 511561 h 6857999"/>
              <a:gd name="connsiteX77" fmla="*/ 5634466 w 6456673"/>
              <a:gd name="connsiteY77" fmla="*/ 521840 h 6857999"/>
              <a:gd name="connsiteX78" fmla="*/ 5647935 w 6456673"/>
              <a:gd name="connsiteY78" fmla="*/ 515460 h 6857999"/>
              <a:gd name="connsiteX79" fmla="*/ 5665393 w 6456673"/>
              <a:gd name="connsiteY79" fmla="*/ 532918 h 6857999"/>
              <a:gd name="connsiteX80" fmla="*/ 5662646 w 6456673"/>
              <a:gd name="connsiteY80" fmla="*/ 542222 h 6857999"/>
              <a:gd name="connsiteX81" fmla="*/ 5676914 w 6456673"/>
              <a:gd name="connsiteY81" fmla="*/ 552502 h 6857999"/>
              <a:gd name="connsiteX82" fmla="*/ 5722907 w 6456673"/>
              <a:gd name="connsiteY82" fmla="*/ 428614 h 6857999"/>
              <a:gd name="connsiteX83" fmla="*/ 5647847 w 6456673"/>
              <a:gd name="connsiteY83" fmla="*/ 416917 h 6857999"/>
              <a:gd name="connsiteX84" fmla="*/ 5633491 w 6456673"/>
              <a:gd name="connsiteY84" fmla="*/ 433046 h 6857999"/>
              <a:gd name="connsiteX85" fmla="*/ 5633402 w 6456673"/>
              <a:gd name="connsiteY85" fmla="*/ 433046 h 6857999"/>
              <a:gd name="connsiteX86" fmla="*/ 5547886 w 6456673"/>
              <a:gd name="connsiteY86" fmla="*/ 518562 h 6857999"/>
              <a:gd name="connsiteX87" fmla="*/ 5547886 w 6456673"/>
              <a:gd name="connsiteY87" fmla="*/ 518651 h 6857999"/>
              <a:gd name="connsiteX88" fmla="*/ 5531757 w 6456673"/>
              <a:gd name="connsiteY88" fmla="*/ 533007 h 6857999"/>
              <a:gd name="connsiteX89" fmla="*/ 5547886 w 6456673"/>
              <a:gd name="connsiteY89" fmla="*/ 547363 h 6857999"/>
              <a:gd name="connsiteX90" fmla="*/ 5547886 w 6456673"/>
              <a:gd name="connsiteY90" fmla="*/ 547452 h 6857999"/>
              <a:gd name="connsiteX91" fmla="*/ 5577130 w 6456673"/>
              <a:gd name="connsiteY91" fmla="*/ 605142 h 6857999"/>
              <a:gd name="connsiteX92" fmla="*/ 5585725 w 6456673"/>
              <a:gd name="connsiteY92" fmla="*/ 582013 h 6857999"/>
              <a:gd name="connsiteX93" fmla="*/ 5568799 w 6456673"/>
              <a:gd name="connsiteY93" fmla="*/ 533007 h 6857999"/>
              <a:gd name="connsiteX94" fmla="*/ 5647847 w 6456673"/>
              <a:gd name="connsiteY94" fmla="*/ 453959 h 6857999"/>
              <a:gd name="connsiteX95" fmla="*/ 5674698 w 6456673"/>
              <a:gd name="connsiteY95" fmla="*/ 458656 h 6857999"/>
              <a:gd name="connsiteX96" fmla="*/ 5693928 w 6456673"/>
              <a:gd name="connsiteY96" fmla="*/ 443148 h 6857999"/>
              <a:gd name="connsiteX97" fmla="*/ 5662292 w 6456673"/>
              <a:gd name="connsiteY97" fmla="*/ 433046 h 6857999"/>
              <a:gd name="connsiteX98" fmla="*/ 5662203 w 6456673"/>
              <a:gd name="connsiteY98" fmla="*/ 433046 h 6857999"/>
              <a:gd name="connsiteX99" fmla="*/ 5662114 w 6456673"/>
              <a:gd name="connsiteY99" fmla="*/ 432957 h 6857999"/>
              <a:gd name="connsiteX100" fmla="*/ 5647847 w 6456673"/>
              <a:gd name="connsiteY100" fmla="*/ 416917 h 6857999"/>
              <a:gd name="connsiteX101" fmla="*/ 842544 w 6456673"/>
              <a:gd name="connsiteY101" fmla="*/ 0 h 6857999"/>
              <a:gd name="connsiteX102" fmla="*/ 2733870 w 6456673"/>
              <a:gd name="connsiteY102" fmla="*/ 0 h 6857999"/>
              <a:gd name="connsiteX103" fmla="*/ 6456673 w 6456673"/>
              <a:gd name="connsiteY103" fmla="*/ 0 h 6857999"/>
              <a:gd name="connsiteX104" fmla="*/ 6456673 w 6456673"/>
              <a:gd name="connsiteY104" fmla="*/ 1856904 h 6857999"/>
              <a:gd name="connsiteX105" fmla="*/ 6456673 w 6456673"/>
              <a:gd name="connsiteY105" fmla="*/ 6857999 h 6857999"/>
              <a:gd name="connsiteX106" fmla="*/ 818673 w 6456673"/>
              <a:gd name="connsiteY106" fmla="*/ 6857999 h 6857999"/>
              <a:gd name="connsiteX107" fmla="*/ 739464 w 6456673"/>
              <a:gd name="connsiteY107" fmla="*/ 6703345 h 6857999"/>
              <a:gd name="connsiteX108" fmla="*/ 0 w 6456673"/>
              <a:gd name="connsiteY108" fmla="*/ 3452303 h 6857999"/>
              <a:gd name="connsiteX109" fmla="*/ 739464 w 6456673"/>
              <a:gd name="connsiteY109" fmla="*/ 201263 h 6857999"/>
              <a:gd name="connsiteX110" fmla="*/ 842544 w 6456673"/>
              <a:gd name="connsiteY11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48114 w 6456673"/>
              <a:gd name="connsiteY25" fmla="*/ 612054 h 6857999"/>
              <a:gd name="connsiteX26" fmla="*/ 5620553 w 6456673"/>
              <a:gd name="connsiteY26" fmla="*/ 607091 h 6857999"/>
              <a:gd name="connsiteX27" fmla="*/ 5633492 w 6456673"/>
              <a:gd name="connsiteY27" fmla="*/ 632879 h 6857999"/>
              <a:gd name="connsiteX28" fmla="*/ 5633580 w 6456673"/>
              <a:gd name="connsiteY28" fmla="*/ 632879 h 6857999"/>
              <a:gd name="connsiteX29" fmla="*/ 5633669 w 6456673"/>
              <a:gd name="connsiteY29" fmla="*/ 632968 h 6857999"/>
              <a:gd name="connsiteX30" fmla="*/ 5647936 w 6456673"/>
              <a:gd name="connsiteY30" fmla="*/ 649096 h 6857999"/>
              <a:gd name="connsiteX31" fmla="*/ 5662293 w 6456673"/>
              <a:gd name="connsiteY31" fmla="*/ 632968 h 6857999"/>
              <a:gd name="connsiteX32" fmla="*/ 5662381 w 6456673"/>
              <a:gd name="connsiteY32" fmla="*/ 632968 h 6857999"/>
              <a:gd name="connsiteX33" fmla="*/ 5747898 w 6456673"/>
              <a:gd name="connsiteY33" fmla="*/ 547451 h 6857999"/>
              <a:gd name="connsiteX34" fmla="*/ 5747898 w 6456673"/>
              <a:gd name="connsiteY34" fmla="*/ 547362 h 6857999"/>
              <a:gd name="connsiteX35" fmla="*/ 5747986 w 6456673"/>
              <a:gd name="connsiteY35" fmla="*/ 547274 h 6857999"/>
              <a:gd name="connsiteX36" fmla="*/ 5764115 w 6456673"/>
              <a:gd name="connsiteY36" fmla="*/ 533006 h 6857999"/>
              <a:gd name="connsiteX37" fmla="*/ 5747986 w 6456673"/>
              <a:gd name="connsiteY37" fmla="*/ 518650 h 6857999"/>
              <a:gd name="connsiteX38" fmla="*/ 5747986 w 6456673"/>
              <a:gd name="connsiteY38" fmla="*/ 518562 h 6857999"/>
              <a:gd name="connsiteX39" fmla="*/ 5717768 w 6456673"/>
              <a:gd name="connsiteY39" fmla="*/ 459985 h 6857999"/>
              <a:gd name="connsiteX40" fmla="*/ 6024297 w 6456673"/>
              <a:gd name="connsiteY40" fmla="*/ 435703 h 6857999"/>
              <a:gd name="connsiteX41" fmla="*/ 5960935 w 6456673"/>
              <a:gd name="connsiteY41" fmla="*/ 489140 h 6857999"/>
              <a:gd name="connsiteX42" fmla="*/ 5984242 w 6456673"/>
              <a:gd name="connsiteY42" fmla="*/ 515991 h 6857999"/>
              <a:gd name="connsiteX43" fmla="*/ 6023234 w 6456673"/>
              <a:gd name="connsiteY43" fmla="*/ 481784 h 6857999"/>
              <a:gd name="connsiteX44" fmla="*/ 6023234 w 6456673"/>
              <a:gd name="connsiteY44" fmla="*/ 629865 h 6857999"/>
              <a:gd name="connsiteX45" fmla="*/ 6062669 w 6456673"/>
              <a:gd name="connsiteY45" fmla="*/ 629865 h 6857999"/>
              <a:gd name="connsiteX46" fmla="*/ 6062669 w 6456673"/>
              <a:gd name="connsiteY46" fmla="*/ 435703 h 6857999"/>
              <a:gd name="connsiteX47" fmla="*/ 6024297 w 6456673"/>
              <a:gd name="connsiteY47" fmla="*/ 435703 h 6857999"/>
              <a:gd name="connsiteX48" fmla="*/ 5856897 w 6456673"/>
              <a:gd name="connsiteY48" fmla="*/ 434286 h 6857999"/>
              <a:gd name="connsiteX49" fmla="*/ 5830489 w 6456673"/>
              <a:gd name="connsiteY49" fmla="*/ 438008 h 6857999"/>
              <a:gd name="connsiteX50" fmla="*/ 5809309 w 6456673"/>
              <a:gd name="connsiteY50" fmla="*/ 449085 h 6857999"/>
              <a:gd name="connsiteX51" fmla="*/ 5794776 w 6456673"/>
              <a:gd name="connsiteY51" fmla="*/ 467518 h 6857999"/>
              <a:gd name="connsiteX52" fmla="*/ 5788484 w 6456673"/>
              <a:gd name="connsiteY52" fmla="*/ 493660 h 6857999"/>
              <a:gd name="connsiteX53" fmla="*/ 5829514 w 6456673"/>
              <a:gd name="connsiteY53" fmla="*/ 496673 h 6857999"/>
              <a:gd name="connsiteX54" fmla="*/ 5836781 w 6456673"/>
              <a:gd name="connsiteY54" fmla="*/ 479127 h 6857999"/>
              <a:gd name="connsiteX55" fmla="*/ 5854682 w 6456673"/>
              <a:gd name="connsiteY55" fmla="*/ 472037 h 6857999"/>
              <a:gd name="connsiteX56" fmla="*/ 5871342 w 6456673"/>
              <a:gd name="connsiteY56" fmla="*/ 477620 h 6857999"/>
              <a:gd name="connsiteX57" fmla="*/ 5878431 w 6456673"/>
              <a:gd name="connsiteY57" fmla="*/ 493040 h 6857999"/>
              <a:gd name="connsiteX58" fmla="*/ 5872671 w 6456673"/>
              <a:gd name="connsiteY58" fmla="*/ 508371 h 6857999"/>
              <a:gd name="connsiteX59" fmla="*/ 5861151 w 6456673"/>
              <a:gd name="connsiteY59" fmla="*/ 520157 h 6857999"/>
              <a:gd name="connsiteX60" fmla="*/ 5785914 w 6456673"/>
              <a:gd name="connsiteY60" fmla="*/ 587773 h 6857999"/>
              <a:gd name="connsiteX61" fmla="*/ 5785914 w 6456673"/>
              <a:gd name="connsiteY61" fmla="*/ 631284 h 6857999"/>
              <a:gd name="connsiteX62" fmla="*/ 5921234 w 6456673"/>
              <a:gd name="connsiteY62" fmla="*/ 631284 h 6857999"/>
              <a:gd name="connsiteX63" fmla="*/ 5921234 w 6456673"/>
              <a:gd name="connsiteY63" fmla="*/ 595128 h 6857999"/>
              <a:gd name="connsiteX64" fmla="*/ 5835274 w 6456673"/>
              <a:gd name="connsiteY64" fmla="*/ 595128 h 6857999"/>
              <a:gd name="connsiteX65" fmla="*/ 5894117 w 6456673"/>
              <a:gd name="connsiteY65" fmla="*/ 544527 h 6857999"/>
              <a:gd name="connsiteX66" fmla="*/ 5904219 w 6456673"/>
              <a:gd name="connsiteY66" fmla="*/ 534425 h 6857999"/>
              <a:gd name="connsiteX67" fmla="*/ 5912284 w 6456673"/>
              <a:gd name="connsiteY67" fmla="*/ 523081 h 6857999"/>
              <a:gd name="connsiteX68" fmla="*/ 5917601 w 6456673"/>
              <a:gd name="connsiteY68" fmla="*/ 509434 h 6857999"/>
              <a:gd name="connsiteX69" fmla="*/ 5919550 w 6456673"/>
              <a:gd name="connsiteY69" fmla="*/ 492597 h 6857999"/>
              <a:gd name="connsiteX70" fmla="*/ 5914765 w 6456673"/>
              <a:gd name="connsiteY70" fmla="*/ 467163 h 6857999"/>
              <a:gd name="connsiteX71" fmla="*/ 5901472 w 6456673"/>
              <a:gd name="connsiteY71" fmla="*/ 448997 h 6857999"/>
              <a:gd name="connsiteX72" fmla="*/ 5881533 w 6456673"/>
              <a:gd name="connsiteY72" fmla="*/ 438008 h 6857999"/>
              <a:gd name="connsiteX73" fmla="*/ 5856897 w 6456673"/>
              <a:gd name="connsiteY73" fmla="*/ 434286 h 6857999"/>
              <a:gd name="connsiteX74" fmla="*/ 5722907 w 6456673"/>
              <a:gd name="connsiteY74" fmla="*/ 428614 h 6857999"/>
              <a:gd name="connsiteX75" fmla="*/ 5620198 w 6456673"/>
              <a:gd name="connsiteY75" fmla="*/ 511561 h 6857999"/>
              <a:gd name="connsiteX76" fmla="*/ 5634466 w 6456673"/>
              <a:gd name="connsiteY76" fmla="*/ 521840 h 6857999"/>
              <a:gd name="connsiteX77" fmla="*/ 5647935 w 6456673"/>
              <a:gd name="connsiteY77" fmla="*/ 515460 h 6857999"/>
              <a:gd name="connsiteX78" fmla="*/ 5665393 w 6456673"/>
              <a:gd name="connsiteY78" fmla="*/ 532918 h 6857999"/>
              <a:gd name="connsiteX79" fmla="*/ 5662646 w 6456673"/>
              <a:gd name="connsiteY79" fmla="*/ 542222 h 6857999"/>
              <a:gd name="connsiteX80" fmla="*/ 5676914 w 6456673"/>
              <a:gd name="connsiteY80" fmla="*/ 552502 h 6857999"/>
              <a:gd name="connsiteX81" fmla="*/ 5722907 w 6456673"/>
              <a:gd name="connsiteY81" fmla="*/ 428614 h 6857999"/>
              <a:gd name="connsiteX82" fmla="*/ 5647847 w 6456673"/>
              <a:gd name="connsiteY82" fmla="*/ 416917 h 6857999"/>
              <a:gd name="connsiteX83" fmla="*/ 5633491 w 6456673"/>
              <a:gd name="connsiteY83" fmla="*/ 433046 h 6857999"/>
              <a:gd name="connsiteX84" fmla="*/ 5633402 w 6456673"/>
              <a:gd name="connsiteY84" fmla="*/ 433046 h 6857999"/>
              <a:gd name="connsiteX85" fmla="*/ 5547886 w 6456673"/>
              <a:gd name="connsiteY85" fmla="*/ 518562 h 6857999"/>
              <a:gd name="connsiteX86" fmla="*/ 5547886 w 6456673"/>
              <a:gd name="connsiteY86" fmla="*/ 518651 h 6857999"/>
              <a:gd name="connsiteX87" fmla="*/ 5531757 w 6456673"/>
              <a:gd name="connsiteY87" fmla="*/ 533007 h 6857999"/>
              <a:gd name="connsiteX88" fmla="*/ 5547886 w 6456673"/>
              <a:gd name="connsiteY88" fmla="*/ 547363 h 6857999"/>
              <a:gd name="connsiteX89" fmla="*/ 5547886 w 6456673"/>
              <a:gd name="connsiteY89" fmla="*/ 547452 h 6857999"/>
              <a:gd name="connsiteX90" fmla="*/ 5577130 w 6456673"/>
              <a:gd name="connsiteY90" fmla="*/ 605142 h 6857999"/>
              <a:gd name="connsiteX91" fmla="*/ 5585725 w 6456673"/>
              <a:gd name="connsiteY91" fmla="*/ 582013 h 6857999"/>
              <a:gd name="connsiteX92" fmla="*/ 5568799 w 6456673"/>
              <a:gd name="connsiteY92" fmla="*/ 533007 h 6857999"/>
              <a:gd name="connsiteX93" fmla="*/ 5647847 w 6456673"/>
              <a:gd name="connsiteY93" fmla="*/ 453959 h 6857999"/>
              <a:gd name="connsiteX94" fmla="*/ 5674698 w 6456673"/>
              <a:gd name="connsiteY94" fmla="*/ 458656 h 6857999"/>
              <a:gd name="connsiteX95" fmla="*/ 5693928 w 6456673"/>
              <a:gd name="connsiteY95" fmla="*/ 443148 h 6857999"/>
              <a:gd name="connsiteX96" fmla="*/ 5662292 w 6456673"/>
              <a:gd name="connsiteY96" fmla="*/ 433046 h 6857999"/>
              <a:gd name="connsiteX97" fmla="*/ 5662203 w 6456673"/>
              <a:gd name="connsiteY97" fmla="*/ 433046 h 6857999"/>
              <a:gd name="connsiteX98" fmla="*/ 5662114 w 6456673"/>
              <a:gd name="connsiteY98" fmla="*/ 432957 h 6857999"/>
              <a:gd name="connsiteX99" fmla="*/ 5647847 w 6456673"/>
              <a:gd name="connsiteY99" fmla="*/ 416917 h 6857999"/>
              <a:gd name="connsiteX100" fmla="*/ 842544 w 6456673"/>
              <a:gd name="connsiteY100" fmla="*/ 0 h 6857999"/>
              <a:gd name="connsiteX101" fmla="*/ 2733870 w 6456673"/>
              <a:gd name="connsiteY101" fmla="*/ 0 h 6857999"/>
              <a:gd name="connsiteX102" fmla="*/ 6456673 w 6456673"/>
              <a:gd name="connsiteY102" fmla="*/ 0 h 6857999"/>
              <a:gd name="connsiteX103" fmla="*/ 6456673 w 6456673"/>
              <a:gd name="connsiteY103" fmla="*/ 1856904 h 6857999"/>
              <a:gd name="connsiteX104" fmla="*/ 6456673 w 6456673"/>
              <a:gd name="connsiteY104" fmla="*/ 6857999 h 6857999"/>
              <a:gd name="connsiteX105" fmla="*/ 818673 w 6456673"/>
              <a:gd name="connsiteY105" fmla="*/ 6857999 h 6857999"/>
              <a:gd name="connsiteX106" fmla="*/ 739464 w 6456673"/>
              <a:gd name="connsiteY106" fmla="*/ 6703345 h 6857999"/>
              <a:gd name="connsiteX107" fmla="*/ 0 w 6456673"/>
              <a:gd name="connsiteY107" fmla="*/ 3452303 h 6857999"/>
              <a:gd name="connsiteX108" fmla="*/ 739464 w 6456673"/>
              <a:gd name="connsiteY108" fmla="*/ 201263 h 6857999"/>
              <a:gd name="connsiteX109" fmla="*/ 842544 w 6456673"/>
              <a:gd name="connsiteY10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48114 w 6456673"/>
              <a:gd name="connsiteY25" fmla="*/ 612054 h 6857999"/>
              <a:gd name="connsiteX26" fmla="*/ 5633492 w 6456673"/>
              <a:gd name="connsiteY26" fmla="*/ 632879 h 6857999"/>
              <a:gd name="connsiteX27" fmla="*/ 5633580 w 6456673"/>
              <a:gd name="connsiteY27" fmla="*/ 632879 h 6857999"/>
              <a:gd name="connsiteX28" fmla="*/ 5633669 w 6456673"/>
              <a:gd name="connsiteY28" fmla="*/ 632968 h 6857999"/>
              <a:gd name="connsiteX29" fmla="*/ 5647936 w 6456673"/>
              <a:gd name="connsiteY29" fmla="*/ 649096 h 6857999"/>
              <a:gd name="connsiteX30" fmla="*/ 5662293 w 6456673"/>
              <a:gd name="connsiteY30" fmla="*/ 632968 h 6857999"/>
              <a:gd name="connsiteX31" fmla="*/ 5662381 w 6456673"/>
              <a:gd name="connsiteY31" fmla="*/ 632968 h 6857999"/>
              <a:gd name="connsiteX32" fmla="*/ 5747898 w 6456673"/>
              <a:gd name="connsiteY32" fmla="*/ 547451 h 6857999"/>
              <a:gd name="connsiteX33" fmla="*/ 5747898 w 6456673"/>
              <a:gd name="connsiteY33" fmla="*/ 547362 h 6857999"/>
              <a:gd name="connsiteX34" fmla="*/ 5747986 w 6456673"/>
              <a:gd name="connsiteY34" fmla="*/ 547274 h 6857999"/>
              <a:gd name="connsiteX35" fmla="*/ 5764115 w 6456673"/>
              <a:gd name="connsiteY35" fmla="*/ 533006 h 6857999"/>
              <a:gd name="connsiteX36" fmla="*/ 5747986 w 6456673"/>
              <a:gd name="connsiteY36" fmla="*/ 518650 h 6857999"/>
              <a:gd name="connsiteX37" fmla="*/ 5747986 w 6456673"/>
              <a:gd name="connsiteY37" fmla="*/ 518562 h 6857999"/>
              <a:gd name="connsiteX38" fmla="*/ 5717768 w 6456673"/>
              <a:gd name="connsiteY38" fmla="*/ 459985 h 6857999"/>
              <a:gd name="connsiteX39" fmla="*/ 6024297 w 6456673"/>
              <a:gd name="connsiteY39" fmla="*/ 435703 h 6857999"/>
              <a:gd name="connsiteX40" fmla="*/ 5960935 w 6456673"/>
              <a:gd name="connsiteY40" fmla="*/ 489140 h 6857999"/>
              <a:gd name="connsiteX41" fmla="*/ 5984242 w 6456673"/>
              <a:gd name="connsiteY41" fmla="*/ 515991 h 6857999"/>
              <a:gd name="connsiteX42" fmla="*/ 6023234 w 6456673"/>
              <a:gd name="connsiteY42" fmla="*/ 481784 h 6857999"/>
              <a:gd name="connsiteX43" fmla="*/ 6023234 w 6456673"/>
              <a:gd name="connsiteY43" fmla="*/ 629865 h 6857999"/>
              <a:gd name="connsiteX44" fmla="*/ 6062669 w 6456673"/>
              <a:gd name="connsiteY44" fmla="*/ 629865 h 6857999"/>
              <a:gd name="connsiteX45" fmla="*/ 6062669 w 6456673"/>
              <a:gd name="connsiteY45" fmla="*/ 435703 h 6857999"/>
              <a:gd name="connsiteX46" fmla="*/ 6024297 w 6456673"/>
              <a:gd name="connsiteY46" fmla="*/ 435703 h 6857999"/>
              <a:gd name="connsiteX47" fmla="*/ 5856897 w 6456673"/>
              <a:gd name="connsiteY47" fmla="*/ 434286 h 6857999"/>
              <a:gd name="connsiteX48" fmla="*/ 5830489 w 6456673"/>
              <a:gd name="connsiteY48" fmla="*/ 438008 h 6857999"/>
              <a:gd name="connsiteX49" fmla="*/ 5809309 w 6456673"/>
              <a:gd name="connsiteY49" fmla="*/ 449085 h 6857999"/>
              <a:gd name="connsiteX50" fmla="*/ 5794776 w 6456673"/>
              <a:gd name="connsiteY50" fmla="*/ 467518 h 6857999"/>
              <a:gd name="connsiteX51" fmla="*/ 5788484 w 6456673"/>
              <a:gd name="connsiteY51" fmla="*/ 493660 h 6857999"/>
              <a:gd name="connsiteX52" fmla="*/ 5829514 w 6456673"/>
              <a:gd name="connsiteY52" fmla="*/ 496673 h 6857999"/>
              <a:gd name="connsiteX53" fmla="*/ 5836781 w 6456673"/>
              <a:gd name="connsiteY53" fmla="*/ 479127 h 6857999"/>
              <a:gd name="connsiteX54" fmla="*/ 5854682 w 6456673"/>
              <a:gd name="connsiteY54" fmla="*/ 472037 h 6857999"/>
              <a:gd name="connsiteX55" fmla="*/ 5871342 w 6456673"/>
              <a:gd name="connsiteY55" fmla="*/ 477620 h 6857999"/>
              <a:gd name="connsiteX56" fmla="*/ 5878431 w 6456673"/>
              <a:gd name="connsiteY56" fmla="*/ 493040 h 6857999"/>
              <a:gd name="connsiteX57" fmla="*/ 5872671 w 6456673"/>
              <a:gd name="connsiteY57" fmla="*/ 508371 h 6857999"/>
              <a:gd name="connsiteX58" fmla="*/ 5861151 w 6456673"/>
              <a:gd name="connsiteY58" fmla="*/ 520157 h 6857999"/>
              <a:gd name="connsiteX59" fmla="*/ 5785914 w 6456673"/>
              <a:gd name="connsiteY59" fmla="*/ 587773 h 6857999"/>
              <a:gd name="connsiteX60" fmla="*/ 5785914 w 6456673"/>
              <a:gd name="connsiteY60" fmla="*/ 631284 h 6857999"/>
              <a:gd name="connsiteX61" fmla="*/ 5921234 w 6456673"/>
              <a:gd name="connsiteY61" fmla="*/ 631284 h 6857999"/>
              <a:gd name="connsiteX62" fmla="*/ 5921234 w 6456673"/>
              <a:gd name="connsiteY62" fmla="*/ 595128 h 6857999"/>
              <a:gd name="connsiteX63" fmla="*/ 5835274 w 6456673"/>
              <a:gd name="connsiteY63" fmla="*/ 595128 h 6857999"/>
              <a:gd name="connsiteX64" fmla="*/ 5894117 w 6456673"/>
              <a:gd name="connsiteY64" fmla="*/ 544527 h 6857999"/>
              <a:gd name="connsiteX65" fmla="*/ 5904219 w 6456673"/>
              <a:gd name="connsiteY65" fmla="*/ 534425 h 6857999"/>
              <a:gd name="connsiteX66" fmla="*/ 5912284 w 6456673"/>
              <a:gd name="connsiteY66" fmla="*/ 523081 h 6857999"/>
              <a:gd name="connsiteX67" fmla="*/ 5917601 w 6456673"/>
              <a:gd name="connsiteY67" fmla="*/ 509434 h 6857999"/>
              <a:gd name="connsiteX68" fmla="*/ 5919550 w 6456673"/>
              <a:gd name="connsiteY68" fmla="*/ 492597 h 6857999"/>
              <a:gd name="connsiteX69" fmla="*/ 5914765 w 6456673"/>
              <a:gd name="connsiteY69" fmla="*/ 467163 h 6857999"/>
              <a:gd name="connsiteX70" fmla="*/ 5901472 w 6456673"/>
              <a:gd name="connsiteY70" fmla="*/ 448997 h 6857999"/>
              <a:gd name="connsiteX71" fmla="*/ 5881533 w 6456673"/>
              <a:gd name="connsiteY71" fmla="*/ 438008 h 6857999"/>
              <a:gd name="connsiteX72" fmla="*/ 5856897 w 6456673"/>
              <a:gd name="connsiteY72" fmla="*/ 434286 h 6857999"/>
              <a:gd name="connsiteX73" fmla="*/ 5722907 w 6456673"/>
              <a:gd name="connsiteY73" fmla="*/ 428614 h 6857999"/>
              <a:gd name="connsiteX74" fmla="*/ 5620198 w 6456673"/>
              <a:gd name="connsiteY74" fmla="*/ 511561 h 6857999"/>
              <a:gd name="connsiteX75" fmla="*/ 5634466 w 6456673"/>
              <a:gd name="connsiteY75" fmla="*/ 521840 h 6857999"/>
              <a:gd name="connsiteX76" fmla="*/ 5647935 w 6456673"/>
              <a:gd name="connsiteY76" fmla="*/ 515460 h 6857999"/>
              <a:gd name="connsiteX77" fmla="*/ 5665393 w 6456673"/>
              <a:gd name="connsiteY77" fmla="*/ 532918 h 6857999"/>
              <a:gd name="connsiteX78" fmla="*/ 5662646 w 6456673"/>
              <a:gd name="connsiteY78" fmla="*/ 542222 h 6857999"/>
              <a:gd name="connsiteX79" fmla="*/ 5676914 w 6456673"/>
              <a:gd name="connsiteY79" fmla="*/ 552502 h 6857999"/>
              <a:gd name="connsiteX80" fmla="*/ 5722907 w 6456673"/>
              <a:gd name="connsiteY80" fmla="*/ 428614 h 6857999"/>
              <a:gd name="connsiteX81" fmla="*/ 5647847 w 6456673"/>
              <a:gd name="connsiteY81" fmla="*/ 416917 h 6857999"/>
              <a:gd name="connsiteX82" fmla="*/ 5633491 w 6456673"/>
              <a:gd name="connsiteY82" fmla="*/ 433046 h 6857999"/>
              <a:gd name="connsiteX83" fmla="*/ 5633402 w 6456673"/>
              <a:gd name="connsiteY83" fmla="*/ 433046 h 6857999"/>
              <a:gd name="connsiteX84" fmla="*/ 5547886 w 6456673"/>
              <a:gd name="connsiteY84" fmla="*/ 518562 h 6857999"/>
              <a:gd name="connsiteX85" fmla="*/ 5547886 w 6456673"/>
              <a:gd name="connsiteY85" fmla="*/ 518651 h 6857999"/>
              <a:gd name="connsiteX86" fmla="*/ 5531757 w 6456673"/>
              <a:gd name="connsiteY86" fmla="*/ 533007 h 6857999"/>
              <a:gd name="connsiteX87" fmla="*/ 5547886 w 6456673"/>
              <a:gd name="connsiteY87" fmla="*/ 547363 h 6857999"/>
              <a:gd name="connsiteX88" fmla="*/ 5547886 w 6456673"/>
              <a:gd name="connsiteY88" fmla="*/ 547452 h 6857999"/>
              <a:gd name="connsiteX89" fmla="*/ 5577130 w 6456673"/>
              <a:gd name="connsiteY89" fmla="*/ 605142 h 6857999"/>
              <a:gd name="connsiteX90" fmla="*/ 5585725 w 6456673"/>
              <a:gd name="connsiteY90" fmla="*/ 582013 h 6857999"/>
              <a:gd name="connsiteX91" fmla="*/ 5568799 w 6456673"/>
              <a:gd name="connsiteY91" fmla="*/ 533007 h 6857999"/>
              <a:gd name="connsiteX92" fmla="*/ 5647847 w 6456673"/>
              <a:gd name="connsiteY92" fmla="*/ 453959 h 6857999"/>
              <a:gd name="connsiteX93" fmla="*/ 5674698 w 6456673"/>
              <a:gd name="connsiteY93" fmla="*/ 458656 h 6857999"/>
              <a:gd name="connsiteX94" fmla="*/ 5693928 w 6456673"/>
              <a:gd name="connsiteY94" fmla="*/ 443148 h 6857999"/>
              <a:gd name="connsiteX95" fmla="*/ 5662292 w 6456673"/>
              <a:gd name="connsiteY95" fmla="*/ 433046 h 6857999"/>
              <a:gd name="connsiteX96" fmla="*/ 5662203 w 6456673"/>
              <a:gd name="connsiteY96" fmla="*/ 433046 h 6857999"/>
              <a:gd name="connsiteX97" fmla="*/ 5662114 w 6456673"/>
              <a:gd name="connsiteY97" fmla="*/ 432957 h 6857999"/>
              <a:gd name="connsiteX98" fmla="*/ 5647847 w 6456673"/>
              <a:gd name="connsiteY98" fmla="*/ 416917 h 6857999"/>
              <a:gd name="connsiteX99" fmla="*/ 842544 w 6456673"/>
              <a:gd name="connsiteY99" fmla="*/ 0 h 6857999"/>
              <a:gd name="connsiteX100" fmla="*/ 2733870 w 6456673"/>
              <a:gd name="connsiteY100" fmla="*/ 0 h 6857999"/>
              <a:gd name="connsiteX101" fmla="*/ 6456673 w 6456673"/>
              <a:gd name="connsiteY101" fmla="*/ 0 h 6857999"/>
              <a:gd name="connsiteX102" fmla="*/ 6456673 w 6456673"/>
              <a:gd name="connsiteY102" fmla="*/ 1856904 h 6857999"/>
              <a:gd name="connsiteX103" fmla="*/ 6456673 w 6456673"/>
              <a:gd name="connsiteY103" fmla="*/ 6857999 h 6857999"/>
              <a:gd name="connsiteX104" fmla="*/ 818673 w 6456673"/>
              <a:gd name="connsiteY104" fmla="*/ 6857999 h 6857999"/>
              <a:gd name="connsiteX105" fmla="*/ 739464 w 6456673"/>
              <a:gd name="connsiteY105" fmla="*/ 6703345 h 6857999"/>
              <a:gd name="connsiteX106" fmla="*/ 0 w 6456673"/>
              <a:gd name="connsiteY106" fmla="*/ 3452303 h 6857999"/>
              <a:gd name="connsiteX107" fmla="*/ 739464 w 6456673"/>
              <a:gd name="connsiteY107" fmla="*/ 201263 h 6857999"/>
              <a:gd name="connsiteX108" fmla="*/ 842544 w 6456673"/>
              <a:gd name="connsiteY10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33580 w 6456673"/>
              <a:gd name="connsiteY26" fmla="*/ 632879 h 6857999"/>
              <a:gd name="connsiteX27" fmla="*/ 5633669 w 6456673"/>
              <a:gd name="connsiteY27" fmla="*/ 632968 h 6857999"/>
              <a:gd name="connsiteX28" fmla="*/ 5647936 w 6456673"/>
              <a:gd name="connsiteY28" fmla="*/ 649096 h 6857999"/>
              <a:gd name="connsiteX29" fmla="*/ 5662293 w 6456673"/>
              <a:gd name="connsiteY29" fmla="*/ 632968 h 6857999"/>
              <a:gd name="connsiteX30" fmla="*/ 5662381 w 6456673"/>
              <a:gd name="connsiteY30" fmla="*/ 632968 h 6857999"/>
              <a:gd name="connsiteX31" fmla="*/ 5747898 w 6456673"/>
              <a:gd name="connsiteY31" fmla="*/ 547451 h 6857999"/>
              <a:gd name="connsiteX32" fmla="*/ 5747898 w 6456673"/>
              <a:gd name="connsiteY32" fmla="*/ 547362 h 6857999"/>
              <a:gd name="connsiteX33" fmla="*/ 5747986 w 6456673"/>
              <a:gd name="connsiteY33" fmla="*/ 547274 h 6857999"/>
              <a:gd name="connsiteX34" fmla="*/ 5764115 w 6456673"/>
              <a:gd name="connsiteY34" fmla="*/ 533006 h 6857999"/>
              <a:gd name="connsiteX35" fmla="*/ 5747986 w 6456673"/>
              <a:gd name="connsiteY35" fmla="*/ 518650 h 6857999"/>
              <a:gd name="connsiteX36" fmla="*/ 5747986 w 6456673"/>
              <a:gd name="connsiteY36" fmla="*/ 518562 h 6857999"/>
              <a:gd name="connsiteX37" fmla="*/ 5717768 w 6456673"/>
              <a:gd name="connsiteY37" fmla="*/ 459985 h 6857999"/>
              <a:gd name="connsiteX38" fmla="*/ 6024297 w 6456673"/>
              <a:gd name="connsiteY38" fmla="*/ 435703 h 6857999"/>
              <a:gd name="connsiteX39" fmla="*/ 5960935 w 6456673"/>
              <a:gd name="connsiteY39" fmla="*/ 489140 h 6857999"/>
              <a:gd name="connsiteX40" fmla="*/ 5984242 w 6456673"/>
              <a:gd name="connsiteY40" fmla="*/ 515991 h 6857999"/>
              <a:gd name="connsiteX41" fmla="*/ 6023234 w 6456673"/>
              <a:gd name="connsiteY41" fmla="*/ 481784 h 6857999"/>
              <a:gd name="connsiteX42" fmla="*/ 6023234 w 6456673"/>
              <a:gd name="connsiteY42" fmla="*/ 629865 h 6857999"/>
              <a:gd name="connsiteX43" fmla="*/ 6062669 w 6456673"/>
              <a:gd name="connsiteY43" fmla="*/ 629865 h 6857999"/>
              <a:gd name="connsiteX44" fmla="*/ 6062669 w 6456673"/>
              <a:gd name="connsiteY44" fmla="*/ 435703 h 6857999"/>
              <a:gd name="connsiteX45" fmla="*/ 6024297 w 6456673"/>
              <a:gd name="connsiteY45" fmla="*/ 435703 h 6857999"/>
              <a:gd name="connsiteX46" fmla="*/ 5856897 w 6456673"/>
              <a:gd name="connsiteY46" fmla="*/ 434286 h 6857999"/>
              <a:gd name="connsiteX47" fmla="*/ 5830489 w 6456673"/>
              <a:gd name="connsiteY47" fmla="*/ 438008 h 6857999"/>
              <a:gd name="connsiteX48" fmla="*/ 5809309 w 6456673"/>
              <a:gd name="connsiteY48" fmla="*/ 449085 h 6857999"/>
              <a:gd name="connsiteX49" fmla="*/ 5794776 w 6456673"/>
              <a:gd name="connsiteY49" fmla="*/ 467518 h 6857999"/>
              <a:gd name="connsiteX50" fmla="*/ 5788484 w 6456673"/>
              <a:gd name="connsiteY50" fmla="*/ 493660 h 6857999"/>
              <a:gd name="connsiteX51" fmla="*/ 5829514 w 6456673"/>
              <a:gd name="connsiteY51" fmla="*/ 496673 h 6857999"/>
              <a:gd name="connsiteX52" fmla="*/ 5836781 w 6456673"/>
              <a:gd name="connsiteY52" fmla="*/ 479127 h 6857999"/>
              <a:gd name="connsiteX53" fmla="*/ 5854682 w 6456673"/>
              <a:gd name="connsiteY53" fmla="*/ 472037 h 6857999"/>
              <a:gd name="connsiteX54" fmla="*/ 5871342 w 6456673"/>
              <a:gd name="connsiteY54" fmla="*/ 477620 h 6857999"/>
              <a:gd name="connsiteX55" fmla="*/ 5878431 w 6456673"/>
              <a:gd name="connsiteY55" fmla="*/ 493040 h 6857999"/>
              <a:gd name="connsiteX56" fmla="*/ 5872671 w 6456673"/>
              <a:gd name="connsiteY56" fmla="*/ 508371 h 6857999"/>
              <a:gd name="connsiteX57" fmla="*/ 5861151 w 6456673"/>
              <a:gd name="connsiteY57" fmla="*/ 520157 h 6857999"/>
              <a:gd name="connsiteX58" fmla="*/ 5785914 w 6456673"/>
              <a:gd name="connsiteY58" fmla="*/ 587773 h 6857999"/>
              <a:gd name="connsiteX59" fmla="*/ 5785914 w 6456673"/>
              <a:gd name="connsiteY59" fmla="*/ 631284 h 6857999"/>
              <a:gd name="connsiteX60" fmla="*/ 5921234 w 6456673"/>
              <a:gd name="connsiteY60" fmla="*/ 631284 h 6857999"/>
              <a:gd name="connsiteX61" fmla="*/ 5921234 w 6456673"/>
              <a:gd name="connsiteY61" fmla="*/ 595128 h 6857999"/>
              <a:gd name="connsiteX62" fmla="*/ 5835274 w 6456673"/>
              <a:gd name="connsiteY62" fmla="*/ 595128 h 6857999"/>
              <a:gd name="connsiteX63" fmla="*/ 5894117 w 6456673"/>
              <a:gd name="connsiteY63" fmla="*/ 544527 h 6857999"/>
              <a:gd name="connsiteX64" fmla="*/ 5904219 w 6456673"/>
              <a:gd name="connsiteY64" fmla="*/ 534425 h 6857999"/>
              <a:gd name="connsiteX65" fmla="*/ 5912284 w 6456673"/>
              <a:gd name="connsiteY65" fmla="*/ 523081 h 6857999"/>
              <a:gd name="connsiteX66" fmla="*/ 5917601 w 6456673"/>
              <a:gd name="connsiteY66" fmla="*/ 509434 h 6857999"/>
              <a:gd name="connsiteX67" fmla="*/ 5919550 w 6456673"/>
              <a:gd name="connsiteY67" fmla="*/ 492597 h 6857999"/>
              <a:gd name="connsiteX68" fmla="*/ 5914765 w 6456673"/>
              <a:gd name="connsiteY68" fmla="*/ 467163 h 6857999"/>
              <a:gd name="connsiteX69" fmla="*/ 5901472 w 6456673"/>
              <a:gd name="connsiteY69" fmla="*/ 448997 h 6857999"/>
              <a:gd name="connsiteX70" fmla="*/ 5881533 w 6456673"/>
              <a:gd name="connsiteY70" fmla="*/ 438008 h 6857999"/>
              <a:gd name="connsiteX71" fmla="*/ 5856897 w 6456673"/>
              <a:gd name="connsiteY71" fmla="*/ 434286 h 6857999"/>
              <a:gd name="connsiteX72" fmla="*/ 5722907 w 6456673"/>
              <a:gd name="connsiteY72" fmla="*/ 428614 h 6857999"/>
              <a:gd name="connsiteX73" fmla="*/ 5620198 w 6456673"/>
              <a:gd name="connsiteY73" fmla="*/ 511561 h 6857999"/>
              <a:gd name="connsiteX74" fmla="*/ 5634466 w 6456673"/>
              <a:gd name="connsiteY74" fmla="*/ 521840 h 6857999"/>
              <a:gd name="connsiteX75" fmla="*/ 5647935 w 6456673"/>
              <a:gd name="connsiteY75" fmla="*/ 515460 h 6857999"/>
              <a:gd name="connsiteX76" fmla="*/ 5665393 w 6456673"/>
              <a:gd name="connsiteY76" fmla="*/ 532918 h 6857999"/>
              <a:gd name="connsiteX77" fmla="*/ 5662646 w 6456673"/>
              <a:gd name="connsiteY77" fmla="*/ 542222 h 6857999"/>
              <a:gd name="connsiteX78" fmla="*/ 5676914 w 6456673"/>
              <a:gd name="connsiteY78" fmla="*/ 552502 h 6857999"/>
              <a:gd name="connsiteX79" fmla="*/ 5722907 w 6456673"/>
              <a:gd name="connsiteY79" fmla="*/ 428614 h 6857999"/>
              <a:gd name="connsiteX80" fmla="*/ 5647847 w 6456673"/>
              <a:gd name="connsiteY80" fmla="*/ 416917 h 6857999"/>
              <a:gd name="connsiteX81" fmla="*/ 5633491 w 6456673"/>
              <a:gd name="connsiteY81" fmla="*/ 433046 h 6857999"/>
              <a:gd name="connsiteX82" fmla="*/ 5633402 w 6456673"/>
              <a:gd name="connsiteY82" fmla="*/ 433046 h 6857999"/>
              <a:gd name="connsiteX83" fmla="*/ 5547886 w 6456673"/>
              <a:gd name="connsiteY83" fmla="*/ 518562 h 6857999"/>
              <a:gd name="connsiteX84" fmla="*/ 5547886 w 6456673"/>
              <a:gd name="connsiteY84" fmla="*/ 518651 h 6857999"/>
              <a:gd name="connsiteX85" fmla="*/ 5531757 w 6456673"/>
              <a:gd name="connsiteY85" fmla="*/ 533007 h 6857999"/>
              <a:gd name="connsiteX86" fmla="*/ 5547886 w 6456673"/>
              <a:gd name="connsiteY86" fmla="*/ 547363 h 6857999"/>
              <a:gd name="connsiteX87" fmla="*/ 5547886 w 6456673"/>
              <a:gd name="connsiteY87" fmla="*/ 547452 h 6857999"/>
              <a:gd name="connsiteX88" fmla="*/ 5577130 w 6456673"/>
              <a:gd name="connsiteY88" fmla="*/ 605142 h 6857999"/>
              <a:gd name="connsiteX89" fmla="*/ 5585725 w 6456673"/>
              <a:gd name="connsiteY89" fmla="*/ 582013 h 6857999"/>
              <a:gd name="connsiteX90" fmla="*/ 5568799 w 6456673"/>
              <a:gd name="connsiteY90" fmla="*/ 533007 h 6857999"/>
              <a:gd name="connsiteX91" fmla="*/ 5647847 w 6456673"/>
              <a:gd name="connsiteY91" fmla="*/ 453959 h 6857999"/>
              <a:gd name="connsiteX92" fmla="*/ 5674698 w 6456673"/>
              <a:gd name="connsiteY92" fmla="*/ 458656 h 6857999"/>
              <a:gd name="connsiteX93" fmla="*/ 5693928 w 6456673"/>
              <a:gd name="connsiteY93" fmla="*/ 443148 h 6857999"/>
              <a:gd name="connsiteX94" fmla="*/ 5662292 w 6456673"/>
              <a:gd name="connsiteY94" fmla="*/ 433046 h 6857999"/>
              <a:gd name="connsiteX95" fmla="*/ 5662203 w 6456673"/>
              <a:gd name="connsiteY95" fmla="*/ 433046 h 6857999"/>
              <a:gd name="connsiteX96" fmla="*/ 5662114 w 6456673"/>
              <a:gd name="connsiteY96" fmla="*/ 432957 h 6857999"/>
              <a:gd name="connsiteX97" fmla="*/ 5647847 w 6456673"/>
              <a:gd name="connsiteY97" fmla="*/ 416917 h 6857999"/>
              <a:gd name="connsiteX98" fmla="*/ 842544 w 6456673"/>
              <a:gd name="connsiteY98" fmla="*/ 0 h 6857999"/>
              <a:gd name="connsiteX99" fmla="*/ 2733870 w 6456673"/>
              <a:gd name="connsiteY99" fmla="*/ 0 h 6857999"/>
              <a:gd name="connsiteX100" fmla="*/ 6456673 w 6456673"/>
              <a:gd name="connsiteY100" fmla="*/ 0 h 6857999"/>
              <a:gd name="connsiteX101" fmla="*/ 6456673 w 6456673"/>
              <a:gd name="connsiteY101" fmla="*/ 1856904 h 6857999"/>
              <a:gd name="connsiteX102" fmla="*/ 6456673 w 6456673"/>
              <a:gd name="connsiteY102" fmla="*/ 6857999 h 6857999"/>
              <a:gd name="connsiteX103" fmla="*/ 818673 w 6456673"/>
              <a:gd name="connsiteY103" fmla="*/ 6857999 h 6857999"/>
              <a:gd name="connsiteX104" fmla="*/ 739464 w 6456673"/>
              <a:gd name="connsiteY104" fmla="*/ 6703345 h 6857999"/>
              <a:gd name="connsiteX105" fmla="*/ 0 w 6456673"/>
              <a:gd name="connsiteY105" fmla="*/ 3452303 h 6857999"/>
              <a:gd name="connsiteX106" fmla="*/ 739464 w 6456673"/>
              <a:gd name="connsiteY106" fmla="*/ 201263 h 6857999"/>
              <a:gd name="connsiteX107" fmla="*/ 842544 w 6456673"/>
              <a:gd name="connsiteY10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33580 w 6456673"/>
              <a:gd name="connsiteY26" fmla="*/ 632879 h 6857999"/>
              <a:gd name="connsiteX27" fmla="*/ 5633669 w 6456673"/>
              <a:gd name="connsiteY27" fmla="*/ 632968 h 6857999"/>
              <a:gd name="connsiteX28" fmla="*/ 5647936 w 6456673"/>
              <a:gd name="connsiteY28" fmla="*/ 649096 h 6857999"/>
              <a:gd name="connsiteX29" fmla="*/ 5662293 w 6456673"/>
              <a:gd name="connsiteY29" fmla="*/ 632968 h 6857999"/>
              <a:gd name="connsiteX30" fmla="*/ 5747898 w 6456673"/>
              <a:gd name="connsiteY30" fmla="*/ 547451 h 6857999"/>
              <a:gd name="connsiteX31" fmla="*/ 5747898 w 6456673"/>
              <a:gd name="connsiteY31" fmla="*/ 547362 h 6857999"/>
              <a:gd name="connsiteX32" fmla="*/ 5747986 w 6456673"/>
              <a:gd name="connsiteY32" fmla="*/ 547274 h 6857999"/>
              <a:gd name="connsiteX33" fmla="*/ 5764115 w 6456673"/>
              <a:gd name="connsiteY33" fmla="*/ 533006 h 6857999"/>
              <a:gd name="connsiteX34" fmla="*/ 5747986 w 6456673"/>
              <a:gd name="connsiteY34" fmla="*/ 518650 h 6857999"/>
              <a:gd name="connsiteX35" fmla="*/ 5747986 w 6456673"/>
              <a:gd name="connsiteY35" fmla="*/ 518562 h 6857999"/>
              <a:gd name="connsiteX36" fmla="*/ 5717768 w 6456673"/>
              <a:gd name="connsiteY36" fmla="*/ 459985 h 6857999"/>
              <a:gd name="connsiteX37" fmla="*/ 6024297 w 6456673"/>
              <a:gd name="connsiteY37" fmla="*/ 435703 h 6857999"/>
              <a:gd name="connsiteX38" fmla="*/ 5960935 w 6456673"/>
              <a:gd name="connsiteY38" fmla="*/ 489140 h 6857999"/>
              <a:gd name="connsiteX39" fmla="*/ 5984242 w 6456673"/>
              <a:gd name="connsiteY39" fmla="*/ 515991 h 6857999"/>
              <a:gd name="connsiteX40" fmla="*/ 6023234 w 6456673"/>
              <a:gd name="connsiteY40" fmla="*/ 481784 h 6857999"/>
              <a:gd name="connsiteX41" fmla="*/ 6023234 w 6456673"/>
              <a:gd name="connsiteY41" fmla="*/ 629865 h 6857999"/>
              <a:gd name="connsiteX42" fmla="*/ 6062669 w 6456673"/>
              <a:gd name="connsiteY42" fmla="*/ 629865 h 6857999"/>
              <a:gd name="connsiteX43" fmla="*/ 6062669 w 6456673"/>
              <a:gd name="connsiteY43" fmla="*/ 435703 h 6857999"/>
              <a:gd name="connsiteX44" fmla="*/ 6024297 w 6456673"/>
              <a:gd name="connsiteY44" fmla="*/ 435703 h 6857999"/>
              <a:gd name="connsiteX45" fmla="*/ 5856897 w 6456673"/>
              <a:gd name="connsiteY45" fmla="*/ 434286 h 6857999"/>
              <a:gd name="connsiteX46" fmla="*/ 5830489 w 6456673"/>
              <a:gd name="connsiteY46" fmla="*/ 438008 h 6857999"/>
              <a:gd name="connsiteX47" fmla="*/ 5809309 w 6456673"/>
              <a:gd name="connsiteY47" fmla="*/ 449085 h 6857999"/>
              <a:gd name="connsiteX48" fmla="*/ 5794776 w 6456673"/>
              <a:gd name="connsiteY48" fmla="*/ 467518 h 6857999"/>
              <a:gd name="connsiteX49" fmla="*/ 5788484 w 6456673"/>
              <a:gd name="connsiteY49" fmla="*/ 493660 h 6857999"/>
              <a:gd name="connsiteX50" fmla="*/ 5829514 w 6456673"/>
              <a:gd name="connsiteY50" fmla="*/ 496673 h 6857999"/>
              <a:gd name="connsiteX51" fmla="*/ 5836781 w 6456673"/>
              <a:gd name="connsiteY51" fmla="*/ 479127 h 6857999"/>
              <a:gd name="connsiteX52" fmla="*/ 5854682 w 6456673"/>
              <a:gd name="connsiteY52" fmla="*/ 472037 h 6857999"/>
              <a:gd name="connsiteX53" fmla="*/ 5871342 w 6456673"/>
              <a:gd name="connsiteY53" fmla="*/ 477620 h 6857999"/>
              <a:gd name="connsiteX54" fmla="*/ 5878431 w 6456673"/>
              <a:gd name="connsiteY54" fmla="*/ 493040 h 6857999"/>
              <a:gd name="connsiteX55" fmla="*/ 5872671 w 6456673"/>
              <a:gd name="connsiteY55" fmla="*/ 508371 h 6857999"/>
              <a:gd name="connsiteX56" fmla="*/ 5861151 w 6456673"/>
              <a:gd name="connsiteY56" fmla="*/ 520157 h 6857999"/>
              <a:gd name="connsiteX57" fmla="*/ 5785914 w 6456673"/>
              <a:gd name="connsiteY57" fmla="*/ 587773 h 6857999"/>
              <a:gd name="connsiteX58" fmla="*/ 5785914 w 6456673"/>
              <a:gd name="connsiteY58" fmla="*/ 631284 h 6857999"/>
              <a:gd name="connsiteX59" fmla="*/ 5921234 w 6456673"/>
              <a:gd name="connsiteY59" fmla="*/ 631284 h 6857999"/>
              <a:gd name="connsiteX60" fmla="*/ 5921234 w 6456673"/>
              <a:gd name="connsiteY60" fmla="*/ 595128 h 6857999"/>
              <a:gd name="connsiteX61" fmla="*/ 5835274 w 6456673"/>
              <a:gd name="connsiteY61" fmla="*/ 595128 h 6857999"/>
              <a:gd name="connsiteX62" fmla="*/ 5894117 w 6456673"/>
              <a:gd name="connsiteY62" fmla="*/ 544527 h 6857999"/>
              <a:gd name="connsiteX63" fmla="*/ 5904219 w 6456673"/>
              <a:gd name="connsiteY63" fmla="*/ 534425 h 6857999"/>
              <a:gd name="connsiteX64" fmla="*/ 5912284 w 6456673"/>
              <a:gd name="connsiteY64" fmla="*/ 523081 h 6857999"/>
              <a:gd name="connsiteX65" fmla="*/ 5917601 w 6456673"/>
              <a:gd name="connsiteY65" fmla="*/ 509434 h 6857999"/>
              <a:gd name="connsiteX66" fmla="*/ 5919550 w 6456673"/>
              <a:gd name="connsiteY66" fmla="*/ 492597 h 6857999"/>
              <a:gd name="connsiteX67" fmla="*/ 5914765 w 6456673"/>
              <a:gd name="connsiteY67" fmla="*/ 467163 h 6857999"/>
              <a:gd name="connsiteX68" fmla="*/ 5901472 w 6456673"/>
              <a:gd name="connsiteY68" fmla="*/ 448997 h 6857999"/>
              <a:gd name="connsiteX69" fmla="*/ 5881533 w 6456673"/>
              <a:gd name="connsiteY69" fmla="*/ 438008 h 6857999"/>
              <a:gd name="connsiteX70" fmla="*/ 5856897 w 6456673"/>
              <a:gd name="connsiteY70" fmla="*/ 434286 h 6857999"/>
              <a:gd name="connsiteX71" fmla="*/ 5722907 w 6456673"/>
              <a:gd name="connsiteY71" fmla="*/ 428614 h 6857999"/>
              <a:gd name="connsiteX72" fmla="*/ 5620198 w 6456673"/>
              <a:gd name="connsiteY72" fmla="*/ 511561 h 6857999"/>
              <a:gd name="connsiteX73" fmla="*/ 5634466 w 6456673"/>
              <a:gd name="connsiteY73" fmla="*/ 521840 h 6857999"/>
              <a:gd name="connsiteX74" fmla="*/ 5647935 w 6456673"/>
              <a:gd name="connsiteY74" fmla="*/ 515460 h 6857999"/>
              <a:gd name="connsiteX75" fmla="*/ 5665393 w 6456673"/>
              <a:gd name="connsiteY75" fmla="*/ 532918 h 6857999"/>
              <a:gd name="connsiteX76" fmla="*/ 5662646 w 6456673"/>
              <a:gd name="connsiteY76" fmla="*/ 542222 h 6857999"/>
              <a:gd name="connsiteX77" fmla="*/ 5676914 w 6456673"/>
              <a:gd name="connsiteY77" fmla="*/ 552502 h 6857999"/>
              <a:gd name="connsiteX78" fmla="*/ 5722907 w 6456673"/>
              <a:gd name="connsiteY78" fmla="*/ 428614 h 6857999"/>
              <a:gd name="connsiteX79" fmla="*/ 5647847 w 6456673"/>
              <a:gd name="connsiteY79" fmla="*/ 416917 h 6857999"/>
              <a:gd name="connsiteX80" fmla="*/ 5633491 w 6456673"/>
              <a:gd name="connsiteY80" fmla="*/ 433046 h 6857999"/>
              <a:gd name="connsiteX81" fmla="*/ 5633402 w 6456673"/>
              <a:gd name="connsiteY81" fmla="*/ 433046 h 6857999"/>
              <a:gd name="connsiteX82" fmla="*/ 5547886 w 6456673"/>
              <a:gd name="connsiteY82" fmla="*/ 518562 h 6857999"/>
              <a:gd name="connsiteX83" fmla="*/ 5547886 w 6456673"/>
              <a:gd name="connsiteY83" fmla="*/ 518651 h 6857999"/>
              <a:gd name="connsiteX84" fmla="*/ 5531757 w 6456673"/>
              <a:gd name="connsiteY84" fmla="*/ 533007 h 6857999"/>
              <a:gd name="connsiteX85" fmla="*/ 5547886 w 6456673"/>
              <a:gd name="connsiteY85" fmla="*/ 547363 h 6857999"/>
              <a:gd name="connsiteX86" fmla="*/ 5547886 w 6456673"/>
              <a:gd name="connsiteY86" fmla="*/ 547452 h 6857999"/>
              <a:gd name="connsiteX87" fmla="*/ 5577130 w 6456673"/>
              <a:gd name="connsiteY87" fmla="*/ 605142 h 6857999"/>
              <a:gd name="connsiteX88" fmla="*/ 5585725 w 6456673"/>
              <a:gd name="connsiteY88" fmla="*/ 582013 h 6857999"/>
              <a:gd name="connsiteX89" fmla="*/ 5568799 w 6456673"/>
              <a:gd name="connsiteY89" fmla="*/ 533007 h 6857999"/>
              <a:gd name="connsiteX90" fmla="*/ 5647847 w 6456673"/>
              <a:gd name="connsiteY90" fmla="*/ 453959 h 6857999"/>
              <a:gd name="connsiteX91" fmla="*/ 5674698 w 6456673"/>
              <a:gd name="connsiteY91" fmla="*/ 458656 h 6857999"/>
              <a:gd name="connsiteX92" fmla="*/ 5693928 w 6456673"/>
              <a:gd name="connsiteY92" fmla="*/ 443148 h 6857999"/>
              <a:gd name="connsiteX93" fmla="*/ 5662292 w 6456673"/>
              <a:gd name="connsiteY93" fmla="*/ 433046 h 6857999"/>
              <a:gd name="connsiteX94" fmla="*/ 5662203 w 6456673"/>
              <a:gd name="connsiteY94" fmla="*/ 433046 h 6857999"/>
              <a:gd name="connsiteX95" fmla="*/ 5662114 w 6456673"/>
              <a:gd name="connsiteY95" fmla="*/ 432957 h 6857999"/>
              <a:gd name="connsiteX96" fmla="*/ 5647847 w 6456673"/>
              <a:gd name="connsiteY96" fmla="*/ 416917 h 6857999"/>
              <a:gd name="connsiteX97" fmla="*/ 842544 w 6456673"/>
              <a:gd name="connsiteY97" fmla="*/ 0 h 6857999"/>
              <a:gd name="connsiteX98" fmla="*/ 2733870 w 6456673"/>
              <a:gd name="connsiteY98" fmla="*/ 0 h 6857999"/>
              <a:gd name="connsiteX99" fmla="*/ 6456673 w 6456673"/>
              <a:gd name="connsiteY99" fmla="*/ 0 h 6857999"/>
              <a:gd name="connsiteX100" fmla="*/ 6456673 w 6456673"/>
              <a:gd name="connsiteY100" fmla="*/ 1856904 h 6857999"/>
              <a:gd name="connsiteX101" fmla="*/ 6456673 w 6456673"/>
              <a:gd name="connsiteY101" fmla="*/ 6857999 h 6857999"/>
              <a:gd name="connsiteX102" fmla="*/ 818673 w 6456673"/>
              <a:gd name="connsiteY102" fmla="*/ 6857999 h 6857999"/>
              <a:gd name="connsiteX103" fmla="*/ 739464 w 6456673"/>
              <a:gd name="connsiteY103" fmla="*/ 6703345 h 6857999"/>
              <a:gd name="connsiteX104" fmla="*/ 0 w 6456673"/>
              <a:gd name="connsiteY104" fmla="*/ 3452303 h 6857999"/>
              <a:gd name="connsiteX105" fmla="*/ 739464 w 6456673"/>
              <a:gd name="connsiteY105" fmla="*/ 201263 h 6857999"/>
              <a:gd name="connsiteX106" fmla="*/ 842544 w 6456673"/>
              <a:gd name="connsiteY10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33580 w 6456673"/>
              <a:gd name="connsiteY26" fmla="*/ 632879 h 6857999"/>
              <a:gd name="connsiteX27" fmla="*/ 5647936 w 6456673"/>
              <a:gd name="connsiteY27" fmla="*/ 649096 h 6857999"/>
              <a:gd name="connsiteX28" fmla="*/ 5662293 w 6456673"/>
              <a:gd name="connsiteY28" fmla="*/ 632968 h 6857999"/>
              <a:gd name="connsiteX29" fmla="*/ 5747898 w 6456673"/>
              <a:gd name="connsiteY29" fmla="*/ 547451 h 6857999"/>
              <a:gd name="connsiteX30" fmla="*/ 5747898 w 6456673"/>
              <a:gd name="connsiteY30" fmla="*/ 547362 h 6857999"/>
              <a:gd name="connsiteX31" fmla="*/ 5747986 w 6456673"/>
              <a:gd name="connsiteY31" fmla="*/ 547274 h 6857999"/>
              <a:gd name="connsiteX32" fmla="*/ 5764115 w 6456673"/>
              <a:gd name="connsiteY32" fmla="*/ 533006 h 6857999"/>
              <a:gd name="connsiteX33" fmla="*/ 5747986 w 6456673"/>
              <a:gd name="connsiteY33" fmla="*/ 518650 h 6857999"/>
              <a:gd name="connsiteX34" fmla="*/ 5747986 w 6456673"/>
              <a:gd name="connsiteY34" fmla="*/ 518562 h 6857999"/>
              <a:gd name="connsiteX35" fmla="*/ 5717768 w 6456673"/>
              <a:gd name="connsiteY35" fmla="*/ 459985 h 6857999"/>
              <a:gd name="connsiteX36" fmla="*/ 6024297 w 6456673"/>
              <a:gd name="connsiteY36" fmla="*/ 435703 h 6857999"/>
              <a:gd name="connsiteX37" fmla="*/ 5960935 w 6456673"/>
              <a:gd name="connsiteY37" fmla="*/ 489140 h 6857999"/>
              <a:gd name="connsiteX38" fmla="*/ 5984242 w 6456673"/>
              <a:gd name="connsiteY38" fmla="*/ 515991 h 6857999"/>
              <a:gd name="connsiteX39" fmla="*/ 6023234 w 6456673"/>
              <a:gd name="connsiteY39" fmla="*/ 481784 h 6857999"/>
              <a:gd name="connsiteX40" fmla="*/ 6023234 w 6456673"/>
              <a:gd name="connsiteY40" fmla="*/ 629865 h 6857999"/>
              <a:gd name="connsiteX41" fmla="*/ 6062669 w 6456673"/>
              <a:gd name="connsiteY41" fmla="*/ 629865 h 6857999"/>
              <a:gd name="connsiteX42" fmla="*/ 6062669 w 6456673"/>
              <a:gd name="connsiteY42" fmla="*/ 435703 h 6857999"/>
              <a:gd name="connsiteX43" fmla="*/ 6024297 w 6456673"/>
              <a:gd name="connsiteY43" fmla="*/ 435703 h 6857999"/>
              <a:gd name="connsiteX44" fmla="*/ 5856897 w 6456673"/>
              <a:gd name="connsiteY44" fmla="*/ 434286 h 6857999"/>
              <a:gd name="connsiteX45" fmla="*/ 5830489 w 6456673"/>
              <a:gd name="connsiteY45" fmla="*/ 438008 h 6857999"/>
              <a:gd name="connsiteX46" fmla="*/ 5809309 w 6456673"/>
              <a:gd name="connsiteY46" fmla="*/ 449085 h 6857999"/>
              <a:gd name="connsiteX47" fmla="*/ 5794776 w 6456673"/>
              <a:gd name="connsiteY47" fmla="*/ 467518 h 6857999"/>
              <a:gd name="connsiteX48" fmla="*/ 5788484 w 6456673"/>
              <a:gd name="connsiteY48" fmla="*/ 493660 h 6857999"/>
              <a:gd name="connsiteX49" fmla="*/ 5829514 w 6456673"/>
              <a:gd name="connsiteY49" fmla="*/ 496673 h 6857999"/>
              <a:gd name="connsiteX50" fmla="*/ 5836781 w 6456673"/>
              <a:gd name="connsiteY50" fmla="*/ 479127 h 6857999"/>
              <a:gd name="connsiteX51" fmla="*/ 5854682 w 6456673"/>
              <a:gd name="connsiteY51" fmla="*/ 472037 h 6857999"/>
              <a:gd name="connsiteX52" fmla="*/ 5871342 w 6456673"/>
              <a:gd name="connsiteY52" fmla="*/ 477620 h 6857999"/>
              <a:gd name="connsiteX53" fmla="*/ 5878431 w 6456673"/>
              <a:gd name="connsiteY53" fmla="*/ 493040 h 6857999"/>
              <a:gd name="connsiteX54" fmla="*/ 5872671 w 6456673"/>
              <a:gd name="connsiteY54" fmla="*/ 508371 h 6857999"/>
              <a:gd name="connsiteX55" fmla="*/ 5861151 w 6456673"/>
              <a:gd name="connsiteY55" fmla="*/ 520157 h 6857999"/>
              <a:gd name="connsiteX56" fmla="*/ 5785914 w 6456673"/>
              <a:gd name="connsiteY56" fmla="*/ 587773 h 6857999"/>
              <a:gd name="connsiteX57" fmla="*/ 5785914 w 6456673"/>
              <a:gd name="connsiteY57" fmla="*/ 631284 h 6857999"/>
              <a:gd name="connsiteX58" fmla="*/ 5921234 w 6456673"/>
              <a:gd name="connsiteY58" fmla="*/ 631284 h 6857999"/>
              <a:gd name="connsiteX59" fmla="*/ 5921234 w 6456673"/>
              <a:gd name="connsiteY59" fmla="*/ 595128 h 6857999"/>
              <a:gd name="connsiteX60" fmla="*/ 5835274 w 6456673"/>
              <a:gd name="connsiteY60" fmla="*/ 595128 h 6857999"/>
              <a:gd name="connsiteX61" fmla="*/ 5894117 w 6456673"/>
              <a:gd name="connsiteY61" fmla="*/ 544527 h 6857999"/>
              <a:gd name="connsiteX62" fmla="*/ 5904219 w 6456673"/>
              <a:gd name="connsiteY62" fmla="*/ 534425 h 6857999"/>
              <a:gd name="connsiteX63" fmla="*/ 5912284 w 6456673"/>
              <a:gd name="connsiteY63" fmla="*/ 523081 h 6857999"/>
              <a:gd name="connsiteX64" fmla="*/ 5917601 w 6456673"/>
              <a:gd name="connsiteY64" fmla="*/ 509434 h 6857999"/>
              <a:gd name="connsiteX65" fmla="*/ 5919550 w 6456673"/>
              <a:gd name="connsiteY65" fmla="*/ 492597 h 6857999"/>
              <a:gd name="connsiteX66" fmla="*/ 5914765 w 6456673"/>
              <a:gd name="connsiteY66" fmla="*/ 467163 h 6857999"/>
              <a:gd name="connsiteX67" fmla="*/ 5901472 w 6456673"/>
              <a:gd name="connsiteY67" fmla="*/ 448997 h 6857999"/>
              <a:gd name="connsiteX68" fmla="*/ 5881533 w 6456673"/>
              <a:gd name="connsiteY68" fmla="*/ 438008 h 6857999"/>
              <a:gd name="connsiteX69" fmla="*/ 5856897 w 6456673"/>
              <a:gd name="connsiteY69" fmla="*/ 434286 h 6857999"/>
              <a:gd name="connsiteX70" fmla="*/ 5722907 w 6456673"/>
              <a:gd name="connsiteY70" fmla="*/ 428614 h 6857999"/>
              <a:gd name="connsiteX71" fmla="*/ 5620198 w 6456673"/>
              <a:gd name="connsiteY71" fmla="*/ 511561 h 6857999"/>
              <a:gd name="connsiteX72" fmla="*/ 5634466 w 6456673"/>
              <a:gd name="connsiteY72" fmla="*/ 521840 h 6857999"/>
              <a:gd name="connsiteX73" fmla="*/ 5647935 w 6456673"/>
              <a:gd name="connsiteY73" fmla="*/ 515460 h 6857999"/>
              <a:gd name="connsiteX74" fmla="*/ 5665393 w 6456673"/>
              <a:gd name="connsiteY74" fmla="*/ 532918 h 6857999"/>
              <a:gd name="connsiteX75" fmla="*/ 5662646 w 6456673"/>
              <a:gd name="connsiteY75" fmla="*/ 542222 h 6857999"/>
              <a:gd name="connsiteX76" fmla="*/ 5676914 w 6456673"/>
              <a:gd name="connsiteY76" fmla="*/ 552502 h 6857999"/>
              <a:gd name="connsiteX77" fmla="*/ 5722907 w 6456673"/>
              <a:gd name="connsiteY77" fmla="*/ 428614 h 6857999"/>
              <a:gd name="connsiteX78" fmla="*/ 5647847 w 6456673"/>
              <a:gd name="connsiteY78" fmla="*/ 416917 h 6857999"/>
              <a:gd name="connsiteX79" fmla="*/ 5633491 w 6456673"/>
              <a:gd name="connsiteY79" fmla="*/ 433046 h 6857999"/>
              <a:gd name="connsiteX80" fmla="*/ 5633402 w 6456673"/>
              <a:gd name="connsiteY80" fmla="*/ 433046 h 6857999"/>
              <a:gd name="connsiteX81" fmla="*/ 5547886 w 6456673"/>
              <a:gd name="connsiteY81" fmla="*/ 518562 h 6857999"/>
              <a:gd name="connsiteX82" fmla="*/ 5547886 w 6456673"/>
              <a:gd name="connsiteY82" fmla="*/ 518651 h 6857999"/>
              <a:gd name="connsiteX83" fmla="*/ 5531757 w 6456673"/>
              <a:gd name="connsiteY83" fmla="*/ 533007 h 6857999"/>
              <a:gd name="connsiteX84" fmla="*/ 5547886 w 6456673"/>
              <a:gd name="connsiteY84" fmla="*/ 547363 h 6857999"/>
              <a:gd name="connsiteX85" fmla="*/ 5547886 w 6456673"/>
              <a:gd name="connsiteY85" fmla="*/ 547452 h 6857999"/>
              <a:gd name="connsiteX86" fmla="*/ 5577130 w 6456673"/>
              <a:gd name="connsiteY86" fmla="*/ 605142 h 6857999"/>
              <a:gd name="connsiteX87" fmla="*/ 5585725 w 6456673"/>
              <a:gd name="connsiteY87" fmla="*/ 582013 h 6857999"/>
              <a:gd name="connsiteX88" fmla="*/ 5568799 w 6456673"/>
              <a:gd name="connsiteY88" fmla="*/ 533007 h 6857999"/>
              <a:gd name="connsiteX89" fmla="*/ 5647847 w 6456673"/>
              <a:gd name="connsiteY89" fmla="*/ 453959 h 6857999"/>
              <a:gd name="connsiteX90" fmla="*/ 5674698 w 6456673"/>
              <a:gd name="connsiteY90" fmla="*/ 458656 h 6857999"/>
              <a:gd name="connsiteX91" fmla="*/ 5693928 w 6456673"/>
              <a:gd name="connsiteY91" fmla="*/ 443148 h 6857999"/>
              <a:gd name="connsiteX92" fmla="*/ 5662292 w 6456673"/>
              <a:gd name="connsiteY92" fmla="*/ 433046 h 6857999"/>
              <a:gd name="connsiteX93" fmla="*/ 5662203 w 6456673"/>
              <a:gd name="connsiteY93" fmla="*/ 433046 h 6857999"/>
              <a:gd name="connsiteX94" fmla="*/ 5662114 w 6456673"/>
              <a:gd name="connsiteY94" fmla="*/ 432957 h 6857999"/>
              <a:gd name="connsiteX95" fmla="*/ 5647847 w 6456673"/>
              <a:gd name="connsiteY95" fmla="*/ 416917 h 6857999"/>
              <a:gd name="connsiteX96" fmla="*/ 842544 w 6456673"/>
              <a:gd name="connsiteY96" fmla="*/ 0 h 6857999"/>
              <a:gd name="connsiteX97" fmla="*/ 2733870 w 6456673"/>
              <a:gd name="connsiteY97" fmla="*/ 0 h 6857999"/>
              <a:gd name="connsiteX98" fmla="*/ 6456673 w 6456673"/>
              <a:gd name="connsiteY98" fmla="*/ 0 h 6857999"/>
              <a:gd name="connsiteX99" fmla="*/ 6456673 w 6456673"/>
              <a:gd name="connsiteY99" fmla="*/ 1856904 h 6857999"/>
              <a:gd name="connsiteX100" fmla="*/ 6456673 w 6456673"/>
              <a:gd name="connsiteY100" fmla="*/ 6857999 h 6857999"/>
              <a:gd name="connsiteX101" fmla="*/ 818673 w 6456673"/>
              <a:gd name="connsiteY101" fmla="*/ 6857999 h 6857999"/>
              <a:gd name="connsiteX102" fmla="*/ 739464 w 6456673"/>
              <a:gd name="connsiteY102" fmla="*/ 6703345 h 6857999"/>
              <a:gd name="connsiteX103" fmla="*/ 0 w 6456673"/>
              <a:gd name="connsiteY103" fmla="*/ 3452303 h 6857999"/>
              <a:gd name="connsiteX104" fmla="*/ 739464 w 6456673"/>
              <a:gd name="connsiteY104" fmla="*/ 201263 h 6857999"/>
              <a:gd name="connsiteX105" fmla="*/ 842544 w 6456673"/>
              <a:gd name="connsiteY10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33580 w 6456673"/>
              <a:gd name="connsiteY26" fmla="*/ 632879 h 6857999"/>
              <a:gd name="connsiteX27" fmla="*/ 5662293 w 6456673"/>
              <a:gd name="connsiteY27" fmla="*/ 632968 h 6857999"/>
              <a:gd name="connsiteX28" fmla="*/ 5747898 w 6456673"/>
              <a:gd name="connsiteY28" fmla="*/ 547451 h 6857999"/>
              <a:gd name="connsiteX29" fmla="*/ 5747898 w 6456673"/>
              <a:gd name="connsiteY29" fmla="*/ 547362 h 6857999"/>
              <a:gd name="connsiteX30" fmla="*/ 5747986 w 6456673"/>
              <a:gd name="connsiteY30" fmla="*/ 547274 h 6857999"/>
              <a:gd name="connsiteX31" fmla="*/ 5764115 w 6456673"/>
              <a:gd name="connsiteY31" fmla="*/ 533006 h 6857999"/>
              <a:gd name="connsiteX32" fmla="*/ 5747986 w 6456673"/>
              <a:gd name="connsiteY32" fmla="*/ 518650 h 6857999"/>
              <a:gd name="connsiteX33" fmla="*/ 5747986 w 6456673"/>
              <a:gd name="connsiteY33" fmla="*/ 518562 h 6857999"/>
              <a:gd name="connsiteX34" fmla="*/ 5717768 w 6456673"/>
              <a:gd name="connsiteY34" fmla="*/ 459985 h 6857999"/>
              <a:gd name="connsiteX35" fmla="*/ 6024297 w 6456673"/>
              <a:gd name="connsiteY35" fmla="*/ 435703 h 6857999"/>
              <a:gd name="connsiteX36" fmla="*/ 5960935 w 6456673"/>
              <a:gd name="connsiteY36" fmla="*/ 489140 h 6857999"/>
              <a:gd name="connsiteX37" fmla="*/ 5984242 w 6456673"/>
              <a:gd name="connsiteY37" fmla="*/ 515991 h 6857999"/>
              <a:gd name="connsiteX38" fmla="*/ 6023234 w 6456673"/>
              <a:gd name="connsiteY38" fmla="*/ 481784 h 6857999"/>
              <a:gd name="connsiteX39" fmla="*/ 6023234 w 6456673"/>
              <a:gd name="connsiteY39" fmla="*/ 629865 h 6857999"/>
              <a:gd name="connsiteX40" fmla="*/ 6062669 w 6456673"/>
              <a:gd name="connsiteY40" fmla="*/ 629865 h 6857999"/>
              <a:gd name="connsiteX41" fmla="*/ 6062669 w 6456673"/>
              <a:gd name="connsiteY41" fmla="*/ 435703 h 6857999"/>
              <a:gd name="connsiteX42" fmla="*/ 6024297 w 6456673"/>
              <a:gd name="connsiteY42" fmla="*/ 435703 h 6857999"/>
              <a:gd name="connsiteX43" fmla="*/ 5856897 w 6456673"/>
              <a:gd name="connsiteY43" fmla="*/ 434286 h 6857999"/>
              <a:gd name="connsiteX44" fmla="*/ 5830489 w 6456673"/>
              <a:gd name="connsiteY44" fmla="*/ 438008 h 6857999"/>
              <a:gd name="connsiteX45" fmla="*/ 5809309 w 6456673"/>
              <a:gd name="connsiteY45" fmla="*/ 449085 h 6857999"/>
              <a:gd name="connsiteX46" fmla="*/ 5794776 w 6456673"/>
              <a:gd name="connsiteY46" fmla="*/ 467518 h 6857999"/>
              <a:gd name="connsiteX47" fmla="*/ 5788484 w 6456673"/>
              <a:gd name="connsiteY47" fmla="*/ 493660 h 6857999"/>
              <a:gd name="connsiteX48" fmla="*/ 5829514 w 6456673"/>
              <a:gd name="connsiteY48" fmla="*/ 496673 h 6857999"/>
              <a:gd name="connsiteX49" fmla="*/ 5836781 w 6456673"/>
              <a:gd name="connsiteY49" fmla="*/ 479127 h 6857999"/>
              <a:gd name="connsiteX50" fmla="*/ 5854682 w 6456673"/>
              <a:gd name="connsiteY50" fmla="*/ 472037 h 6857999"/>
              <a:gd name="connsiteX51" fmla="*/ 5871342 w 6456673"/>
              <a:gd name="connsiteY51" fmla="*/ 477620 h 6857999"/>
              <a:gd name="connsiteX52" fmla="*/ 5878431 w 6456673"/>
              <a:gd name="connsiteY52" fmla="*/ 493040 h 6857999"/>
              <a:gd name="connsiteX53" fmla="*/ 5872671 w 6456673"/>
              <a:gd name="connsiteY53" fmla="*/ 508371 h 6857999"/>
              <a:gd name="connsiteX54" fmla="*/ 5861151 w 6456673"/>
              <a:gd name="connsiteY54" fmla="*/ 520157 h 6857999"/>
              <a:gd name="connsiteX55" fmla="*/ 5785914 w 6456673"/>
              <a:gd name="connsiteY55" fmla="*/ 587773 h 6857999"/>
              <a:gd name="connsiteX56" fmla="*/ 5785914 w 6456673"/>
              <a:gd name="connsiteY56" fmla="*/ 631284 h 6857999"/>
              <a:gd name="connsiteX57" fmla="*/ 5921234 w 6456673"/>
              <a:gd name="connsiteY57" fmla="*/ 631284 h 6857999"/>
              <a:gd name="connsiteX58" fmla="*/ 5921234 w 6456673"/>
              <a:gd name="connsiteY58" fmla="*/ 595128 h 6857999"/>
              <a:gd name="connsiteX59" fmla="*/ 5835274 w 6456673"/>
              <a:gd name="connsiteY59" fmla="*/ 595128 h 6857999"/>
              <a:gd name="connsiteX60" fmla="*/ 5894117 w 6456673"/>
              <a:gd name="connsiteY60" fmla="*/ 544527 h 6857999"/>
              <a:gd name="connsiteX61" fmla="*/ 5904219 w 6456673"/>
              <a:gd name="connsiteY61" fmla="*/ 534425 h 6857999"/>
              <a:gd name="connsiteX62" fmla="*/ 5912284 w 6456673"/>
              <a:gd name="connsiteY62" fmla="*/ 523081 h 6857999"/>
              <a:gd name="connsiteX63" fmla="*/ 5917601 w 6456673"/>
              <a:gd name="connsiteY63" fmla="*/ 509434 h 6857999"/>
              <a:gd name="connsiteX64" fmla="*/ 5919550 w 6456673"/>
              <a:gd name="connsiteY64" fmla="*/ 492597 h 6857999"/>
              <a:gd name="connsiteX65" fmla="*/ 5914765 w 6456673"/>
              <a:gd name="connsiteY65" fmla="*/ 467163 h 6857999"/>
              <a:gd name="connsiteX66" fmla="*/ 5901472 w 6456673"/>
              <a:gd name="connsiteY66" fmla="*/ 448997 h 6857999"/>
              <a:gd name="connsiteX67" fmla="*/ 5881533 w 6456673"/>
              <a:gd name="connsiteY67" fmla="*/ 438008 h 6857999"/>
              <a:gd name="connsiteX68" fmla="*/ 5856897 w 6456673"/>
              <a:gd name="connsiteY68" fmla="*/ 434286 h 6857999"/>
              <a:gd name="connsiteX69" fmla="*/ 5722907 w 6456673"/>
              <a:gd name="connsiteY69" fmla="*/ 428614 h 6857999"/>
              <a:gd name="connsiteX70" fmla="*/ 5620198 w 6456673"/>
              <a:gd name="connsiteY70" fmla="*/ 511561 h 6857999"/>
              <a:gd name="connsiteX71" fmla="*/ 5634466 w 6456673"/>
              <a:gd name="connsiteY71" fmla="*/ 521840 h 6857999"/>
              <a:gd name="connsiteX72" fmla="*/ 5647935 w 6456673"/>
              <a:gd name="connsiteY72" fmla="*/ 515460 h 6857999"/>
              <a:gd name="connsiteX73" fmla="*/ 5665393 w 6456673"/>
              <a:gd name="connsiteY73" fmla="*/ 532918 h 6857999"/>
              <a:gd name="connsiteX74" fmla="*/ 5662646 w 6456673"/>
              <a:gd name="connsiteY74" fmla="*/ 542222 h 6857999"/>
              <a:gd name="connsiteX75" fmla="*/ 5676914 w 6456673"/>
              <a:gd name="connsiteY75" fmla="*/ 552502 h 6857999"/>
              <a:gd name="connsiteX76" fmla="*/ 5722907 w 6456673"/>
              <a:gd name="connsiteY76" fmla="*/ 428614 h 6857999"/>
              <a:gd name="connsiteX77" fmla="*/ 5647847 w 6456673"/>
              <a:gd name="connsiteY77" fmla="*/ 416917 h 6857999"/>
              <a:gd name="connsiteX78" fmla="*/ 5633491 w 6456673"/>
              <a:gd name="connsiteY78" fmla="*/ 433046 h 6857999"/>
              <a:gd name="connsiteX79" fmla="*/ 5633402 w 6456673"/>
              <a:gd name="connsiteY79" fmla="*/ 433046 h 6857999"/>
              <a:gd name="connsiteX80" fmla="*/ 5547886 w 6456673"/>
              <a:gd name="connsiteY80" fmla="*/ 518562 h 6857999"/>
              <a:gd name="connsiteX81" fmla="*/ 5547886 w 6456673"/>
              <a:gd name="connsiteY81" fmla="*/ 518651 h 6857999"/>
              <a:gd name="connsiteX82" fmla="*/ 5531757 w 6456673"/>
              <a:gd name="connsiteY82" fmla="*/ 533007 h 6857999"/>
              <a:gd name="connsiteX83" fmla="*/ 5547886 w 6456673"/>
              <a:gd name="connsiteY83" fmla="*/ 547363 h 6857999"/>
              <a:gd name="connsiteX84" fmla="*/ 5547886 w 6456673"/>
              <a:gd name="connsiteY84" fmla="*/ 547452 h 6857999"/>
              <a:gd name="connsiteX85" fmla="*/ 5577130 w 6456673"/>
              <a:gd name="connsiteY85" fmla="*/ 605142 h 6857999"/>
              <a:gd name="connsiteX86" fmla="*/ 5585725 w 6456673"/>
              <a:gd name="connsiteY86" fmla="*/ 582013 h 6857999"/>
              <a:gd name="connsiteX87" fmla="*/ 5568799 w 6456673"/>
              <a:gd name="connsiteY87" fmla="*/ 533007 h 6857999"/>
              <a:gd name="connsiteX88" fmla="*/ 5647847 w 6456673"/>
              <a:gd name="connsiteY88" fmla="*/ 453959 h 6857999"/>
              <a:gd name="connsiteX89" fmla="*/ 5674698 w 6456673"/>
              <a:gd name="connsiteY89" fmla="*/ 458656 h 6857999"/>
              <a:gd name="connsiteX90" fmla="*/ 5693928 w 6456673"/>
              <a:gd name="connsiteY90" fmla="*/ 443148 h 6857999"/>
              <a:gd name="connsiteX91" fmla="*/ 5662292 w 6456673"/>
              <a:gd name="connsiteY91" fmla="*/ 433046 h 6857999"/>
              <a:gd name="connsiteX92" fmla="*/ 5662203 w 6456673"/>
              <a:gd name="connsiteY92" fmla="*/ 433046 h 6857999"/>
              <a:gd name="connsiteX93" fmla="*/ 5662114 w 6456673"/>
              <a:gd name="connsiteY93" fmla="*/ 432957 h 6857999"/>
              <a:gd name="connsiteX94" fmla="*/ 5647847 w 6456673"/>
              <a:gd name="connsiteY94" fmla="*/ 416917 h 6857999"/>
              <a:gd name="connsiteX95" fmla="*/ 842544 w 6456673"/>
              <a:gd name="connsiteY95" fmla="*/ 0 h 6857999"/>
              <a:gd name="connsiteX96" fmla="*/ 2733870 w 6456673"/>
              <a:gd name="connsiteY96" fmla="*/ 0 h 6857999"/>
              <a:gd name="connsiteX97" fmla="*/ 6456673 w 6456673"/>
              <a:gd name="connsiteY97" fmla="*/ 0 h 6857999"/>
              <a:gd name="connsiteX98" fmla="*/ 6456673 w 6456673"/>
              <a:gd name="connsiteY98" fmla="*/ 1856904 h 6857999"/>
              <a:gd name="connsiteX99" fmla="*/ 6456673 w 6456673"/>
              <a:gd name="connsiteY99" fmla="*/ 6857999 h 6857999"/>
              <a:gd name="connsiteX100" fmla="*/ 818673 w 6456673"/>
              <a:gd name="connsiteY100" fmla="*/ 6857999 h 6857999"/>
              <a:gd name="connsiteX101" fmla="*/ 739464 w 6456673"/>
              <a:gd name="connsiteY101" fmla="*/ 6703345 h 6857999"/>
              <a:gd name="connsiteX102" fmla="*/ 0 w 6456673"/>
              <a:gd name="connsiteY102" fmla="*/ 3452303 h 6857999"/>
              <a:gd name="connsiteX103" fmla="*/ 739464 w 6456673"/>
              <a:gd name="connsiteY103" fmla="*/ 201263 h 6857999"/>
              <a:gd name="connsiteX104" fmla="*/ 842544 w 6456673"/>
              <a:gd name="connsiteY10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62293 w 6456673"/>
              <a:gd name="connsiteY26" fmla="*/ 632968 h 6857999"/>
              <a:gd name="connsiteX27" fmla="*/ 5747898 w 6456673"/>
              <a:gd name="connsiteY27" fmla="*/ 547451 h 6857999"/>
              <a:gd name="connsiteX28" fmla="*/ 5747898 w 6456673"/>
              <a:gd name="connsiteY28" fmla="*/ 547362 h 6857999"/>
              <a:gd name="connsiteX29" fmla="*/ 5747986 w 6456673"/>
              <a:gd name="connsiteY29" fmla="*/ 547274 h 6857999"/>
              <a:gd name="connsiteX30" fmla="*/ 5764115 w 6456673"/>
              <a:gd name="connsiteY30" fmla="*/ 533006 h 6857999"/>
              <a:gd name="connsiteX31" fmla="*/ 5747986 w 6456673"/>
              <a:gd name="connsiteY31" fmla="*/ 518650 h 6857999"/>
              <a:gd name="connsiteX32" fmla="*/ 5747986 w 6456673"/>
              <a:gd name="connsiteY32" fmla="*/ 518562 h 6857999"/>
              <a:gd name="connsiteX33" fmla="*/ 5717768 w 6456673"/>
              <a:gd name="connsiteY33" fmla="*/ 459985 h 6857999"/>
              <a:gd name="connsiteX34" fmla="*/ 6024297 w 6456673"/>
              <a:gd name="connsiteY34" fmla="*/ 435703 h 6857999"/>
              <a:gd name="connsiteX35" fmla="*/ 5960935 w 6456673"/>
              <a:gd name="connsiteY35" fmla="*/ 489140 h 6857999"/>
              <a:gd name="connsiteX36" fmla="*/ 5984242 w 6456673"/>
              <a:gd name="connsiteY36" fmla="*/ 515991 h 6857999"/>
              <a:gd name="connsiteX37" fmla="*/ 6023234 w 6456673"/>
              <a:gd name="connsiteY37" fmla="*/ 481784 h 6857999"/>
              <a:gd name="connsiteX38" fmla="*/ 6023234 w 6456673"/>
              <a:gd name="connsiteY38" fmla="*/ 629865 h 6857999"/>
              <a:gd name="connsiteX39" fmla="*/ 6062669 w 6456673"/>
              <a:gd name="connsiteY39" fmla="*/ 629865 h 6857999"/>
              <a:gd name="connsiteX40" fmla="*/ 6062669 w 6456673"/>
              <a:gd name="connsiteY40" fmla="*/ 435703 h 6857999"/>
              <a:gd name="connsiteX41" fmla="*/ 6024297 w 6456673"/>
              <a:gd name="connsiteY41" fmla="*/ 435703 h 6857999"/>
              <a:gd name="connsiteX42" fmla="*/ 5856897 w 6456673"/>
              <a:gd name="connsiteY42" fmla="*/ 434286 h 6857999"/>
              <a:gd name="connsiteX43" fmla="*/ 5830489 w 6456673"/>
              <a:gd name="connsiteY43" fmla="*/ 438008 h 6857999"/>
              <a:gd name="connsiteX44" fmla="*/ 5809309 w 6456673"/>
              <a:gd name="connsiteY44" fmla="*/ 449085 h 6857999"/>
              <a:gd name="connsiteX45" fmla="*/ 5794776 w 6456673"/>
              <a:gd name="connsiteY45" fmla="*/ 467518 h 6857999"/>
              <a:gd name="connsiteX46" fmla="*/ 5788484 w 6456673"/>
              <a:gd name="connsiteY46" fmla="*/ 493660 h 6857999"/>
              <a:gd name="connsiteX47" fmla="*/ 5829514 w 6456673"/>
              <a:gd name="connsiteY47" fmla="*/ 496673 h 6857999"/>
              <a:gd name="connsiteX48" fmla="*/ 5836781 w 6456673"/>
              <a:gd name="connsiteY48" fmla="*/ 479127 h 6857999"/>
              <a:gd name="connsiteX49" fmla="*/ 5854682 w 6456673"/>
              <a:gd name="connsiteY49" fmla="*/ 472037 h 6857999"/>
              <a:gd name="connsiteX50" fmla="*/ 5871342 w 6456673"/>
              <a:gd name="connsiteY50" fmla="*/ 477620 h 6857999"/>
              <a:gd name="connsiteX51" fmla="*/ 5878431 w 6456673"/>
              <a:gd name="connsiteY51" fmla="*/ 493040 h 6857999"/>
              <a:gd name="connsiteX52" fmla="*/ 5872671 w 6456673"/>
              <a:gd name="connsiteY52" fmla="*/ 508371 h 6857999"/>
              <a:gd name="connsiteX53" fmla="*/ 5861151 w 6456673"/>
              <a:gd name="connsiteY53" fmla="*/ 520157 h 6857999"/>
              <a:gd name="connsiteX54" fmla="*/ 5785914 w 6456673"/>
              <a:gd name="connsiteY54" fmla="*/ 587773 h 6857999"/>
              <a:gd name="connsiteX55" fmla="*/ 5785914 w 6456673"/>
              <a:gd name="connsiteY55" fmla="*/ 631284 h 6857999"/>
              <a:gd name="connsiteX56" fmla="*/ 5921234 w 6456673"/>
              <a:gd name="connsiteY56" fmla="*/ 631284 h 6857999"/>
              <a:gd name="connsiteX57" fmla="*/ 5921234 w 6456673"/>
              <a:gd name="connsiteY57" fmla="*/ 595128 h 6857999"/>
              <a:gd name="connsiteX58" fmla="*/ 5835274 w 6456673"/>
              <a:gd name="connsiteY58" fmla="*/ 595128 h 6857999"/>
              <a:gd name="connsiteX59" fmla="*/ 5894117 w 6456673"/>
              <a:gd name="connsiteY59" fmla="*/ 544527 h 6857999"/>
              <a:gd name="connsiteX60" fmla="*/ 5904219 w 6456673"/>
              <a:gd name="connsiteY60" fmla="*/ 534425 h 6857999"/>
              <a:gd name="connsiteX61" fmla="*/ 5912284 w 6456673"/>
              <a:gd name="connsiteY61" fmla="*/ 523081 h 6857999"/>
              <a:gd name="connsiteX62" fmla="*/ 5917601 w 6456673"/>
              <a:gd name="connsiteY62" fmla="*/ 509434 h 6857999"/>
              <a:gd name="connsiteX63" fmla="*/ 5919550 w 6456673"/>
              <a:gd name="connsiteY63" fmla="*/ 492597 h 6857999"/>
              <a:gd name="connsiteX64" fmla="*/ 5914765 w 6456673"/>
              <a:gd name="connsiteY64" fmla="*/ 467163 h 6857999"/>
              <a:gd name="connsiteX65" fmla="*/ 5901472 w 6456673"/>
              <a:gd name="connsiteY65" fmla="*/ 448997 h 6857999"/>
              <a:gd name="connsiteX66" fmla="*/ 5881533 w 6456673"/>
              <a:gd name="connsiteY66" fmla="*/ 438008 h 6857999"/>
              <a:gd name="connsiteX67" fmla="*/ 5856897 w 6456673"/>
              <a:gd name="connsiteY67" fmla="*/ 434286 h 6857999"/>
              <a:gd name="connsiteX68" fmla="*/ 5722907 w 6456673"/>
              <a:gd name="connsiteY68" fmla="*/ 428614 h 6857999"/>
              <a:gd name="connsiteX69" fmla="*/ 5620198 w 6456673"/>
              <a:gd name="connsiteY69" fmla="*/ 511561 h 6857999"/>
              <a:gd name="connsiteX70" fmla="*/ 5634466 w 6456673"/>
              <a:gd name="connsiteY70" fmla="*/ 521840 h 6857999"/>
              <a:gd name="connsiteX71" fmla="*/ 5647935 w 6456673"/>
              <a:gd name="connsiteY71" fmla="*/ 515460 h 6857999"/>
              <a:gd name="connsiteX72" fmla="*/ 5665393 w 6456673"/>
              <a:gd name="connsiteY72" fmla="*/ 532918 h 6857999"/>
              <a:gd name="connsiteX73" fmla="*/ 5662646 w 6456673"/>
              <a:gd name="connsiteY73" fmla="*/ 542222 h 6857999"/>
              <a:gd name="connsiteX74" fmla="*/ 5676914 w 6456673"/>
              <a:gd name="connsiteY74" fmla="*/ 552502 h 6857999"/>
              <a:gd name="connsiteX75" fmla="*/ 5722907 w 6456673"/>
              <a:gd name="connsiteY75" fmla="*/ 428614 h 6857999"/>
              <a:gd name="connsiteX76" fmla="*/ 5647847 w 6456673"/>
              <a:gd name="connsiteY76" fmla="*/ 416917 h 6857999"/>
              <a:gd name="connsiteX77" fmla="*/ 5633491 w 6456673"/>
              <a:gd name="connsiteY77" fmla="*/ 433046 h 6857999"/>
              <a:gd name="connsiteX78" fmla="*/ 5633402 w 6456673"/>
              <a:gd name="connsiteY78" fmla="*/ 433046 h 6857999"/>
              <a:gd name="connsiteX79" fmla="*/ 5547886 w 6456673"/>
              <a:gd name="connsiteY79" fmla="*/ 518562 h 6857999"/>
              <a:gd name="connsiteX80" fmla="*/ 5547886 w 6456673"/>
              <a:gd name="connsiteY80" fmla="*/ 518651 h 6857999"/>
              <a:gd name="connsiteX81" fmla="*/ 5531757 w 6456673"/>
              <a:gd name="connsiteY81" fmla="*/ 533007 h 6857999"/>
              <a:gd name="connsiteX82" fmla="*/ 5547886 w 6456673"/>
              <a:gd name="connsiteY82" fmla="*/ 547363 h 6857999"/>
              <a:gd name="connsiteX83" fmla="*/ 5547886 w 6456673"/>
              <a:gd name="connsiteY83" fmla="*/ 547452 h 6857999"/>
              <a:gd name="connsiteX84" fmla="*/ 5577130 w 6456673"/>
              <a:gd name="connsiteY84" fmla="*/ 605142 h 6857999"/>
              <a:gd name="connsiteX85" fmla="*/ 5585725 w 6456673"/>
              <a:gd name="connsiteY85" fmla="*/ 582013 h 6857999"/>
              <a:gd name="connsiteX86" fmla="*/ 5568799 w 6456673"/>
              <a:gd name="connsiteY86" fmla="*/ 533007 h 6857999"/>
              <a:gd name="connsiteX87" fmla="*/ 5647847 w 6456673"/>
              <a:gd name="connsiteY87" fmla="*/ 453959 h 6857999"/>
              <a:gd name="connsiteX88" fmla="*/ 5674698 w 6456673"/>
              <a:gd name="connsiteY88" fmla="*/ 458656 h 6857999"/>
              <a:gd name="connsiteX89" fmla="*/ 5693928 w 6456673"/>
              <a:gd name="connsiteY89" fmla="*/ 443148 h 6857999"/>
              <a:gd name="connsiteX90" fmla="*/ 5662292 w 6456673"/>
              <a:gd name="connsiteY90" fmla="*/ 433046 h 6857999"/>
              <a:gd name="connsiteX91" fmla="*/ 5662203 w 6456673"/>
              <a:gd name="connsiteY91" fmla="*/ 433046 h 6857999"/>
              <a:gd name="connsiteX92" fmla="*/ 5662114 w 6456673"/>
              <a:gd name="connsiteY92" fmla="*/ 432957 h 6857999"/>
              <a:gd name="connsiteX93" fmla="*/ 5647847 w 6456673"/>
              <a:gd name="connsiteY93" fmla="*/ 416917 h 6857999"/>
              <a:gd name="connsiteX94" fmla="*/ 842544 w 6456673"/>
              <a:gd name="connsiteY94" fmla="*/ 0 h 6857999"/>
              <a:gd name="connsiteX95" fmla="*/ 2733870 w 6456673"/>
              <a:gd name="connsiteY95" fmla="*/ 0 h 6857999"/>
              <a:gd name="connsiteX96" fmla="*/ 6456673 w 6456673"/>
              <a:gd name="connsiteY96" fmla="*/ 0 h 6857999"/>
              <a:gd name="connsiteX97" fmla="*/ 6456673 w 6456673"/>
              <a:gd name="connsiteY97" fmla="*/ 1856904 h 6857999"/>
              <a:gd name="connsiteX98" fmla="*/ 6456673 w 6456673"/>
              <a:gd name="connsiteY98" fmla="*/ 6857999 h 6857999"/>
              <a:gd name="connsiteX99" fmla="*/ 818673 w 6456673"/>
              <a:gd name="connsiteY99" fmla="*/ 6857999 h 6857999"/>
              <a:gd name="connsiteX100" fmla="*/ 739464 w 6456673"/>
              <a:gd name="connsiteY100" fmla="*/ 6703345 h 6857999"/>
              <a:gd name="connsiteX101" fmla="*/ 0 w 6456673"/>
              <a:gd name="connsiteY101" fmla="*/ 3452303 h 6857999"/>
              <a:gd name="connsiteX102" fmla="*/ 739464 w 6456673"/>
              <a:gd name="connsiteY102" fmla="*/ 201263 h 6857999"/>
              <a:gd name="connsiteX103" fmla="*/ 842544 w 6456673"/>
              <a:gd name="connsiteY10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747898 w 6456673"/>
              <a:gd name="connsiteY26" fmla="*/ 547451 h 6857999"/>
              <a:gd name="connsiteX27" fmla="*/ 5747898 w 6456673"/>
              <a:gd name="connsiteY27" fmla="*/ 547362 h 6857999"/>
              <a:gd name="connsiteX28" fmla="*/ 5747986 w 6456673"/>
              <a:gd name="connsiteY28" fmla="*/ 547274 h 6857999"/>
              <a:gd name="connsiteX29" fmla="*/ 5764115 w 6456673"/>
              <a:gd name="connsiteY29" fmla="*/ 533006 h 6857999"/>
              <a:gd name="connsiteX30" fmla="*/ 5747986 w 6456673"/>
              <a:gd name="connsiteY30" fmla="*/ 518650 h 6857999"/>
              <a:gd name="connsiteX31" fmla="*/ 5747986 w 6456673"/>
              <a:gd name="connsiteY31" fmla="*/ 518562 h 6857999"/>
              <a:gd name="connsiteX32" fmla="*/ 5717768 w 6456673"/>
              <a:gd name="connsiteY32" fmla="*/ 459985 h 6857999"/>
              <a:gd name="connsiteX33" fmla="*/ 6024297 w 6456673"/>
              <a:gd name="connsiteY33" fmla="*/ 435703 h 6857999"/>
              <a:gd name="connsiteX34" fmla="*/ 5960935 w 6456673"/>
              <a:gd name="connsiteY34" fmla="*/ 489140 h 6857999"/>
              <a:gd name="connsiteX35" fmla="*/ 5984242 w 6456673"/>
              <a:gd name="connsiteY35" fmla="*/ 515991 h 6857999"/>
              <a:gd name="connsiteX36" fmla="*/ 6023234 w 6456673"/>
              <a:gd name="connsiteY36" fmla="*/ 481784 h 6857999"/>
              <a:gd name="connsiteX37" fmla="*/ 6023234 w 6456673"/>
              <a:gd name="connsiteY37" fmla="*/ 629865 h 6857999"/>
              <a:gd name="connsiteX38" fmla="*/ 6062669 w 6456673"/>
              <a:gd name="connsiteY38" fmla="*/ 629865 h 6857999"/>
              <a:gd name="connsiteX39" fmla="*/ 6062669 w 6456673"/>
              <a:gd name="connsiteY39" fmla="*/ 435703 h 6857999"/>
              <a:gd name="connsiteX40" fmla="*/ 6024297 w 6456673"/>
              <a:gd name="connsiteY40" fmla="*/ 435703 h 6857999"/>
              <a:gd name="connsiteX41" fmla="*/ 5856897 w 6456673"/>
              <a:gd name="connsiteY41" fmla="*/ 434286 h 6857999"/>
              <a:gd name="connsiteX42" fmla="*/ 5830489 w 6456673"/>
              <a:gd name="connsiteY42" fmla="*/ 438008 h 6857999"/>
              <a:gd name="connsiteX43" fmla="*/ 5809309 w 6456673"/>
              <a:gd name="connsiteY43" fmla="*/ 449085 h 6857999"/>
              <a:gd name="connsiteX44" fmla="*/ 5794776 w 6456673"/>
              <a:gd name="connsiteY44" fmla="*/ 467518 h 6857999"/>
              <a:gd name="connsiteX45" fmla="*/ 5788484 w 6456673"/>
              <a:gd name="connsiteY45" fmla="*/ 493660 h 6857999"/>
              <a:gd name="connsiteX46" fmla="*/ 5829514 w 6456673"/>
              <a:gd name="connsiteY46" fmla="*/ 496673 h 6857999"/>
              <a:gd name="connsiteX47" fmla="*/ 5836781 w 6456673"/>
              <a:gd name="connsiteY47" fmla="*/ 479127 h 6857999"/>
              <a:gd name="connsiteX48" fmla="*/ 5854682 w 6456673"/>
              <a:gd name="connsiteY48" fmla="*/ 472037 h 6857999"/>
              <a:gd name="connsiteX49" fmla="*/ 5871342 w 6456673"/>
              <a:gd name="connsiteY49" fmla="*/ 477620 h 6857999"/>
              <a:gd name="connsiteX50" fmla="*/ 5878431 w 6456673"/>
              <a:gd name="connsiteY50" fmla="*/ 493040 h 6857999"/>
              <a:gd name="connsiteX51" fmla="*/ 5872671 w 6456673"/>
              <a:gd name="connsiteY51" fmla="*/ 508371 h 6857999"/>
              <a:gd name="connsiteX52" fmla="*/ 5861151 w 6456673"/>
              <a:gd name="connsiteY52" fmla="*/ 520157 h 6857999"/>
              <a:gd name="connsiteX53" fmla="*/ 5785914 w 6456673"/>
              <a:gd name="connsiteY53" fmla="*/ 587773 h 6857999"/>
              <a:gd name="connsiteX54" fmla="*/ 5785914 w 6456673"/>
              <a:gd name="connsiteY54" fmla="*/ 631284 h 6857999"/>
              <a:gd name="connsiteX55" fmla="*/ 5921234 w 6456673"/>
              <a:gd name="connsiteY55" fmla="*/ 631284 h 6857999"/>
              <a:gd name="connsiteX56" fmla="*/ 5921234 w 6456673"/>
              <a:gd name="connsiteY56" fmla="*/ 595128 h 6857999"/>
              <a:gd name="connsiteX57" fmla="*/ 5835274 w 6456673"/>
              <a:gd name="connsiteY57" fmla="*/ 595128 h 6857999"/>
              <a:gd name="connsiteX58" fmla="*/ 5894117 w 6456673"/>
              <a:gd name="connsiteY58" fmla="*/ 544527 h 6857999"/>
              <a:gd name="connsiteX59" fmla="*/ 5904219 w 6456673"/>
              <a:gd name="connsiteY59" fmla="*/ 534425 h 6857999"/>
              <a:gd name="connsiteX60" fmla="*/ 5912284 w 6456673"/>
              <a:gd name="connsiteY60" fmla="*/ 523081 h 6857999"/>
              <a:gd name="connsiteX61" fmla="*/ 5917601 w 6456673"/>
              <a:gd name="connsiteY61" fmla="*/ 509434 h 6857999"/>
              <a:gd name="connsiteX62" fmla="*/ 5919550 w 6456673"/>
              <a:gd name="connsiteY62" fmla="*/ 492597 h 6857999"/>
              <a:gd name="connsiteX63" fmla="*/ 5914765 w 6456673"/>
              <a:gd name="connsiteY63" fmla="*/ 467163 h 6857999"/>
              <a:gd name="connsiteX64" fmla="*/ 5901472 w 6456673"/>
              <a:gd name="connsiteY64" fmla="*/ 448997 h 6857999"/>
              <a:gd name="connsiteX65" fmla="*/ 5881533 w 6456673"/>
              <a:gd name="connsiteY65" fmla="*/ 438008 h 6857999"/>
              <a:gd name="connsiteX66" fmla="*/ 5856897 w 6456673"/>
              <a:gd name="connsiteY66" fmla="*/ 434286 h 6857999"/>
              <a:gd name="connsiteX67" fmla="*/ 5722907 w 6456673"/>
              <a:gd name="connsiteY67" fmla="*/ 428614 h 6857999"/>
              <a:gd name="connsiteX68" fmla="*/ 5620198 w 6456673"/>
              <a:gd name="connsiteY68" fmla="*/ 511561 h 6857999"/>
              <a:gd name="connsiteX69" fmla="*/ 5634466 w 6456673"/>
              <a:gd name="connsiteY69" fmla="*/ 521840 h 6857999"/>
              <a:gd name="connsiteX70" fmla="*/ 5647935 w 6456673"/>
              <a:gd name="connsiteY70" fmla="*/ 515460 h 6857999"/>
              <a:gd name="connsiteX71" fmla="*/ 5665393 w 6456673"/>
              <a:gd name="connsiteY71" fmla="*/ 532918 h 6857999"/>
              <a:gd name="connsiteX72" fmla="*/ 5662646 w 6456673"/>
              <a:gd name="connsiteY72" fmla="*/ 542222 h 6857999"/>
              <a:gd name="connsiteX73" fmla="*/ 5676914 w 6456673"/>
              <a:gd name="connsiteY73" fmla="*/ 552502 h 6857999"/>
              <a:gd name="connsiteX74" fmla="*/ 5722907 w 6456673"/>
              <a:gd name="connsiteY74" fmla="*/ 428614 h 6857999"/>
              <a:gd name="connsiteX75" fmla="*/ 5647847 w 6456673"/>
              <a:gd name="connsiteY75" fmla="*/ 416917 h 6857999"/>
              <a:gd name="connsiteX76" fmla="*/ 5633491 w 6456673"/>
              <a:gd name="connsiteY76" fmla="*/ 433046 h 6857999"/>
              <a:gd name="connsiteX77" fmla="*/ 5633402 w 6456673"/>
              <a:gd name="connsiteY77" fmla="*/ 433046 h 6857999"/>
              <a:gd name="connsiteX78" fmla="*/ 5547886 w 6456673"/>
              <a:gd name="connsiteY78" fmla="*/ 518562 h 6857999"/>
              <a:gd name="connsiteX79" fmla="*/ 5547886 w 6456673"/>
              <a:gd name="connsiteY79" fmla="*/ 518651 h 6857999"/>
              <a:gd name="connsiteX80" fmla="*/ 5531757 w 6456673"/>
              <a:gd name="connsiteY80" fmla="*/ 533007 h 6857999"/>
              <a:gd name="connsiteX81" fmla="*/ 5547886 w 6456673"/>
              <a:gd name="connsiteY81" fmla="*/ 547363 h 6857999"/>
              <a:gd name="connsiteX82" fmla="*/ 5547886 w 6456673"/>
              <a:gd name="connsiteY82" fmla="*/ 547452 h 6857999"/>
              <a:gd name="connsiteX83" fmla="*/ 5577130 w 6456673"/>
              <a:gd name="connsiteY83" fmla="*/ 605142 h 6857999"/>
              <a:gd name="connsiteX84" fmla="*/ 5585725 w 6456673"/>
              <a:gd name="connsiteY84" fmla="*/ 582013 h 6857999"/>
              <a:gd name="connsiteX85" fmla="*/ 5568799 w 6456673"/>
              <a:gd name="connsiteY85" fmla="*/ 533007 h 6857999"/>
              <a:gd name="connsiteX86" fmla="*/ 5647847 w 6456673"/>
              <a:gd name="connsiteY86" fmla="*/ 453959 h 6857999"/>
              <a:gd name="connsiteX87" fmla="*/ 5674698 w 6456673"/>
              <a:gd name="connsiteY87" fmla="*/ 458656 h 6857999"/>
              <a:gd name="connsiteX88" fmla="*/ 5693928 w 6456673"/>
              <a:gd name="connsiteY88" fmla="*/ 443148 h 6857999"/>
              <a:gd name="connsiteX89" fmla="*/ 5662292 w 6456673"/>
              <a:gd name="connsiteY89" fmla="*/ 433046 h 6857999"/>
              <a:gd name="connsiteX90" fmla="*/ 5662203 w 6456673"/>
              <a:gd name="connsiteY90" fmla="*/ 433046 h 6857999"/>
              <a:gd name="connsiteX91" fmla="*/ 5662114 w 6456673"/>
              <a:gd name="connsiteY91" fmla="*/ 432957 h 6857999"/>
              <a:gd name="connsiteX92" fmla="*/ 5647847 w 6456673"/>
              <a:gd name="connsiteY92" fmla="*/ 416917 h 6857999"/>
              <a:gd name="connsiteX93" fmla="*/ 842544 w 6456673"/>
              <a:gd name="connsiteY93" fmla="*/ 0 h 6857999"/>
              <a:gd name="connsiteX94" fmla="*/ 2733870 w 6456673"/>
              <a:gd name="connsiteY94" fmla="*/ 0 h 6857999"/>
              <a:gd name="connsiteX95" fmla="*/ 6456673 w 6456673"/>
              <a:gd name="connsiteY95" fmla="*/ 0 h 6857999"/>
              <a:gd name="connsiteX96" fmla="*/ 6456673 w 6456673"/>
              <a:gd name="connsiteY96" fmla="*/ 1856904 h 6857999"/>
              <a:gd name="connsiteX97" fmla="*/ 6456673 w 6456673"/>
              <a:gd name="connsiteY97" fmla="*/ 6857999 h 6857999"/>
              <a:gd name="connsiteX98" fmla="*/ 818673 w 6456673"/>
              <a:gd name="connsiteY98" fmla="*/ 6857999 h 6857999"/>
              <a:gd name="connsiteX99" fmla="*/ 739464 w 6456673"/>
              <a:gd name="connsiteY99" fmla="*/ 6703345 h 6857999"/>
              <a:gd name="connsiteX100" fmla="*/ 0 w 6456673"/>
              <a:gd name="connsiteY100" fmla="*/ 3452303 h 6857999"/>
              <a:gd name="connsiteX101" fmla="*/ 739464 w 6456673"/>
              <a:gd name="connsiteY101" fmla="*/ 201263 h 6857999"/>
              <a:gd name="connsiteX102" fmla="*/ 842544 w 6456673"/>
              <a:gd name="connsiteY10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47986 w 6456673"/>
              <a:gd name="connsiteY27" fmla="*/ 547274 h 6857999"/>
              <a:gd name="connsiteX28" fmla="*/ 5764115 w 6456673"/>
              <a:gd name="connsiteY28" fmla="*/ 533006 h 6857999"/>
              <a:gd name="connsiteX29" fmla="*/ 5747986 w 6456673"/>
              <a:gd name="connsiteY29" fmla="*/ 518650 h 6857999"/>
              <a:gd name="connsiteX30" fmla="*/ 5747986 w 6456673"/>
              <a:gd name="connsiteY30" fmla="*/ 518562 h 6857999"/>
              <a:gd name="connsiteX31" fmla="*/ 5717768 w 6456673"/>
              <a:gd name="connsiteY31" fmla="*/ 459985 h 6857999"/>
              <a:gd name="connsiteX32" fmla="*/ 6024297 w 6456673"/>
              <a:gd name="connsiteY32" fmla="*/ 435703 h 6857999"/>
              <a:gd name="connsiteX33" fmla="*/ 5960935 w 6456673"/>
              <a:gd name="connsiteY33" fmla="*/ 489140 h 6857999"/>
              <a:gd name="connsiteX34" fmla="*/ 5984242 w 6456673"/>
              <a:gd name="connsiteY34" fmla="*/ 515991 h 6857999"/>
              <a:gd name="connsiteX35" fmla="*/ 6023234 w 6456673"/>
              <a:gd name="connsiteY35" fmla="*/ 481784 h 6857999"/>
              <a:gd name="connsiteX36" fmla="*/ 6023234 w 6456673"/>
              <a:gd name="connsiteY36" fmla="*/ 629865 h 6857999"/>
              <a:gd name="connsiteX37" fmla="*/ 6062669 w 6456673"/>
              <a:gd name="connsiteY37" fmla="*/ 629865 h 6857999"/>
              <a:gd name="connsiteX38" fmla="*/ 6062669 w 6456673"/>
              <a:gd name="connsiteY38" fmla="*/ 435703 h 6857999"/>
              <a:gd name="connsiteX39" fmla="*/ 6024297 w 6456673"/>
              <a:gd name="connsiteY39" fmla="*/ 435703 h 6857999"/>
              <a:gd name="connsiteX40" fmla="*/ 5856897 w 6456673"/>
              <a:gd name="connsiteY40" fmla="*/ 434286 h 6857999"/>
              <a:gd name="connsiteX41" fmla="*/ 5830489 w 6456673"/>
              <a:gd name="connsiteY41" fmla="*/ 438008 h 6857999"/>
              <a:gd name="connsiteX42" fmla="*/ 5809309 w 6456673"/>
              <a:gd name="connsiteY42" fmla="*/ 449085 h 6857999"/>
              <a:gd name="connsiteX43" fmla="*/ 5794776 w 6456673"/>
              <a:gd name="connsiteY43" fmla="*/ 467518 h 6857999"/>
              <a:gd name="connsiteX44" fmla="*/ 5788484 w 6456673"/>
              <a:gd name="connsiteY44" fmla="*/ 493660 h 6857999"/>
              <a:gd name="connsiteX45" fmla="*/ 5829514 w 6456673"/>
              <a:gd name="connsiteY45" fmla="*/ 496673 h 6857999"/>
              <a:gd name="connsiteX46" fmla="*/ 5836781 w 6456673"/>
              <a:gd name="connsiteY46" fmla="*/ 479127 h 6857999"/>
              <a:gd name="connsiteX47" fmla="*/ 5854682 w 6456673"/>
              <a:gd name="connsiteY47" fmla="*/ 472037 h 6857999"/>
              <a:gd name="connsiteX48" fmla="*/ 5871342 w 6456673"/>
              <a:gd name="connsiteY48" fmla="*/ 477620 h 6857999"/>
              <a:gd name="connsiteX49" fmla="*/ 5878431 w 6456673"/>
              <a:gd name="connsiteY49" fmla="*/ 493040 h 6857999"/>
              <a:gd name="connsiteX50" fmla="*/ 5872671 w 6456673"/>
              <a:gd name="connsiteY50" fmla="*/ 508371 h 6857999"/>
              <a:gd name="connsiteX51" fmla="*/ 5861151 w 6456673"/>
              <a:gd name="connsiteY51" fmla="*/ 520157 h 6857999"/>
              <a:gd name="connsiteX52" fmla="*/ 5785914 w 6456673"/>
              <a:gd name="connsiteY52" fmla="*/ 587773 h 6857999"/>
              <a:gd name="connsiteX53" fmla="*/ 5785914 w 6456673"/>
              <a:gd name="connsiteY53" fmla="*/ 631284 h 6857999"/>
              <a:gd name="connsiteX54" fmla="*/ 5921234 w 6456673"/>
              <a:gd name="connsiteY54" fmla="*/ 631284 h 6857999"/>
              <a:gd name="connsiteX55" fmla="*/ 5921234 w 6456673"/>
              <a:gd name="connsiteY55" fmla="*/ 595128 h 6857999"/>
              <a:gd name="connsiteX56" fmla="*/ 5835274 w 6456673"/>
              <a:gd name="connsiteY56" fmla="*/ 595128 h 6857999"/>
              <a:gd name="connsiteX57" fmla="*/ 5894117 w 6456673"/>
              <a:gd name="connsiteY57" fmla="*/ 544527 h 6857999"/>
              <a:gd name="connsiteX58" fmla="*/ 5904219 w 6456673"/>
              <a:gd name="connsiteY58" fmla="*/ 534425 h 6857999"/>
              <a:gd name="connsiteX59" fmla="*/ 5912284 w 6456673"/>
              <a:gd name="connsiteY59" fmla="*/ 523081 h 6857999"/>
              <a:gd name="connsiteX60" fmla="*/ 5917601 w 6456673"/>
              <a:gd name="connsiteY60" fmla="*/ 509434 h 6857999"/>
              <a:gd name="connsiteX61" fmla="*/ 5919550 w 6456673"/>
              <a:gd name="connsiteY61" fmla="*/ 492597 h 6857999"/>
              <a:gd name="connsiteX62" fmla="*/ 5914765 w 6456673"/>
              <a:gd name="connsiteY62" fmla="*/ 467163 h 6857999"/>
              <a:gd name="connsiteX63" fmla="*/ 5901472 w 6456673"/>
              <a:gd name="connsiteY63" fmla="*/ 448997 h 6857999"/>
              <a:gd name="connsiteX64" fmla="*/ 5881533 w 6456673"/>
              <a:gd name="connsiteY64" fmla="*/ 438008 h 6857999"/>
              <a:gd name="connsiteX65" fmla="*/ 5856897 w 6456673"/>
              <a:gd name="connsiteY65" fmla="*/ 434286 h 6857999"/>
              <a:gd name="connsiteX66" fmla="*/ 5722907 w 6456673"/>
              <a:gd name="connsiteY66" fmla="*/ 428614 h 6857999"/>
              <a:gd name="connsiteX67" fmla="*/ 5620198 w 6456673"/>
              <a:gd name="connsiteY67" fmla="*/ 511561 h 6857999"/>
              <a:gd name="connsiteX68" fmla="*/ 5634466 w 6456673"/>
              <a:gd name="connsiteY68" fmla="*/ 521840 h 6857999"/>
              <a:gd name="connsiteX69" fmla="*/ 5647935 w 6456673"/>
              <a:gd name="connsiteY69" fmla="*/ 515460 h 6857999"/>
              <a:gd name="connsiteX70" fmla="*/ 5665393 w 6456673"/>
              <a:gd name="connsiteY70" fmla="*/ 532918 h 6857999"/>
              <a:gd name="connsiteX71" fmla="*/ 5662646 w 6456673"/>
              <a:gd name="connsiteY71" fmla="*/ 542222 h 6857999"/>
              <a:gd name="connsiteX72" fmla="*/ 5676914 w 6456673"/>
              <a:gd name="connsiteY72" fmla="*/ 552502 h 6857999"/>
              <a:gd name="connsiteX73" fmla="*/ 5722907 w 6456673"/>
              <a:gd name="connsiteY73" fmla="*/ 428614 h 6857999"/>
              <a:gd name="connsiteX74" fmla="*/ 5647847 w 6456673"/>
              <a:gd name="connsiteY74" fmla="*/ 416917 h 6857999"/>
              <a:gd name="connsiteX75" fmla="*/ 5633491 w 6456673"/>
              <a:gd name="connsiteY75" fmla="*/ 433046 h 6857999"/>
              <a:gd name="connsiteX76" fmla="*/ 5633402 w 6456673"/>
              <a:gd name="connsiteY76" fmla="*/ 433046 h 6857999"/>
              <a:gd name="connsiteX77" fmla="*/ 5547886 w 6456673"/>
              <a:gd name="connsiteY77" fmla="*/ 518562 h 6857999"/>
              <a:gd name="connsiteX78" fmla="*/ 5547886 w 6456673"/>
              <a:gd name="connsiteY78" fmla="*/ 518651 h 6857999"/>
              <a:gd name="connsiteX79" fmla="*/ 5531757 w 6456673"/>
              <a:gd name="connsiteY79" fmla="*/ 533007 h 6857999"/>
              <a:gd name="connsiteX80" fmla="*/ 5547886 w 6456673"/>
              <a:gd name="connsiteY80" fmla="*/ 547363 h 6857999"/>
              <a:gd name="connsiteX81" fmla="*/ 5547886 w 6456673"/>
              <a:gd name="connsiteY81" fmla="*/ 547452 h 6857999"/>
              <a:gd name="connsiteX82" fmla="*/ 5577130 w 6456673"/>
              <a:gd name="connsiteY82" fmla="*/ 605142 h 6857999"/>
              <a:gd name="connsiteX83" fmla="*/ 5585725 w 6456673"/>
              <a:gd name="connsiteY83" fmla="*/ 582013 h 6857999"/>
              <a:gd name="connsiteX84" fmla="*/ 5568799 w 6456673"/>
              <a:gd name="connsiteY84" fmla="*/ 533007 h 6857999"/>
              <a:gd name="connsiteX85" fmla="*/ 5647847 w 6456673"/>
              <a:gd name="connsiteY85" fmla="*/ 453959 h 6857999"/>
              <a:gd name="connsiteX86" fmla="*/ 5674698 w 6456673"/>
              <a:gd name="connsiteY86" fmla="*/ 458656 h 6857999"/>
              <a:gd name="connsiteX87" fmla="*/ 5693928 w 6456673"/>
              <a:gd name="connsiteY87" fmla="*/ 443148 h 6857999"/>
              <a:gd name="connsiteX88" fmla="*/ 5662292 w 6456673"/>
              <a:gd name="connsiteY88" fmla="*/ 433046 h 6857999"/>
              <a:gd name="connsiteX89" fmla="*/ 5662203 w 6456673"/>
              <a:gd name="connsiteY89" fmla="*/ 433046 h 6857999"/>
              <a:gd name="connsiteX90" fmla="*/ 5662114 w 6456673"/>
              <a:gd name="connsiteY90" fmla="*/ 432957 h 6857999"/>
              <a:gd name="connsiteX91" fmla="*/ 5647847 w 6456673"/>
              <a:gd name="connsiteY91" fmla="*/ 416917 h 6857999"/>
              <a:gd name="connsiteX92" fmla="*/ 842544 w 6456673"/>
              <a:gd name="connsiteY92" fmla="*/ 0 h 6857999"/>
              <a:gd name="connsiteX93" fmla="*/ 2733870 w 6456673"/>
              <a:gd name="connsiteY93" fmla="*/ 0 h 6857999"/>
              <a:gd name="connsiteX94" fmla="*/ 6456673 w 6456673"/>
              <a:gd name="connsiteY94" fmla="*/ 0 h 6857999"/>
              <a:gd name="connsiteX95" fmla="*/ 6456673 w 6456673"/>
              <a:gd name="connsiteY95" fmla="*/ 1856904 h 6857999"/>
              <a:gd name="connsiteX96" fmla="*/ 6456673 w 6456673"/>
              <a:gd name="connsiteY96" fmla="*/ 6857999 h 6857999"/>
              <a:gd name="connsiteX97" fmla="*/ 818673 w 6456673"/>
              <a:gd name="connsiteY97" fmla="*/ 6857999 h 6857999"/>
              <a:gd name="connsiteX98" fmla="*/ 739464 w 6456673"/>
              <a:gd name="connsiteY98" fmla="*/ 6703345 h 6857999"/>
              <a:gd name="connsiteX99" fmla="*/ 0 w 6456673"/>
              <a:gd name="connsiteY99" fmla="*/ 3452303 h 6857999"/>
              <a:gd name="connsiteX100" fmla="*/ 739464 w 6456673"/>
              <a:gd name="connsiteY100" fmla="*/ 201263 h 6857999"/>
              <a:gd name="connsiteX101" fmla="*/ 842544 w 6456673"/>
              <a:gd name="connsiteY10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47986 w 6456673"/>
              <a:gd name="connsiteY27" fmla="*/ 547274 h 6857999"/>
              <a:gd name="connsiteX28" fmla="*/ 5764115 w 6456673"/>
              <a:gd name="connsiteY28" fmla="*/ 533006 h 6857999"/>
              <a:gd name="connsiteX29" fmla="*/ 5747986 w 6456673"/>
              <a:gd name="connsiteY29" fmla="*/ 518650 h 6857999"/>
              <a:gd name="connsiteX30" fmla="*/ 5717768 w 6456673"/>
              <a:gd name="connsiteY30" fmla="*/ 459985 h 6857999"/>
              <a:gd name="connsiteX31" fmla="*/ 6024297 w 6456673"/>
              <a:gd name="connsiteY31" fmla="*/ 435703 h 6857999"/>
              <a:gd name="connsiteX32" fmla="*/ 5960935 w 6456673"/>
              <a:gd name="connsiteY32" fmla="*/ 489140 h 6857999"/>
              <a:gd name="connsiteX33" fmla="*/ 5984242 w 6456673"/>
              <a:gd name="connsiteY33" fmla="*/ 515991 h 6857999"/>
              <a:gd name="connsiteX34" fmla="*/ 6023234 w 6456673"/>
              <a:gd name="connsiteY34" fmla="*/ 481784 h 6857999"/>
              <a:gd name="connsiteX35" fmla="*/ 6023234 w 6456673"/>
              <a:gd name="connsiteY35" fmla="*/ 629865 h 6857999"/>
              <a:gd name="connsiteX36" fmla="*/ 6062669 w 6456673"/>
              <a:gd name="connsiteY36" fmla="*/ 629865 h 6857999"/>
              <a:gd name="connsiteX37" fmla="*/ 6062669 w 6456673"/>
              <a:gd name="connsiteY37" fmla="*/ 435703 h 6857999"/>
              <a:gd name="connsiteX38" fmla="*/ 6024297 w 6456673"/>
              <a:gd name="connsiteY38" fmla="*/ 435703 h 6857999"/>
              <a:gd name="connsiteX39" fmla="*/ 5856897 w 6456673"/>
              <a:gd name="connsiteY39" fmla="*/ 434286 h 6857999"/>
              <a:gd name="connsiteX40" fmla="*/ 5830489 w 6456673"/>
              <a:gd name="connsiteY40" fmla="*/ 438008 h 6857999"/>
              <a:gd name="connsiteX41" fmla="*/ 5809309 w 6456673"/>
              <a:gd name="connsiteY41" fmla="*/ 449085 h 6857999"/>
              <a:gd name="connsiteX42" fmla="*/ 5794776 w 6456673"/>
              <a:gd name="connsiteY42" fmla="*/ 467518 h 6857999"/>
              <a:gd name="connsiteX43" fmla="*/ 5788484 w 6456673"/>
              <a:gd name="connsiteY43" fmla="*/ 493660 h 6857999"/>
              <a:gd name="connsiteX44" fmla="*/ 5829514 w 6456673"/>
              <a:gd name="connsiteY44" fmla="*/ 496673 h 6857999"/>
              <a:gd name="connsiteX45" fmla="*/ 5836781 w 6456673"/>
              <a:gd name="connsiteY45" fmla="*/ 479127 h 6857999"/>
              <a:gd name="connsiteX46" fmla="*/ 5854682 w 6456673"/>
              <a:gd name="connsiteY46" fmla="*/ 472037 h 6857999"/>
              <a:gd name="connsiteX47" fmla="*/ 5871342 w 6456673"/>
              <a:gd name="connsiteY47" fmla="*/ 477620 h 6857999"/>
              <a:gd name="connsiteX48" fmla="*/ 5878431 w 6456673"/>
              <a:gd name="connsiteY48" fmla="*/ 493040 h 6857999"/>
              <a:gd name="connsiteX49" fmla="*/ 5872671 w 6456673"/>
              <a:gd name="connsiteY49" fmla="*/ 508371 h 6857999"/>
              <a:gd name="connsiteX50" fmla="*/ 5861151 w 6456673"/>
              <a:gd name="connsiteY50" fmla="*/ 520157 h 6857999"/>
              <a:gd name="connsiteX51" fmla="*/ 5785914 w 6456673"/>
              <a:gd name="connsiteY51" fmla="*/ 587773 h 6857999"/>
              <a:gd name="connsiteX52" fmla="*/ 5785914 w 6456673"/>
              <a:gd name="connsiteY52" fmla="*/ 631284 h 6857999"/>
              <a:gd name="connsiteX53" fmla="*/ 5921234 w 6456673"/>
              <a:gd name="connsiteY53" fmla="*/ 631284 h 6857999"/>
              <a:gd name="connsiteX54" fmla="*/ 5921234 w 6456673"/>
              <a:gd name="connsiteY54" fmla="*/ 595128 h 6857999"/>
              <a:gd name="connsiteX55" fmla="*/ 5835274 w 6456673"/>
              <a:gd name="connsiteY55" fmla="*/ 595128 h 6857999"/>
              <a:gd name="connsiteX56" fmla="*/ 5894117 w 6456673"/>
              <a:gd name="connsiteY56" fmla="*/ 544527 h 6857999"/>
              <a:gd name="connsiteX57" fmla="*/ 5904219 w 6456673"/>
              <a:gd name="connsiteY57" fmla="*/ 534425 h 6857999"/>
              <a:gd name="connsiteX58" fmla="*/ 5912284 w 6456673"/>
              <a:gd name="connsiteY58" fmla="*/ 523081 h 6857999"/>
              <a:gd name="connsiteX59" fmla="*/ 5917601 w 6456673"/>
              <a:gd name="connsiteY59" fmla="*/ 509434 h 6857999"/>
              <a:gd name="connsiteX60" fmla="*/ 5919550 w 6456673"/>
              <a:gd name="connsiteY60" fmla="*/ 492597 h 6857999"/>
              <a:gd name="connsiteX61" fmla="*/ 5914765 w 6456673"/>
              <a:gd name="connsiteY61" fmla="*/ 467163 h 6857999"/>
              <a:gd name="connsiteX62" fmla="*/ 5901472 w 6456673"/>
              <a:gd name="connsiteY62" fmla="*/ 448997 h 6857999"/>
              <a:gd name="connsiteX63" fmla="*/ 5881533 w 6456673"/>
              <a:gd name="connsiteY63" fmla="*/ 438008 h 6857999"/>
              <a:gd name="connsiteX64" fmla="*/ 5856897 w 6456673"/>
              <a:gd name="connsiteY64" fmla="*/ 434286 h 6857999"/>
              <a:gd name="connsiteX65" fmla="*/ 5722907 w 6456673"/>
              <a:gd name="connsiteY65" fmla="*/ 428614 h 6857999"/>
              <a:gd name="connsiteX66" fmla="*/ 5620198 w 6456673"/>
              <a:gd name="connsiteY66" fmla="*/ 511561 h 6857999"/>
              <a:gd name="connsiteX67" fmla="*/ 5634466 w 6456673"/>
              <a:gd name="connsiteY67" fmla="*/ 521840 h 6857999"/>
              <a:gd name="connsiteX68" fmla="*/ 5647935 w 6456673"/>
              <a:gd name="connsiteY68" fmla="*/ 515460 h 6857999"/>
              <a:gd name="connsiteX69" fmla="*/ 5665393 w 6456673"/>
              <a:gd name="connsiteY69" fmla="*/ 532918 h 6857999"/>
              <a:gd name="connsiteX70" fmla="*/ 5662646 w 6456673"/>
              <a:gd name="connsiteY70" fmla="*/ 542222 h 6857999"/>
              <a:gd name="connsiteX71" fmla="*/ 5676914 w 6456673"/>
              <a:gd name="connsiteY71" fmla="*/ 552502 h 6857999"/>
              <a:gd name="connsiteX72" fmla="*/ 5722907 w 6456673"/>
              <a:gd name="connsiteY72" fmla="*/ 428614 h 6857999"/>
              <a:gd name="connsiteX73" fmla="*/ 5647847 w 6456673"/>
              <a:gd name="connsiteY73" fmla="*/ 416917 h 6857999"/>
              <a:gd name="connsiteX74" fmla="*/ 5633491 w 6456673"/>
              <a:gd name="connsiteY74" fmla="*/ 433046 h 6857999"/>
              <a:gd name="connsiteX75" fmla="*/ 5633402 w 6456673"/>
              <a:gd name="connsiteY75" fmla="*/ 433046 h 6857999"/>
              <a:gd name="connsiteX76" fmla="*/ 5547886 w 6456673"/>
              <a:gd name="connsiteY76" fmla="*/ 518562 h 6857999"/>
              <a:gd name="connsiteX77" fmla="*/ 5547886 w 6456673"/>
              <a:gd name="connsiteY77" fmla="*/ 518651 h 6857999"/>
              <a:gd name="connsiteX78" fmla="*/ 5531757 w 6456673"/>
              <a:gd name="connsiteY78" fmla="*/ 533007 h 6857999"/>
              <a:gd name="connsiteX79" fmla="*/ 5547886 w 6456673"/>
              <a:gd name="connsiteY79" fmla="*/ 547363 h 6857999"/>
              <a:gd name="connsiteX80" fmla="*/ 5547886 w 6456673"/>
              <a:gd name="connsiteY80" fmla="*/ 547452 h 6857999"/>
              <a:gd name="connsiteX81" fmla="*/ 5577130 w 6456673"/>
              <a:gd name="connsiteY81" fmla="*/ 605142 h 6857999"/>
              <a:gd name="connsiteX82" fmla="*/ 5585725 w 6456673"/>
              <a:gd name="connsiteY82" fmla="*/ 582013 h 6857999"/>
              <a:gd name="connsiteX83" fmla="*/ 5568799 w 6456673"/>
              <a:gd name="connsiteY83" fmla="*/ 533007 h 6857999"/>
              <a:gd name="connsiteX84" fmla="*/ 5647847 w 6456673"/>
              <a:gd name="connsiteY84" fmla="*/ 453959 h 6857999"/>
              <a:gd name="connsiteX85" fmla="*/ 5674698 w 6456673"/>
              <a:gd name="connsiteY85" fmla="*/ 458656 h 6857999"/>
              <a:gd name="connsiteX86" fmla="*/ 5693928 w 6456673"/>
              <a:gd name="connsiteY86" fmla="*/ 443148 h 6857999"/>
              <a:gd name="connsiteX87" fmla="*/ 5662292 w 6456673"/>
              <a:gd name="connsiteY87" fmla="*/ 433046 h 6857999"/>
              <a:gd name="connsiteX88" fmla="*/ 5662203 w 6456673"/>
              <a:gd name="connsiteY88" fmla="*/ 433046 h 6857999"/>
              <a:gd name="connsiteX89" fmla="*/ 5662114 w 6456673"/>
              <a:gd name="connsiteY89" fmla="*/ 432957 h 6857999"/>
              <a:gd name="connsiteX90" fmla="*/ 5647847 w 6456673"/>
              <a:gd name="connsiteY90" fmla="*/ 416917 h 6857999"/>
              <a:gd name="connsiteX91" fmla="*/ 842544 w 6456673"/>
              <a:gd name="connsiteY91" fmla="*/ 0 h 6857999"/>
              <a:gd name="connsiteX92" fmla="*/ 2733870 w 6456673"/>
              <a:gd name="connsiteY92" fmla="*/ 0 h 6857999"/>
              <a:gd name="connsiteX93" fmla="*/ 6456673 w 6456673"/>
              <a:gd name="connsiteY93" fmla="*/ 0 h 6857999"/>
              <a:gd name="connsiteX94" fmla="*/ 6456673 w 6456673"/>
              <a:gd name="connsiteY94" fmla="*/ 1856904 h 6857999"/>
              <a:gd name="connsiteX95" fmla="*/ 6456673 w 6456673"/>
              <a:gd name="connsiteY95" fmla="*/ 6857999 h 6857999"/>
              <a:gd name="connsiteX96" fmla="*/ 818673 w 6456673"/>
              <a:gd name="connsiteY96" fmla="*/ 6857999 h 6857999"/>
              <a:gd name="connsiteX97" fmla="*/ 739464 w 6456673"/>
              <a:gd name="connsiteY97" fmla="*/ 6703345 h 6857999"/>
              <a:gd name="connsiteX98" fmla="*/ 0 w 6456673"/>
              <a:gd name="connsiteY98" fmla="*/ 3452303 h 6857999"/>
              <a:gd name="connsiteX99" fmla="*/ 739464 w 6456673"/>
              <a:gd name="connsiteY99" fmla="*/ 201263 h 6857999"/>
              <a:gd name="connsiteX100" fmla="*/ 842544 w 6456673"/>
              <a:gd name="connsiteY10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47986 w 6456673"/>
              <a:gd name="connsiteY27" fmla="*/ 547274 h 6857999"/>
              <a:gd name="connsiteX28" fmla="*/ 5764115 w 6456673"/>
              <a:gd name="connsiteY28" fmla="*/ 533006 h 6857999"/>
              <a:gd name="connsiteX29" fmla="*/ 5717768 w 6456673"/>
              <a:gd name="connsiteY29" fmla="*/ 459985 h 6857999"/>
              <a:gd name="connsiteX30" fmla="*/ 6024297 w 6456673"/>
              <a:gd name="connsiteY30" fmla="*/ 435703 h 6857999"/>
              <a:gd name="connsiteX31" fmla="*/ 5960935 w 6456673"/>
              <a:gd name="connsiteY31" fmla="*/ 489140 h 6857999"/>
              <a:gd name="connsiteX32" fmla="*/ 5984242 w 6456673"/>
              <a:gd name="connsiteY32" fmla="*/ 515991 h 6857999"/>
              <a:gd name="connsiteX33" fmla="*/ 6023234 w 6456673"/>
              <a:gd name="connsiteY33" fmla="*/ 481784 h 6857999"/>
              <a:gd name="connsiteX34" fmla="*/ 6023234 w 6456673"/>
              <a:gd name="connsiteY34" fmla="*/ 629865 h 6857999"/>
              <a:gd name="connsiteX35" fmla="*/ 6062669 w 6456673"/>
              <a:gd name="connsiteY35" fmla="*/ 629865 h 6857999"/>
              <a:gd name="connsiteX36" fmla="*/ 6062669 w 6456673"/>
              <a:gd name="connsiteY36" fmla="*/ 435703 h 6857999"/>
              <a:gd name="connsiteX37" fmla="*/ 6024297 w 6456673"/>
              <a:gd name="connsiteY37" fmla="*/ 435703 h 6857999"/>
              <a:gd name="connsiteX38" fmla="*/ 5856897 w 6456673"/>
              <a:gd name="connsiteY38" fmla="*/ 434286 h 6857999"/>
              <a:gd name="connsiteX39" fmla="*/ 5830489 w 6456673"/>
              <a:gd name="connsiteY39" fmla="*/ 438008 h 6857999"/>
              <a:gd name="connsiteX40" fmla="*/ 5809309 w 6456673"/>
              <a:gd name="connsiteY40" fmla="*/ 449085 h 6857999"/>
              <a:gd name="connsiteX41" fmla="*/ 5794776 w 6456673"/>
              <a:gd name="connsiteY41" fmla="*/ 467518 h 6857999"/>
              <a:gd name="connsiteX42" fmla="*/ 5788484 w 6456673"/>
              <a:gd name="connsiteY42" fmla="*/ 493660 h 6857999"/>
              <a:gd name="connsiteX43" fmla="*/ 5829514 w 6456673"/>
              <a:gd name="connsiteY43" fmla="*/ 496673 h 6857999"/>
              <a:gd name="connsiteX44" fmla="*/ 5836781 w 6456673"/>
              <a:gd name="connsiteY44" fmla="*/ 479127 h 6857999"/>
              <a:gd name="connsiteX45" fmla="*/ 5854682 w 6456673"/>
              <a:gd name="connsiteY45" fmla="*/ 472037 h 6857999"/>
              <a:gd name="connsiteX46" fmla="*/ 5871342 w 6456673"/>
              <a:gd name="connsiteY46" fmla="*/ 477620 h 6857999"/>
              <a:gd name="connsiteX47" fmla="*/ 5878431 w 6456673"/>
              <a:gd name="connsiteY47" fmla="*/ 493040 h 6857999"/>
              <a:gd name="connsiteX48" fmla="*/ 5872671 w 6456673"/>
              <a:gd name="connsiteY48" fmla="*/ 508371 h 6857999"/>
              <a:gd name="connsiteX49" fmla="*/ 5861151 w 6456673"/>
              <a:gd name="connsiteY49" fmla="*/ 520157 h 6857999"/>
              <a:gd name="connsiteX50" fmla="*/ 5785914 w 6456673"/>
              <a:gd name="connsiteY50" fmla="*/ 587773 h 6857999"/>
              <a:gd name="connsiteX51" fmla="*/ 5785914 w 6456673"/>
              <a:gd name="connsiteY51" fmla="*/ 631284 h 6857999"/>
              <a:gd name="connsiteX52" fmla="*/ 5921234 w 6456673"/>
              <a:gd name="connsiteY52" fmla="*/ 631284 h 6857999"/>
              <a:gd name="connsiteX53" fmla="*/ 5921234 w 6456673"/>
              <a:gd name="connsiteY53" fmla="*/ 595128 h 6857999"/>
              <a:gd name="connsiteX54" fmla="*/ 5835274 w 6456673"/>
              <a:gd name="connsiteY54" fmla="*/ 595128 h 6857999"/>
              <a:gd name="connsiteX55" fmla="*/ 5894117 w 6456673"/>
              <a:gd name="connsiteY55" fmla="*/ 544527 h 6857999"/>
              <a:gd name="connsiteX56" fmla="*/ 5904219 w 6456673"/>
              <a:gd name="connsiteY56" fmla="*/ 534425 h 6857999"/>
              <a:gd name="connsiteX57" fmla="*/ 5912284 w 6456673"/>
              <a:gd name="connsiteY57" fmla="*/ 523081 h 6857999"/>
              <a:gd name="connsiteX58" fmla="*/ 5917601 w 6456673"/>
              <a:gd name="connsiteY58" fmla="*/ 509434 h 6857999"/>
              <a:gd name="connsiteX59" fmla="*/ 5919550 w 6456673"/>
              <a:gd name="connsiteY59" fmla="*/ 492597 h 6857999"/>
              <a:gd name="connsiteX60" fmla="*/ 5914765 w 6456673"/>
              <a:gd name="connsiteY60" fmla="*/ 467163 h 6857999"/>
              <a:gd name="connsiteX61" fmla="*/ 5901472 w 6456673"/>
              <a:gd name="connsiteY61" fmla="*/ 448997 h 6857999"/>
              <a:gd name="connsiteX62" fmla="*/ 5881533 w 6456673"/>
              <a:gd name="connsiteY62" fmla="*/ 438008 h 6857999"/>
              <a:gd name="connsiteX63" fmla="*/ 5856897 w 6456673"/>
              <a:gd name="connsiteY63" fmla="*/ 434286 h 6857999"/>
              <a:gd name="connsiteX64" fmla="*/ 5722907 w 6456673"/>
              <a:gd name="connsiteY64" fmla="*/ 428614 h 6857999"/>
              <a:gd name="connsiteX65" fmla="*/ 5620198 w 6456673"/>
              <a:gd name="connsiteY65" fmla="*/ 511561 h 6857999"/>
              <a:gd name="connsiteX66" fmla="*/ 5634466 w 6456673"/>
              <a:gd name="connsiteY66" fmla="*/ 521840 h 6857999"/>
              <a:gd name="connsiteX67" fmla="*/ 5647935 w 6456673"/>
              <a:gd name="connsiteY67" fmla="*/ 515460 h 6857999"/>
              <a:gd name="connsiteX68" fmla="*/ 5665393 w 6456673"/>
              <a:gd name="connsiteY68" fmla="*/ 532918 h 6857999"/>
              <a:gd name="connsiteX69" fmla="*/ 5662646 w 6456673"/>
              <a:gd name="connsiteY69" fmla="*/ 542222 h 6857999"/>
              <a:gd name="connsiteX70" fmla="*/ 5676914 w 6456673"/>
              <a:gd name="connsiteY70" fmla="*/ 552502 h 6857999"/>
              <a:gd name="connsiteX71" fmla="*/ 5722907 w 6456673"/>
              <a:gd name="connsiteY71" fmla="*/ 428614 h 6857999"/>
              <a:gd name="connsiteX72" fmla="*/ 5647847 w 6456673"/>
              <a:gd name="connsiteY72" fmla="*/ 416917 h 6857999"/>
              <a:gd name="connsiteX73" fmla="*/ 5633491 w 6456673"/>
              <a:gd name="connsiteY73" fmla="*/ 433046 h 6857999"/>
              <a:gd name="connsiteX74" fmla="*/ 5633402 w 6456673"/>
              <a:gd name="connsiteY74" fmla="*/ 433046 h 6857999"/>
              <a:gd name="connsiteX75" fmla="*/ 5547886 w 6456673"/>
              <a:gd name="connsiteY75" fmla="*/ 518562 h 6857999"/>
              <a:gd name="connsiteX76" fmla="*/ 5547886 w 6456673"/>
              <a:gd name="connsiteY76" fmla="*/ 518651 h 6857999"/>
              <a:gd name="connsiteX77" fmla="*/ 5531757 w 6456673"/>
              <a:gd name="connsiteY77" fmla="*/ 533007 h 6857999"/>
              <a:gd name="connsiteX78" fmla="*/ 5547886 w 6456673"/>
              <a:gd name="connsiteY78" fmla="*/ 547363 h 6857999"/>
              <a:gd name="connsiteX79" fmla="*/ 5547886 w 6456673"/>
              <a:gd name="connsiteY79" fmla="*/ 547452 h 6857999"/>
              <a:gd name="connsiteX80" fmla="*/ 5577130 w 6456673"/>
              <a:gd name="connsiteY80" fmla="*/ 605142 h 6857999"/>
              <a:gd name="connsiteX81" fmla="*/ 5585725 w 6456673"/>
              <a:gd name="connsiteY81" fmla="*/ 582013 h 6857999"/>
              <a:gd name="connsiteX82" fmla="*/ 5568799 w 6456673"/>
              <a:gd name="connsiteY82" fmla="*/ 533007 h 6857999"/>
              <a:gd name="connsiteX83" fmla="*/ 5647847 w 6456673"/>
              <a:gd name="connsiteY83" fmla="*/ 453959 h 6857999"/>
              <a:gd name="connsiteX84" fmla="*/ 5674698 w 6456673"/>
              <a:gd name="connsiteY84" fmla="*/ 458656 h 6857999"/>
              <a:gd name="connsiteX85" fmla="*/ 5693928 w 6456673"/>
              <a:gd name="connsiteY85" fmla="*/ 443148 h 6857999"/>
              <a:gd name="connsiteX86" fmla="*/ 5662292 w 6456673"/>
              <a:gd name="connsiteY86" fmla="*/ 433046 h 6857999"/>
              <a:gd name="connsiteX87" fmla="*/ 5662203 w 6456673"/>
              <a:gd name="connsiteY87" fmla="*/ 433046 h 6857999"/>
              <a:gd name="connsiteX88" fmla="*/ 5662114 w 6456673"/>
              <a:gd name="connsiteY88" fmla="*/ 432957 h 6857999"/>
              <a:gd name="connsiteX89" fmla="*/ 5647847 w 6456673"/>
              <a:gd name="connsiteY89" fmla="*/ 416917 h 6857999"/>
              <a:gd name="connsiteX90" fmla="*/ 842544 w 6456673"/>
              <a:gd name="connsiteY90" fmla="*/ 0 h 6857999"/>
              <a:gd name="connsiteX91" fmla="*/ 2733870 w 6456673"/>
              <a:gd name="connsiteY91" fmla="*/ 0 h 6857999"/>
              <a:gd name="connsiteX92" fmla="*/ 6456673 w 6456673"/>
              <a:gd name="connsiteY92" fmla="*/ 0 h 6857999"/>
              <a:gd name="connsiteX93" fmla="*/ 6456673 w 6456673"/>
              <a:gd name="connsiteY93" fmla="*/ 1856904 h 6857999"/>
              <a:gd name="connsiteX94" fmla="*/ 6456673 w 6456673"/>
              <a:gd name="connsiteY94" fmla="*/ 6857999 h 6857999"/>
              <a:gd name="connsiteX95" fmla="*/ 818673 w 6456673"/>
              <a:gd name="connsiteY95" fmla="*/ 6857999 h 6857999"/>
              <a:gd name="connsiteX96" fmla="*/ 739464 w 6456673"/>
              <a:gd name="connsiteY96" fmla="*/ 6703345 h 6857999"/>
              <a:gd name="connsiteX97" fmla="*/ 0 w 6456673"/>
              <a:gd name="connsiteY97" fmla="*/ 3452303 h 6857999"/>
              <a:gd name="connsiteX98" fmla="*/ 739464 w 6456673"/>
              <a:gd name="connsiteY98" fmla="*/ 201263 h 6857999"/>
              <a:gd name="connsiteX99" fmla="*/ 842544 w 6456673"/>
              <a:gd name="connsiteY9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64115 w 6456673"/>
              <a:gd name="connsiteY27" fmla="*/ 533006 h 6857999"/>
              <a:gd name="connsiteX28" fmla="*/ 5717768 w 6456673"/>
              <a:gd name="connsiteY28" fmla="*/ 459985 h 6857999"/>
              <a:gd name="connsiteX29" fmla="*/ 6024297 w 6456673"/>
              <a:gd name="connsiteY29" fmla="*/ 435703 h 6857999"/>
              <a:gd name="connsiteX30" fmla="*/ 5960935 w 6456673"/>
              <a:gd name="connsiteY30" fmla="*/ 489140 h 6857999"/>
              <a:gd name="connsiteX31" fmla="*/ 5984242 w 6456673"/>
              <a:gd name="connsiteY31" fmla="*/ 515991 h 6857999"/>
              <a:gd name="connsiteX32" fmla="*/ 6023234 w 6456673"/>
              <a:gd name="connsiteY32" fmla="*/ 481784 h 6857999"/>
              <a:gd name="connsiteX33" fmla="*/ 6023234 w 6456673"/>
              <a:gd name="connsiteY33" fmla="*/ 629865 h 6857999"/>
              <a:gd name="connsiteX34" fmla="*/ 6062669 w 6456673"/>
              <a:gd name="connsiteY34" fmla="*/ 629865 h 6857999"/>
              <a:gd name="connsiteX35" fmla="*/ 6062669 w 6456673"/>
              <a:gd name="connsiteY35" fmla="*/ 435703 h 6857999"/>
              <a:gd name="connsiteX36" fmla="*/ 6024297 w 6456673"/>
              <a:gd name="connsiteY36" fmla="*/ 435703 h 6857999"/>
              <a:gd name="connsiteX37" fmla="*/ 5856897 w 6456673"/>
              <a:gd name="connsiteY37" fmla="*/ 434286 h 6857999"/>
              <a:gd name="connsiteX38" fmla="*/ 5830489 w 6456673"/>
              <a:gd name="connsiteY38" fmla="*/ 438008 h 6857999"/>
              <a:gd name="connsiteX39" fmla="*/ 5809309 w 6456673"/>
              <a:gd name="connsiteY39" fmla="*/ 449085 h 6857999"/>
              <a:gd name="connsiteX40" fmla="*/ 5794776 w 6456673"/>
              <a:gd name="connsiteY40" fmla="*/ 467518 h 6857999"/>
              <a:gd name="connsiteX41" fmla="*/ 5788484 w 6456673"/>
              <a:gd name="connsiteY41" fmla="*/ 493660 h 6857999"/>
              <a:gd name="connsiteX42" fmla="*/ 5829514 w 6456673"/>
              <a:gd name="connsiteY42" fmla="*/ 496673 h 6857999"/>
              <a:gd name="connsiteX43" fmla="*/ 5836781 w 6456673"/>
              <a:gd name="connsiteY43" fmla="*/ 479127 h 6857999"/>
              <a:gd name="connsiteX44" fmla="*/ 5854682 w 6456673"/>
              <a:gd name="connsiteY44" fmla="*/ 472037 h 6857999"/>
              <a:gd name="connsiteX45" fmla="*/ 5871342 w 6456673"/>
              <a:gd name="connsiteY45" fmla="*/ 477620 h 6857999"/>
              <a:gd name="connsiteX46" fmla="*/ 5878431 w 6456673"/>
              <a:gd name="connsiteY46" fmla="*/ 493040 h 6857999"/>
              <a:gd name="connsiteX47" fmla="*/ 5872671 w 6456673"/>
              <a:gd name="connsiteY47" fmla="*/ 508371 h 6857999"/>
              <a:gd name="connsiteX48" fmla="*/ 5861151 w 6456673"/>
              <a:gd name="connsiteY48" fmla="*/ 520157 h 6857999"/>
              <a:gd name="connsiteX49" fmla="*/ 5785914 w 6456673"/>
              <a:gd name="connsiteY49" fmla="*/ 587773 h 6857999"/>
              <a:gd name="connsiteX50" fmla="*/ 5785914 w 6456673"/>
              <a:gd name="connsiteY50" fmla="*/ 631284 h 6857999"/>
              <a:gd name="connsiteX51" fmla="*/ 5921234 w 6456673"/>
              <a:gd name="connsiteY51" fmla="*/ 631284 h 6857999"/>
              <a:gd name="connsiteX52" fmla="*/ 5921234 w 6456673"/>
              <a:gd name="connsiteY52" fmla="*/ 595128 h 6857999"/>
              <a:gd name="connsiteX53" fmla="*/ 5835274 w 6456673"/>
              <a:gd name="connsiteY53" fmla="*/ 595128 h 6857999"/>
              <a:gd name="connsiteX54" fmla="*/ 5894117 w 6456673"/>
              <a:gd name="connsiteY54" fmla="*/ 544527 h 6857999"/>
              <a:gd name="connsiteX55" fmla="*/ 5904219 w 6456673"/>
              <a:gd name="connsiteY55" fmla="*/ 534425 h 6857999"/>
              <a:gd name="connsiteX56" fmla="*/ 5912284 w 6456673"/>
              <a:gd name="connsiteY56" fmla="*/ 523081 h 6857999"/>
              <a:gd name="connsiteX57" fmla="*/ 5917601 w 6456673"/>
              <a:gd name="connsiteY57" fmla="*/ 509434 h 6857999"/>
              <a:gd name="connsiteX58" fmla="*/ 5919550 w 6456673"/>
              <a:gd name="connsiteY58" fmla="*/ 492597 h 6857999"/>
              <a:gd name="connsiteX59" fmla="*/ 5914765 w 6456673"/>
              <a:gd name="connsiteY59" fmla="*/ 467163 h 6857999"/>
              <a:gd name="connsiteX60" fmla="*/ 5901472 w 6456673"/>
              <a:gd name="connsiteY60" fmla="*/ 448997 h 6857999"/>
              <a:gd name="connsiteX61" fmla="*/ 5881533 w 6456673"/>
              <a:gd name="connsiteY61" fmla="*/ 438008 h 6857999"/>
              <a:gd name="connsiteX62" fmla="*/ 5856897 w 6456673"/>
              <a:gd name="connsiteY62" fmla="*/ 434286 h 6857999"/>
              <a:gd name="connsiteX63" fmla="*/ 5722907 w 6456673"/>
              <a:gd name="connsiteY63" fmla="*/ 428614 h 6857999"/>
              <a:gd name="connsiteX64" fmla="*/ 5620198 w 6456673"/>
              <a:gd name="connsiteY64" fmla="*/ 511561 h 6857999"/>
              <a:gd name="connsiteX65" fmla="*/ 5634466 w 6456673"/>
              <a:gd name="connsiteY65" fmla="*/ 521840 h 6857999"/>
              <a:gd name="connsiteX66" fmla="*/ 5647935 w 6456673"/>
              <a:gd name="connsiteY66" fmla="*/ 515460 h 6857999"/>
              <a:gd name="connsiteX67" fmla="*/ 5665393 w 6456673"/>
              <a:gd name="connsiteY67" fmla="*/ 532918 h 6857999"/>
              <a:gd name="connsiteX68" fmla="*/ 5662646 w 6456673"/>
              <a:gd name="connsiteY68" fmla="*/ 542222 h 6857999"/>
              <a:gd name="connsiteX69" fmla="*/ 5676914 w 6456673"/>
              <a:gd name="connsiteY69" fmla="*/ 552502 h 6857999"/>
              <a:gd name="connsiteX70" fmla="*/ 5722907 w 6456673"/>
              <a:gd name="connsiteY70" fmla="*/ 428614 h 6857999"/>
              <a:gd name="connsiteX71" fmla="*/ 5647847 w 6456673"/>
              <a:gd name="connsiteY71" fmla="*/ 416917 h 6857999"/>
              <a:gd name="connsiteX72" fmla="*/ 5633491 w 6456673"/>
              <a:gd name="connsiteY72" fmla="*/ 433046 h 6857999"/>
              <a:gd name="connsiteX73" fmla="*/ 5633402 w 6456673"/>
              <a:gd name="connsiteY73" fmla="*/ 433046 h 6857999"/>
              <a:gd name="connsiteX74" fmla="*/ 5547886 w 6456673"/>
              <a:gd name="connsiteY74" fmla="*/ 518562 h 6857999"/>
              <a:gd name="connsiteX75" fmla="*/ 5547886 w 6456673"/>
              <a:gd name="connsiteY75" fmla="*/ 518651 h 6857999"/>
              <a:gd name="connsiteX76" fmla="*/ 5531757 w 6456673"/>
              <a:gd name="connsiteY76" fmla="*/ 533007 h 6857999"/>
              <a:gd name="connsiteX77" fmla="*/ 5547886 w 6456673"/>
              <a:gd name="connsiteY77" fmla="*/ 547363 h 6857999"/>
              <a:gd name="connsiteX78" fmla="*/ 5547886 w 6456673"/>
              <a:gd name="connsiteY78" fmla="*/ 547452 h 6857999"/>
              <a:gd name="connsiteX79" fmla="*/ 5577130 w 6456673"/>
              <a:gd name="connsiteY79" fmla="*/ 605142 h 6857999"/>
              <a:gd name="connsiteX80" fmla="*/ 5585725 w 6456673"/>
              <a:gd name="connsiteY80" fmla="*/ 582013 h 6857999"/>
              <a:gd name="connsiteX81" fmla="*/ 5568799 w 6456673"/>
              <a:gd name="connsiteY81" fmla="*/ 533007 h 6857999"/>
              <a:gd name="connsiteX82" fmla="*/ 5647847 w 6456673"/>
              <a:gd name="connsiteY82" fmla="*/ 453959 h 6857999"/>
              <a:gd name="connsiteX83" fmla="*/ 5674698 w 6456673"/>
              <a:gd name="connsiteY83" fmla="*/ 458656 h 6857999"/>
              <a:gd name="connsiteX84" fmla="*/ 5693928 w 6456673"/>
              <a:gd name="connsiteY84" fmla="*/ 443148 h 6857999"/>
              <a:gd name="connsiteX85" fmla="*/ 5662292 w 6456673"/>
              <a:gd name="connsiteY85" fmla="*/ 433046 h 6857999"/>
              <a:gd name="connsiteX86" fmla="*/ 5662203 w 6456673"/>
              <a:gd name="connsiteY86" fmla="*/ 433046 h 6857999"/>
              <a:gd name="connsiteX87" fmla="*/ 5662114 w 6456673"/>
              <a:gd name="connsiteY87" fmla="*/ 432957 h 6857999"/>
              <a:gd name="connsiteX88" fmla="*/ 5647847 w 6456673"/>
              <a:gd name="connsiteY88" fmla="*/ 416917 h 6857999"/>
              <a:gd name="connsiteX89" fmla="*/ 842544 w 6456673"/>
              <a:gd name="connsiteY89" fmla="*/ 0 h 6857999"/>
              <a:gd name="connsiteX90" fmla="*/ 2733870 w 6456673"/>
              <a:gd name="connsiteY90" fmla="*/ 0 h 6857999"/>
              <a:gd name="connsiteX91" fmla="*/ 6456673 w 6456673"/>
              <a:gd name="connsiteY91" fmla="*/ 0 h 6857999"/>
              <a:gd name="connsiteX92" fmla="*/ 6456673 w 6456673"/>
              <a:gd name="connsiteY92" fmla="*/ 1856904 h 6857999"/>
              <a:gd name="connsiteX93" fmla="*/ 6456673 w 6456673"/>
              <a:gd name="connsiteY93" fmla="*/ 6857999 h 6857999"/>
              <a:gd name="connsiteX94" fmla="*/ 818673 w 6456673"/>
              <a:gd name="connsiteY94" fmla="*/ 6857999 h 6857999"/>
              <a:gd name="connsiteX95" fmla="*/ 739464 w 6456673"/>
              <a:gd name="connsiteY95" fmla="*/ 6703345 h 6857999"/>
              <a:gd name="connsiteX96" fmla="*/ 0 w 6456673"/>
              <a:gd name="connsiteY96" fmla="*/ 3452303 h 6857999"/>
              <a:gd name="connsiteX97" fmla="*/ 739464 w 6456673"/>
              <a:gd name="connsiteY97" fmla="*/ 201263 h 6857999"/>
              <a:gd name="connsiteX98" fmla="*/ 842544 w 6456673"/>
              <a:gd name="connsiteY9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17768 w 6456673"/>
              <a:gd name="connsiteY27" fmla="*/ 459985 h 6857999"/>
              <a:gd name="connsiteX28" fmla="*/ 6024297 w 6456673"/>
              <a:gd name="connsiteY28" fmla="*/ 435703 h 6857999"/>
              <a:gd name="connsiteX29" fmla="*/ 5960935 w 6456673"/>
              <a:gd name="connsiteY29" fmla="*/ 489140 h 6857999"/>
              <a:gd name="connsiteX30" fmla="*/ 5984242 w 6456673"/>
              <a:gd name="connsiteY30" fmla="*/ 515991 h 6857999"/>
              <a:gd name="connsiteX31" fmla="*/ 6023234 w 6456673"/>
              <a:gd name="connsiteY31" fmla="*/ 481784 h 6857999"/>
              <a:gd name="connsiteX32" fmla="*/ 6023234 w 6456673"/>
              <a:gd name="connsiteY32" fmla="*/ 629865 h 6857999"/>
              <a:gd name="connsiteX33" fmla="*/ 6062669 w 6456673"/>
              <a:gd name="connsiteY33" fmla="*/ 629865 h 6857999"/>
              <a:gd name="connsiteX34" fmla="*/ 6062669 w 6456673"/>
              <a:gd name="connsiteY34" fmla="*/ 435703 h 6857999"/>
              <a:gd name="connsiteX35" fmla="*/ 6024297 w 6456673"/>
              <a:gd name="connsiteY35" fmla="*/ 435703 h 6857999"/>
              <a:gd name="connsiteX36" fmla="*/ 5856897 w 6456673"/>
              <a:gd name="connsiteY36" fmla="*/ 434286 h 6857999"/>
              <a:gd name="connsiteX37" fmla="*/ 5830489 w 6456673"/>
              <a:gd name="connsiteY37" fmla="*/ 438008 h 6857999"/>
              <a:gd name="connsiteX38" fmla="*/ 5809309 w 6456673"/>
              <a:gd name="connsiteY38" fmla="*/ 449085 h 6857999"/>
              <a:gd name="connsiteX39" fmla="*/ 5794776 w 6456673"/>
              <a:gd name="connsiteY39" fmla="*/ 467518 h 6857999"/>
              <a:gd name="connsiteX40" fmla="*/ 5788484 w 6456673"/>
              <a:gd name="connsiteY40" fmla="*/ 493660 h 6857999"/>
              <a:gd name="connsiteX41" fmla="*/ 5829514 w 6456673"/>
              <a:gd name="connsiteY41" fmla="*/ 496673 h 6857999"/>
              <a:gd name="connsiteX42" fmla="*/ 5836781 w 6456673"/>
              <a:gd name="connsiteY42" fmla="*/ 479127 h 6857999"/>
              <a:gd name="connsiteX43" fmla="*/ 5854682 w 6456673"/>
              <a:gd name="connsiteY43" fmla="*/ 472037 h 6857999"/>
              <a:gd name="connsiteX44" fmla="*/ 5871342 w 6456673"/>
              <a:gd name="connsiteY44" fmla="*/ 477620 h 6857999"/>
              <a:gd name="connsiteX45" fmla="*/ 5878431 w 6456673"/>
              <a:gd name="connsiteY45" fmla="*/ 493040 h 6857999"/>
              <a:gd name="connsiteX46" fmla="*/ 5872671 w 6456673"/>
              <a:gd name="connsiteY46" fmla="*/ 508371 h 6857999"/>
              <a:gd name="connsiteX47" fmla="*/ 5861151 w 6456673"/>
              <a:gd name="connsiteY47" fmla="*/ 520157 h 6857999"/>
              <a:gd name="connsiteX48" fmla="*/ 5785914 w 6456673"/>
              <a:gd name="connsiteY48" fmla="*/ 587773 h 6857999"/>
              <a:gd name="connsiteX49" fmla="*/ 5785914 w 6456673"/>
              <a:gd name="connsiteY49" fmla="*/ 631284 h 6857999"/>
              <a:gd name="connsiteX50" fmla="*/ 5921234 w 6456673"/>
              <a:gd name="connsiteY50" fmla="*/ 631284 h 6857999"/>
              <a:gd name="connsiteX51" fmla="*/ 5921234 w 6456673"/>
              <a:gd name="connsiteY51" fmla="*/ 595128 h 6857999"/>
              <a:gd name="connsiteX52" fmla="*/ 5835274 w 6456673"/>
              <a:gd name="connsiteY52" fmla="*/ 595128 h 6857999"/>
              <a:gd name="connsiteX53" fmla="*/ 5894117 w 6456673"/>
              <a:gd name="connsiteY53" fmla="*/ 544527 h 6857999"/>
              <a:gd name="connsiteX54" fmla="*/ 5904219 w 6456673"/>
              <a:gd name="connsiteY54" fmla="*/ 534425 h 6857999"/>
              <a:gd name="connsiteX55" fmla="*/ 5912284 w 6456673"/>
              <a:gd name="connsiteY55" fmla="*/ 523081 h 6857999"/>
              <a:gd name="connsiteX56" fmla="*/ 5917601 w 6456673"/>
              <a:gd name="connsiteY56" fmla="*/ 509434 h 6857999"/>
              <a:gd name="connsiteX57" fmla="*/ 5919550 w 6456673"/>
              <a:gd name="connsiteY57" fmla="*/ 492597 h 6857999"/>
              <a:gd name="connsiteX58" fmla="*/ 5914765 w 6456673"/>
              <a:gd name="connsiteY58" fmla="*/ 467163 h 6857999"/>
              <a:gd name="connsiteX59" fmla="*/ 5901472 w 6456673"/>
              <a:gd name="connsiteY59" fmla="*/ 448997 h 6857999"/>
              <a:gd name="connsiteX60" fmla="*/ 5881533 w 6456673"/>
              <a:gd name="connsiteY60" fmla="*/ 438008 h 6857999"/>
              <a:gd name="connsiteX61" fmla="*/ 5856897 w 6456673"/>
              <a:gd name="connsiteY61" fmla="*/ 434286 h 6857999"/>
              <a:gd name="connsiteX62" fmla="*/ 5722907 w 6456673"/>
              <a:gd name="connsiteY62" fmla="*/ 428614 h 6857999"/>
              <a:gd name="connsiteX63" fmla="*/ 5620198 w 6456673"/>
              <a:gd name="connsiteY63" fmla="*/ 511561 h 6857999"/>
              <a:gd name="connsiteX64" fmla="*/ 5634466 w 6456673"/>
              <a:gd name="connsiteY64" fmla="*/ 521840 h 6857999"/>
              <a:gd name="connsiteX65" fmla="*/ 5647935 w 6456673"/>
              <a:gd name="connsiteY65" fmla="*/ 515460 h 6857999"/>
              <a:gd name="connsiteX66" fmla="*/ 5665393 w 6456673"/>
              <a:gd name="connsiteY66" fmla="*/ 532918 h 6857999"/>
              <a:gd name="connsiteX67" fmla="*/ 5662646 w 6456673"/>
              <a:gd name="connsiteY67" fmla="*/ 542222 h 6857999"/>
              <a:gd name="connsiteX68" fmla="*/ 5676914 w 6456673"/>
              <a:gd name="connsiteY68" fmla="*/ 552502 h 6857999"/>
              <a:gd name="connsiteX69" fmla="*/ 5722907 w 6456673"/>
              <a:gd name="connsiteY69" fmla="*/ 428614 h 6857999"/>
              <a:gd name="connsiteX70" fmla="*/ 5647847 w 6456673"/>
              <a:gd name="connsiteY70" fmla="*/ 416917 h 6857999"/>
              <a:gd name="connsiteX71" fmla="*/ 5633491 w 6456673"/>
              <a:gd name="connsiteY71" fmla="*/ 433046 h 6857999"/>
              <a:gd name="connsiteX72" fmla="*/ 5633402 w 6456673"/>
              <a:gd name="connsiteY72" fmla="*/ 433046 h 6857999"/>
              <a:gd name="connsiteX73" fmla="*/ 5547886 w 6456673"/>
              <a:gd name="connsiteY73" fmla="*/ 518562 h 6857999"/>
              <a:gd name="connsiteX74" fmla="*/ 5547886 w 6456673"/>
              <a:gd name="connsiteY74" fmla="*/ 518651 h 6857999"/>
              <a:gd name="connsiteX75" fmla="*/ 5531757 w 6456673"/>
              <a:gd name="connsiteY75" fmla="*/ 533007 h 6857999"/>
              <a:gd name="connsiteX76" fmla="*/ 5547886 w 6456673"/>
              <a:gd name="connsiteY76" fmla="*/ 547363 h 6857999"/>
              <a:gd name="connsiteX77" fmla="*/ 5547886 w 6456673"/>
              <a:gd name="connsiteY77" fmla="*/ 547452 h 6857999"/>
              <a:gd name="connsiteX78" fmla="*/ 5577130 w 6456673"/>
              <a:gd name="connsiteY78" fmla="*/ 605142 h 6857999"/>
              <a:gd name="connsiteX79" fmla="*/ 5585725 w 6456673"/>
              <a:gd name="connsiteY79" fmla="*/ 582013 h 6857999"/>
              <a:gd name="connsiteX80" fmla="*/ 5568799 w 6456673"/>
              <a:gd name="connsiteY80" fmla="*/ 533007 h 6857999"/>
              <a:gd name="connsiteX81" fmla="*/ 5647847 w 6456673"/>
              <a:gd name="connsiteY81" fmla="*/ 453959 h 6857999"/>
              <a:gd name="connsiteX82" fmla="*/ 5674698 w 6456673"/>
              <a:gd name="connsiteY82" fmla="*/ 458656 h 6857999"/>
              <a:gd name="connsiteX83" fmla="*/ 5693928 w 6456673"/>
              <a:gd name="connsiteY83" fmla="*/ 443148 h 6857999"/>
              <a:gd name="connsiteX84" fmla="*/ 5662292 w 6456673"/>
              <a:gd name="connsiteY84" fmla="*/ 433046 h 6857999"/>
              <a:gd name="connsiteX85" fmla="*/ 5662203 w 6456673"/>
              <a:gd name="connsiteY85" fmla="*/ 433046 h 6857999"/>
              <a:gd name="connsiteX86" fmla="*/ 5662114 w 6456673"/>
              <a:gd name="connsiteY86" fmla="*/ 432957 h 6857999"/>
              <a:gd name="connsiteX87" fmla="*/ 5647847 w 6456673"/>
              <a:gd name="connsiteY87" fmla="*/ 416917 h 6857999"/>
              <a:gd name="connsiteX88" fmla="*/ 842544 w 6456673"/>
              <a:gd name="connsiteY88" fmla="*/ 0 h 6857999"/>
              <a:gd name="connsiteX89" fmla="*/ 2733870 w 6456673"/>
              <a:gd name="connsiteY89" fmla="*/ 0 h 6857999"/>
              <a:gd name="connsiteX90" fmla="*/ 6456673 w 6456673"/>
              <a:gd name="connsiteY90" fmla="*/ 0 h 6857999"/>
              <a:gd name="connsiteX91" fmla="*/ 6456673 w 6456673"/>
              <a:gd name="connsiteY91" fmla="*/ 1856904 h 6857999"/>
              <a:gd name="connsiteX92" fmla="*/ 6456673 w 6456673"/>
              <a:gd name="connsiteY92" fmla="*/ 6857999 h 6857999"/>
              <a:gd name="connsiteX93" fmla="*/ 818673 w 6456673"/>
              <a:gd name="connsiteY93" fmla="*/ 6857999 h 6857999"/>
              <a:gd name="connsiteX94" fmla="*/ 739464 w 6456673"/>
              <a:gd name="connsiteY94" fmla="*/ 6703345 h 6857999"/>
              <a:gd name="connsiteX95" fmla="*/ 0 w 6456673"/>
              <a:gd name="connsiteY95" fmla="*/ 3452303 h 6857999"/>
              <a:gd name="connsiteX96" fmla="*/ 739464 w 6456673"/>
              <a:gd name="connsiteY96" fmla="*/ 201263 h 6857999"/>
              <a:gd name="connsiteX97" fmla="*/ 842544 w 6456673"/>
              <a:gd name="connsiteY9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17768 w 6456673"/>
              <a:gd name="connsiteY26" fmla="*/ 459985 h 6857999"/>
              <a:gd name="connsiteX27" fmla="*/ 6024297 w 6456673"/>
              <a:gd name="connsiteY27" fmla="*/ 435703 h 6857999"/>
              <a:gd name="connsiteX28" fmla="*/ 5960935 w 6456673"/>
              <a:gd name="connsiteY28" fmla="*/ 489140 h 6857999"/>
              <a:gd name="connsiteX29" fmla="*/ 5984242 w 6456673"/>
              <a:gd name="connsiteY29" fmla="*/ 515991 h 6857999"/>
              <a:gd name="connsiteX30" fmla="*/ 6023234 w 6456673"/>
              <a:gd name="connsiteY30" fmla="*/ 481784 h 6857999"/>
              <a:gd name="connsiteX31" fmla="*/ 6023234 w 6456673"/>
              <a:gd name="connsiteY31" fmla="*/ 629865 h 6857999"/>
              <a:gd name="connsiteX32" fmla="*/ 6062669 w 6456673"/>
              <a:gd name="connsiteY32" fmla="*/ 629865 h 6857999"/>
              <a:gd name="connsiteX33" fmla="*/ 6062669 w 6456673"/>
              <a:gd name="connsiteY33" fmla="*/ 435703 h 6857999"/>
              <a:gd name="connsiteX34" fmla="*/ 6024297 w 6456673"/>
              <a:gd name="connsiteY34" fmla="*/ 435703 h 6857999"/>
              <a:gd name="connsiteX35" fmla="*/ 5856897 w 6456673"/>
              <a:gd name="connsiteY35" fmla="*/ 434286 h 6857999"/>
              <a:gd name="connsiteX36" fmla="*/ 5830489 w 6456673"/>
              <a:gd name="connsiteY36" fmla="*/ 438008 h 6857999"/>
              <a:gd name="connsiteX37" fmla="*/ 5809309 w 6456673"/>
              <a:gd name="connsiteY37" fmla="*/ 449085 h 6857999"/>
              <a:gd name="connsiteX38" fmla="*/ 5794776 w 6456673"/>
              <a:gd name="connsiteY38" fmla="*/ 467518 h 6857999"/>
              <a:gd name="connsiteX39" fmla="*/ 5788484 w 6456673"/>
              <a:gd name="connsiteY39" fmla="*/ 493660 h 6857999"/>
              <a:gd name="connsiteX40" fmla="*/ 5829514 w 6456673"/>
              <a:gd name="connsiteY40" fmla="*/ 496673 h 6857999"/>
              <a:gd name="connsiteX41" fmla="*/ 5836781 w 6456673"/>
              <a:gd name="connsiteY41" fmla="*/ 479127 h 6857999"/>
              <a:gd name="connsiteX42" fmla="*/ 5854682 w 6456673"/>
              <a:gd name="connsiteY42" fmla="*/ 472037 h 6857999"/>
              <a:gd name="connsiteX43" fmla="*/ 5871342 w 6456673"/>
              <a:gd name="connsiteY43" fmla="*/ 477620 h 6857999"/>
              <a:gd name="connsiteX44" fmla="*/ 5878431 w 6456673"/>
              <a:gd name="connsiteY44" fmla="*/ 493040 h 6857999"/>
              <a:gd name="connsiteX45" fmla="*/ 5872671 w 6456673"/>
              <a:gd name="connsiteY45" fmla="*/ 508371 h 6857999"/>
              <a:gd name="connsiteX46" fmla="*/ 5861151 w 6456673"/>
              <a:gd name="connsiteY46" fmla="*/ 520157 h 6857999"/>
              <a:gd name="connsiteX47" fmla="*/ 5785914 w 6456673"/>
              <a:gd name="connsiteY47" fmla="*/ 587773 h 6857999"/>
              <a:gd name="connsiteX48" fmla="*/ 5785914 w 6456673"/>
              <a:gd name="connsiteY48" fmla="*/ 631284 h 6857999"/>
              <a:gd name="connsiteX49" fmla="*/ 5921234 w 6456673"/>
              <a:gd name="connsiteY49" fmla="*/ 631284 h 6857999"/>
              <a:gd name="connsiteX50" fmla="*/ 5921234 w 6456673"/>
              <a:gd name="connsiteY50" fmla="*/ 595128 h 6857999"/>
              <a:gd name="connsiteX51" fmla="*/ 5835274 w 6456673"/>
              <a:gd name="connsiteY51" fmla="*/ 595128 h 6857999"/>
              <a:gd name="connsiteX52" fmla="*/ 5894117 w 6456673"/>
              <a:gd name="connsiteY52" fmla="*/ 544527 h 6857999"/>
              <a:gd name="connsiteX53" fmla="*/ 5904219 w 6456673"/>
              <a:gd name="connsiteY53" fmla="*/ 534425 h 6857999"/>
              <a:gd name="connsiteX54" fmla="*/ 5912284 w 6456673"/>
              <a:gd name="connsiteY54" fmla="*/ 523081 h 6857999"/>
              <a:gd name="connsiteX55" fmla="*/ 5917601 w 6456673"/>
              <a:gd name="connsiteY55" fmla="*/ 509434 h 6857999"/>
              <a:gd name="connsiteX56" fmla="*/ 5919550 w 6456673"/>
              <a:gd name="connsiteY56" fmla="*/ 492597 h 6857999"/>
              <a:gd name="connsiteX57" fmla="*/ 5914765 w 6456673"/>
              <a:gd name="connsiteY57" fmla="*/ 467163 h 6857999"/>
              <a:gd name="connsiteX58" fmla="*/ 5901472 w 6456673"/>
              <a:gd name="connsiteY58" fmla="*/ 448997 h 6857999"/>
              <a:gd name="connsiteX59" fmla="*/ 5881533 w 6456673"/>
              <a:gd name="connsiteY59" fmla="*/ 438008 h 6857999"/>
              <a:gd name="connsiteX60" fmla="*/ 5856897 w 6456673"/>
              <a:gd name="connsiteY60" fmla="*/ 434286 h 6857999"/>
              <a:gd name="connsiteX61" fmla="*/ 5722907 w 6456673"/>
              <a:gd name="connsiteY61" fmla="*/ 428614 h 6857999"/>
              <a:gd name="connsiteX62" fmla="*/ 5620198 w 6456673"/>
              <a:gd name="connsiteY62" fmla="*/ 511561 h 6857999"/>
              <a:gd name="connsiteX63" fmla="*/ 5634466 w 6456673"/>
              <a:gd name="connsiteY63" fmla="*/ 521840 h 6857999"/>
              <a:gd name="connsiteX64" fmla="*/ 5647935 w 6456673"/>
              <a:gd name="connsiteY64" fmla="*/ 515460 h 6857999"/>
              <a:gd name="connsiteX65" fmla="*/ 5665393 w 6456673"/>
              <a:gd name="connsiteY65" fmla="*/ 532918 h 6857999"/>
              <a:gd name="connsiteX66" fmla="*/ 5662646 w 6456673"/>
              <a:gd name="connsiteY66" fmla="*/ 542222 h 6857999"/>
              <a:gd name="connsiteX67" fmla="*/ 5676914 w 6456673"/>
              <a:gd name="connsiteY67" fmla="*/ 552502 h 6857999"/>
              <a:gd name="connsiteX68" fmla="*/ 5722907 w 6456673"/>
              <a:gd name="connsiteY68" fmla="*/ 428614 h 6857999"/>
              <a:gd name="connsiteX69" fmla="*/ 5647847 w 6456673"/>
              <a:gd name="connsiteY69" fmla="*/ 416917 h 6857999"/>
              <a:gd name="connsiteX70" fmla="*/ 5633491 w 6456673"/>
              <a:gd name="connsiteY70" fmla="*/ 433046 h 6857999"/>
              <a:gd name="connsiteX71" fmla="*/ 5633402 w 6456673"/>
              <a:gd name="connsiteY71" fmla="*/ 433046 h 6857999"/>
              <a:gd name="connsiteX72" fmla="*/ 5547886 w 6456673"/>
              <a:gd name="connsiteY72" fmla="*/ 518562 h 6857999"/>
              <a:gd name="connsiteX73" fmla="*/ 5547886 w 6456673"/>
              <a:gd name="connsiteY73" fmla="*/ 518651 h 6857999"/>
              <a:gd name="connsiteX74" fmla="*/ 5531757 w 6456673"/>
              <a:gd name="connsiteY74" fmla="*/ 533007 h 6857999"/>
              <a:gd name="connsiteX75" fmla="*/ 5547886 w 6456673"/>
              <a:gd name="connsiteY75" fmla="*/ 547363 h 6857999"/>
              <a:gd name="connsiteX76" fmla="*/ 5547886 w 6456673"/>
              <a:gd name="connsiteY76" fmla="*/ 547452 h 6857999"/>
              <a:gd name="connsiteX77" fmla="*/ 5577130 w 6456673"/>
              <a:gd name="connsiteY77" fmla="*/ 605142 h 6857999"/>
              <a:gd name="connsiteX78" fmla="*/ 5585725 w 6456673"/>
              <a:gd name="connsiteY78" fmla="*/ 582013 h 6857999"/>
              <a:gd name="connsiteX79" fmla="*/ 5568799 w 6456673"/>
              <a:gd name="connsiteY79" fmla="*/ 533007 h 6857999"/>
              <a:gd name="connsiteX80" fmla="*/ 5647847 w 6456673"/>
              <a:gd name="connsiteY80" fmla="*/ 453959 h 6857999"/>
              <a:gd name="connsiteX81" fmla="*/ 5674698 w 6456673"/>
              <a:gd name="connsiteY81" fmla="*/ 458656 h 6857999"/>
              <a:gd name="connsiteX82" fmla="*/ 5693928 w 6456673"/>
              <a:gd name="connsiteY82" fmla="*/ 443148 h 6857999"/>
              <a:gd name="connsiteX83" fmla="*/ 5662292 w 6456673"/>
              <a:gd name="connsiteY83" fmla="*/ 433046 h 6857999"/>
              <a:gd name="connsiteX84" fmla="*/ 5662203 w 6456673"/>
              <a:gd name="connsiteY84" fmla="*/ 433046 h 6857999"/>
              <a:gd name="connsiteX85" fmla="*/ 5662114 w 6456673"/>
              <a:gd name="connsiteY85" fmla="*/ 432957 h 6857999"/>
              <a:gd name="connsiteX86" fmla="*/ 5647847 w 6456673"/>
              <a:gd name="connsiteY86" fmla="*/ 416917 h 6857999"/>
              <a:gd name="connsiteX87" fmla="*/ 842544 w 6456673"/>
              <a:gd name="connsiteY87" fmla="*/ 0 h 6857999"/>
              <a:gd name="connsiteX88" fmla="*/ 2733870 w 6456673"/>
              <a:gd name="connsiteY88" fmla="*/ 0 h 6857999"/>
              <a:gd name="connsiteX89" fmla="*/ 6456673 w 6456673"/>
              <a:gd name="connsiteY89" fmla="*/ 0 h 6857999"/>
              <a:gd name="connsiteX90" fmla="*/ 6456673 w 6456673"/>
              <a:gd name="connsiteY90" fmla="*/ 1856904 h 6857999"/>
              <a:gd name="connsiteX91" fmla="*/ 6456673 w 6456673"/>
              <a:gd name="connsiteY91" fmla="*/ 6857999 h 6857999"/>
              <a:gd name="connsiteX92" fmla="*/ 818673 w 6456673"/>
              <a:gd name="connsiteY92" fmla="*/ 6857999 h 6857999"/>
              <a:gd name="connsiteX93" fmla="*/ 739464 w 6456673"/>
              <a:gd name="connsiteY93" fmla="*/ 6703345 h 6857999"/>
              <a:gd name="connsiteX94" fmla="*/ 0 w 6456673"/>
              <a:gd name="connsiteY94" fmla="*/ 3452303 h 6857999"/>
              <a:gd name="connsiteX95" fmla="*/ 739464 w 6456673"/>
              <a:gd name="connsiteY95" fmla="*/ 201263 h 6857999"/>
              <a:gd name="connsiteX96" fmla="*/ 842544 w 6456673"/>
              <a:gd name="connsiteY9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17768 w 6456673"/>
              <a:gd name="connsiteY25" fmla="*/ 459985 h 6857999"/>
              <a:gd name="connsiteX26" fmla="*/ 6024297 w 6456673"/>
              <a:gd name="connsiteY26" fmla="*/ 435703 h 6857999"/>
              <a:gd name="connsiteX27" fmla="*/ 5960935 w 6456673"/>
              <a:gd name="connsiteY27" fmla="*/ 489140 h 6857999"/>
              <a:gd name="connsiteX28" fmla="*/ 5984242 w 6456673"/>
              <a:gd name="connsiteY28" fmla="*/ 515991 h 6857999"/>
              <a:gd name="connsiteX29" fmla="*/ 6023234 w 6456673"/>
              <a:gd name="connsiteY29" fmla="*/ 481784 h 6857999"/>
              <a:gd name="connsiteX30" fmla="*/ 6023234 w 6456673"/>
              <a:gd name="connsiteY30" fmla="*/ 629865 h 6857999"/>
              <a:gd name="connsiteX31" fmla="*/ 6062669 w 6456673"/>
              <a:gd name="connsiteY31" fmla="*/ 629865 h 6857999"/>
              <a:gd name="connsiteX32" fmla="*/ 6062669 w 6456673"/>
              <a:gd name="connsiteY32" fmla="*/ 435703 h 6857999"/>
              <a:gd name="connsiteX33" fmla="*/ 6024297 w 6456673"/>
              <a:gd name="connsiteY33" fmla="*/ 435703 h 6857999"/>
              <a:gd name="connsiteX34" fmla="*/ 5856897 w 6456673"/>
              <a:gd name="connsiteY34" fmla="*/ 434286 h 6857999"/>
              <a:gd name="connsiteX35" fmla="*/ 5830489 w 6456673"/>
              <a:gd name="connsiteY35" fmla="*/ 438008 h 6857999"/>
              <a:gd name="connsiteX36" fmla="*/ 5809309 w 6456673"/>
              <a:gd name="connsiteY36" fmla="*/ 449085 h 6857999"/>
              <a:gd name="connsiteX37" fmla="*/ 5794776 w 6456673"/>
              <a:gd name="connsiteY37" fmla="*/ 467518 h 6857999"/>
              <a:gd name="connsiteX38" fmla="*/ 5788484 w 6456673"/>
              <a:gd name="connsiteY38" fmla="*/ 493660 h 6857999"/>
              <a:gd name="connsiteX39" fmla="*/ 5829514 w 6456673"/>
              <a:gd name="connsiteY39" fmla="*/ 496673 h 6857999"/>
              <a:gd name="connsiteX40" fmla="*/ 5836781 w 6456673"/>
              <a:gd name="connsiteY40" fmla="*/ 479127 h 6857999"/>
              <a:gd name="connsiteX41" fmla="*/ 5854682 w 6456673"/>
              <a:gd name="connsiteY41" fmla="*/ 472037 h 6857999"/>
              <a:gd name="connsiteX42" fmla="*/ 5871342 w 6456673"/>
              <a:gd name="connsiteY42" fmla="*/ 477620 h 6857999"/>
              <a:gd name="connsiteX43" fmla="*/ 5878431 w 6456673"/>
              <a:gd name="connsiteY43" fmla="*/ 493040 h 6857999"/>
              <a:gd name="connsiteX44" fmla="*/ 5872671 w 6456673"/>
              <a:gd name="connsiteY44" fmla="*/ 508371 h 6857999"/>
              <a:gd name="connsiteX45" fmla="*/ 5861151 w 6456673"/>
              <a:gd name="connsiteY45" fmla="*/ 520157 h 6857999"/>
              <a:gd name="connsiteX46" fmla="*/ 5785914 w 6456673"/>
              <a:gd name="connsiteY46" fmla="*/ 587773 h 6857999"/>
              <a:gd name="connsiteX47" fmla="*/ 5785914 w 6456673"/>
              <a:gd name="connsiteY47" fmla="*/ 631284 h 6857999"/>
              <a:gd name="connsiteX48" fmla="*/ 5921234 w 6456673"/>
              <a:gd name="connsiteY48" fmla="*/ 631284 h 6857999"/>
              <a:gd name="connsiteX49" fmla="*/ 5921234 w 6456673"/>
              <a:gd name="connsiteY49" fmla="*/ 595128 h 6857999"/>
              <a:gd name="connsiteX50" fmla="*/ 5835274 w 6456673"/>
              <a:gd name="connsiteY50" fmla="*/ 595128 h 6857999"/>
              <a:gd name="connsiteX51" fmla="*/ 5894117 w 6456673"/>
              <a:gd name="connsiteY51" fmla="*/ 544527 h 6857999"/>
              <a:gd name="connsiteX52" fmla="*/ 5904219 w 6456673"/>
              <a:gd name="connsiteY52" fmla="*/ 534425 h 6857999"/>
              <a:gd name="connsiteX53" fmla="*/ 5912284 w 6456673"/>
              <a:gd name="connsiteY53" fmla="*/ 523081 h 6857999"/>
              <a:gd name="connsiteX54" fmla="*/ 5917601 w 6456673"/>
              <a:gd name="connsiteY54" fmla="*/ 509434 h 6857999"/>
              <a:gd name="connsiteX55" fmla="*/ 5919550 w 6456673"/>
              <a:gd name="connsiteY55" fmla="*/ 492597 h 6857999"/>
              <a:gd name="connsiteX56" fmla="*/ 5914765 w 6456673"/>
              <a:gd name="connsiteY56" fmla="*/ 467163 h 6857999"/>
              <a:gd name="connsiteX57" fmla="*/ 5901472 w 6456673"/>
              <a:gd name="connsiteY57" fmla="*/ 448997 h 6857999"/>
              <a:gd name="connsiteX58" fmla="*/ 5881533 w 6456673"/>
              <a:gd name="connsiteY58" fmla="*/ 438008 h 6857999"/>
              <a:gd name="connsiteX59" fmla="*/ 5856897 w 6456673"/>
              <a:gd name="connsiteY59" fmla="*/ 434286 h 6857999"/>
              <a:gd name="connsiteX60" fmla="*/ 5722907 w 6456673"/>
              <a:gd name="connsiteY60" fmla="*/ 428614 h 6857999"/>
              <a:gd name="connsiteX61" fmla="*/ 5620198 w 6456673"/>
              <a:gd name="connsiteY61" fmla="*/ 511561 h 6857999"/>
              <a:gd name="connsiteX62" fmla="*/ 5634466 w 6456673"/>
              <a:gd name="connsiteY62" fmla="*/ 521840 h 6857999"/>
              <a:gd name="connsiteX63" fmla="*/ 5647935 w 6456673"/>
              <a:gd name="connsiteY63" fmla="*/ 515460 h 6857999"/>
              <a:gd name="connsiteX64" fmla="*/ 5665393 w 6456673"/>
              <a:gd name="connsiteY64" fmla="*/ 532918 h 6857999"/>
              <a:gd name="connsiteX65" fmla="*/ 5662646 w 6456673"/>
              <a:gd name="connsiteY65" fmla="*/ 542222 h 6857999"/>
              <a:gd name="connsiteX66" fmla="*/ 5676914 w 6456673"/>
              <a:gd name="connsiteY66" fmla="*/ 552502 h 6857999"/>
              <a:gd name="connsiteX67" fmla="*/ 5722907 w 6456673"/>
              <a:gd name="connsiteY67" fmla="*/ 428614 h 6857999"/>
              <a:gd name="connsiteX68" fmla="*/ 5647847 w 6456673"/>
              <a:gd name="connsiteY68" fmla="*/ 416917 h 6857999"/>
              <a:gd name="connsiteX69" fmla="*/ 5633491 w 6456673"/>
              <a:gd name="connsiteY69" fmla="*/ 433046 h 6857999"/>
              <a:gd name="connsiteX70" fmla="*/ 5633402 w 6456673"/>
              <a:gd name="connsiteY70" fmla="*/ 433046 h 6857999"/>
              <a:gd name="connsiteX71" fmla="*/ 5547886 w 6456673"/>
              <a:gd name="connsiteY71" fmla="*/ 518562 h 6857999"/>
              <a:gd name="connsiteX72" fmla="*/ 5547886 w 6456673"/>
              <a:gd name="connsiteY72" fmla="*/ 518651 h 6857999"/>
              <a:gd name="connsiteX73" fmla="*/ 5531757 w 6456673"/>
              <a:gd name="connsiteY73" fmla="*/ 533007 h 6857999"/>
              <a:gd name="connsiteX74" fmla="*/ 5547886 w 6456673"/>
              <a:gd name="connsiteY74" fmla="*/ 547363 h 6857999"/>
              <a:gd name="connsiteX75" fmla="*/ 5547886 w 6456673"/>
              <a:gd name="connsiteY75" fmla="*/ 547452 h 6857999"/>
              <a:gd name="connsiteX76" fmla="*/ 5577130 w 6456673"/>
              <a:gd name="connsiteY76" fmla="*/ 605142 h 6857999"/>
              <a:gd name="connsiteX77" fmla="*/ 5585725 w 6456673"/>
              <a:gd name="connsiteY77" fmla="*/ 582013 h 6857999"/>
              <a:gd name="connsiteX78" fmla="*/ 5568799 w 6456673"/>
              <a:gd name="connsiteY78" fmla="*/ 533007 h 6857999"/>
              <a:gd name="connsiteX79" fmla="*/ 5647847 w 6456673"/>
              <a:gd name="connsiteY79" fmla="*/ 453959 h 6857999"/>
              <a:gd name="connsiteX80" fmla="*/ 5674698 w 6456673"/>
              <a:gd name="connsiteY80" fmla="*/ 458656 h 6857999"/>
              <a:gd name="connsiteX81" fmla="*/ 5693928 w 6456673"/>
              <a:gd name="connsiteY81" fmla="*/ 443148 h 6857999"/>
              <a:gd name="connsiteX82" fmla="*/ 5662292 w 6456673"/>
              <a:gd name="connsiteY82" fmla="*/ 433046 h 6857999"/>
              <a:gd name="connsiteX83" fmla="*/ 5662203 w 6456673"/>
              <a:gd name="connsiteY83" fmla="*/ 433046 h 6857999"/>
              <a:gd name="connsiteX84" fmla="*/ 5662114 w 6456673"/>
              <a:gd name="connsiteY84" fmla="*/ 432957 h 6857999"/>
              <a:gd name="connsiteX85" fmla="*/ 5647847 w 6456673"/>
              <a:gd name="connsiteY85" fmla="*/ 416917 h 6857999"/>
              <a:gd name="connsiteX86" fmla="*/ 842544 w 6456673"/>
              <a:gd name="connsiteY86" fmla="*/ 0 h 6857999"/>
              <a:gd name="connsiteX87" fmla="*/ 2733870 w 6456673"/>
              <a:gd name="connsiteY87" fmla="*/ 0 h 6857999"/>
              <a:gd name="connsiteX88" fmla="*/ 6456673 w 6456673"/>
              <a:gd name="connsiteY88" fmla="*/ 0 h 6857999"/>
              <a:gd name="connsiteX89" fmla="*/ 6456673 w 6456673"/>
              <a:gd name="connsiteY89" fmla="*/ 1856904 h 6857999"/>
              <a:gd name="connsiteX90" fmla="*/ 6456673 w 6456673"/>
              <a:gd name="connsiteY90" fmla="*/ 6857999 h 6857999"/>
              <a:gd name="connsiteX91" fmla="*/ 818673 w 6456673"/>
              <a:gd name="connsiteY91" fmla="*/ 6857999 h 6857999"/>
              <a:gd name="connsiteX92" fmla="*/ 739464 w 6456673"/>
              <a:gd name="connsiteY92" fmla="*/ 6703345 h 6857999"/>
              <a:gd name="connsiteX93" fmla="*/ 0 w 6456673"/>
              <a:gd name="connsiteY93" fmla="*/ 3452303 h 6857999"/>
              <a:gd name="connsiteX94" fmla="*/ 739464 w 6456673"/>
              <a:gd name="connsiteY94" fmla="*/ 201263 h 6857999"/>
              <a:gd name="connsiteX95" fmla="*/ 842544 w 6456673"/>
              <a:gd name="connsiteY9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17768 w 6456673"/>
              <a:gd name="connsiteY24" fmla="*/ 459985 h 6857999"/>
              <a:gd name="connsiteX25" fmla="*/ 6024297 w 6456673"/>
              <a:gd name="connsiteY25" fmla="*/ 435703 h 6857999"/>
              <a:gd name="connsiteX26" fmla="*/ 5960935 w 6456673"/>
              <a:gd name="connsiteY26" fmla="*/ 489140 h 6857999"/>
              <a:gd name="connsiteX27" fmla="*/ 5984242 w 6456673"/>
              <a:gd name="connsiteY27" fmla="*/ 515991 h 6857999"/>
              <a:gd name="connsiteX28" fmla="*/ 6023234 w 6456673"/>
              <a:gd name="connsiteY28" fmla="*/ 481784 h 6857999"/>
              <a:gd name="connsiteX29" fmla="*/ 6023234 w 6456673"/>
              <a:gd name="connsiteY29" fmla="*/ 629865 h 6857999"/>
              <a:gd name="connsiteX30" fmla="*/ 6062669 w 6456673"/>
              <a:gd name="connsiteY30" fmla="*/ 629865 h 6857999"/>
              <a:gd name="connsiteX31" fmla="*/ 6062669 w 6456673"/>
              <a:gd name="connsiteY31" fmla="*/ 435703 h 6857999"/>
              <a:gd name="connsiteX32" fmla="*/ 6024297 w 6456673"/>
              <a:gd name="connsiteY32" fmla="*/ 435703 h 6857999"/>
              <a:gd name="connsiteX33" fmla="*/ 5856897 w 6456673"/>
              <a:gd name="connsiteY33" fmla="*/ 434286 h 6857999"/>
              <a:gd name="connsiteX34" fmla="*/ 5830489 w 6456673"/>
              <a:gd name="connsiteY34" fmla="*/ 438008 h 6857999"/>
              <a:gd name="connsiteX35" fmla="*/ 5809309 w 6456673"/>
              <a:gd name="connsiteY35" fmla="*/ 449085 h 6857999"/>
              <a:gd name="connsiteX36" fmla="*/ 5794776 w 6456673"/>
              <a:gd name="connsiteY36" fmla="*/ 467518 h 6857999"/>
              <a:gd name="connsiteX37" fmla="*/ 5788484 w 6456673"/>
              <a:gd name="connsiteY37" fmla="*/ 493660 h 6857999"/>
              <a:gd name="connsiteX38" fmla="*/ 5829514 w 6456673"/>
              <a:gd name="connsiteY38" fmla="*/ 496673 h 6857999"/>
              <a:gd name="connsiteX39" fmla="*/ 5836781 w 6456673"/>
              <a:gd name="connsiteY39" fmla="*/ 479127 h 6857999"/>
              <a:gd name="connsiteX40" fmla="*/ 5854682 w 6456673"/>
              <a:gd name="connsiteY40" fmla="*/ 472037 h 6857999"/>
              <a:gd name="connsiteX41" fmla="*/ 5871342 w 6456673"/>
              <a:gd name="connsiteY41" fmla="*/ 477620 h 6857999"/>
              <a:gd name="connsiteX42" fmla="*/ 5878431 w 6456673"/>
              <a:gd name="connsiteY42" fmla="*/ 493040 h 6857999"/>
              <a:gd name="connsiteX43" fmla="*/ 5872671 w 6456673"/>
              <a:gd name="connsiteY43" fmla="*/ 508371 h 6857999"/>
              <a:gd name="connsiteX44" fmla="*/ 5861151 w 6456673"/>
              <a:gd name="connsiteY44" fmla="*/ 520157 h 6857999"/>
              <a:gd name="connsiteX45" fmla="*/ 5785914 w 6456673"/>
              <a:gd name="connsiteY45" fmla="*/ 587773 h 6857999"/>
              <a:gd name="connsiteX46" fmla="*/ 5785914 w 6456673"/>
              <a:gd name="connsiteY46" fmla="*/ 631284 h 6857999"/>
              <a:gd name="connsiteX47" fmla="*/ 5921234 w 6456673"/>
              <a:gd name="connsiteY47" fmla="*/ 631284 h 6857999"/>
              <a:gd name="connsiteX48" fmla="*/ 5921234 w 6456673"/>
              <a:gd name="connsiteY48" fmla="*/ 595128 h 6857999"/>
              <a:gd name="connsiteX49" fmla="*/ 5835274 w 6456673"/>
              <a:gd name="connsiteY49" fmla="*/ 595128 h 6857999"/>
              <a:gd name="connsiteX50" fmla="*/ 5894117 w 6456673"/>
              <a:gd name="connsiteY50" fmla="*/ 544527 h 6857999"/>
              <a:gd name="connsiteX51" fmla="*/ 5904219 w 6456673"/>
              <a:gd name="connsiteY51" fmla="*/ 534425 h 6857999"/>
              <a:gd name="connsiteX52" fmla="*/ 5912284 w 6456673"/>
              <a:gd name="connsiteY52" fmla="*/ 523081 h 6857999"/>
              <a:gd name="connsiteX53" fmla="*/ 5917601 w 6456673"/>
              <a:gd name="connsiteY53" fmla="*/ 509434 h 6857999"/>
              <a:gd name="connsiteX54" fmla="*/ 5919550 w 6456673"/>
              <a:gd name="connsiteY54" fmla="*/ 492597 h 6857999"/>
              <a:gd name="connsiteX55" fmla="*/ 5914765 w 6456673"/>
              <a:gd name="connsiteY55" fmla="*/ 467163 h 6857999"/>
              <a:gd name="connsiteX56" fmla="*/ 5901472 w 6456673"/>
              <a:gd name="connsiteY56" fmla="*/ 448997 h 6857999"/>
              <a:gd name="connsiteX57" fmla="*/ 5881533 w 6456673"/>
              <a:gd name="connsiteY57" fmla="*/ 438008 h 6857999"/>
              <a:gd name="connsiteX58" fmla="*/ 5856897 w 6456673"/>
              <a:gd name="connsiteY58" fmla="*/ 434286 h 6857999"/>
              <a:gd name="connsiteX59" fmla="*/ 5722907 w 6456673"/>
              <a:gd name="connsiteY59" fmla="*/ 428614 h 6857999"/>
              <a:gd name="connsiteX60" fmla="*/ 5620198 w 6456673"/>
              <a:gd name="connsiteY60" fmla="*/ 511561 h 6857999"/>
              <a:gd name="connsiteX61" fmla="*/ 5634466 w 6456673"/>
              <a:gd name="connsiteY61" fmla="*/ 521840 h 6857999"/>
              <a:gd name="connsiteX62" fmla="*/ 5647935 w 6456673"/>
              <a:gd name="connsiteY62" fmla="*/ 515460 h 6857999"/>
              <a:gd name="connsiteX63" fmla="*/ 5665393 w 6456673"/>
              <a:gd name="connsiteY63" fmla="*/ 532918 h 6857999"/>
              <a:gd name="connsiteX64" fmla="*/ 5662646 w 6456673"/>
              <a:gd name="connsiteY64" fmla="*/ 542222 h 6857999"/>
              <a:gd name="connsiteX65" fmla="*/ 5676914 w 6456673"/>
              <a:gd name="connsiteY65" fmla="*/ 552502 h 6857999"/>
              <a:gd name="connsiteX66" fmla="*/ 5722907 w 6456673"/>
              <a:gd name="connsiteY66" fmla="*/ 428614 h 6857999"/>
              <a:gd name="connsiteX67" fmla="*/ 5647847 w 6456673"/>
              <a:gd name="connsiteY67" fmla="*/ 416917 h 6857999"/>
              <a:gd name="connsiteX68" fmla="*/ 5633491 w 6456673"/>
              <a:gd name="connsiteY68" fmla="*/ 433046 h 6857999"/>
              <a:gd name="connsiteX69" fmla="*/ 5633402 w 6456673"/>
              <a:gd name="connsiteY69" fmla="*/ 433046 h 6857999"/>
              <a:gd name="connsiteX70" fmla="*/ 5547886 w 6456673"/>
              <a:gd name="connsiteY70" fmla="*/ 518562 h 6857999"/>
              <a:gd name="connsiteX71" fmla="*/ 5547886 w 6456673"/>
              <a:gd name="connsiteY71" fmla="*/ 518651 h 6857999"/>
              <a:gd name="connsiteX72" fmla="*/ 5531757 w 6456673"/>
              <a:gd name="connsiteY72" fmla="*/ 533007 h 6857999"/>
              <a:gd name="connsiteX73" fmla="*/ 5547886 w 6456673"/>
              <a:gd name="connsiteY73" fmla="*/ 547363 h 6857999"/>
              <a:gd name="connsiteX74" fmla="*/ 5547886 w 6456673"/>
              <a:gd name="connsiteY74" fmla="*/ 547452 h 6857999"/>
              <a:gd name="connsiteX75" fmla="*/ 5577130 w 6456673"/>
              <a:gd name="connsiteY75" fmla="*/ 605142 h 6857999"/>
              <a:gd name="connsiteX76" fmla="*/ 5585725 w 6456673"/>
              <a:gd name="connsiteY76" fmla="*/ 582013 h 6857999"/>
              <a:gd name="connsiteX77" fmla="*/ 5568799 w 6456673"/>
              <a:gd name="connsiteY77" fmla="*/ 533007 h 6857999"/>
              <a:gd name="connsiteX78" fmla="*/ 5647847 w 6456673"/>
              <a:gd name="connsiteY78" fmla="*/ 453959 h 6857999"/>
              <a:gd name="connsiteX79" fmla="*/ 5674698 w 6456673"/>
              <a:gd name="connsiteY79" fmla="*/ 458656 h 6857999"/>
              <a:gd name="connsiteX80" fmla="*/ 5693928 w 6456673"/>
              <a:gd name="connsiteY80" fmla="*/ 443148 h 6857999"/>
              <a:gd name="connsiteX81" fmla="*/ 5662292 w 6456673"/>
              <a:gd name="connsiteY81" fmla="*/ 433046 h 6857999"/>
              <a:gd name="connsiteX82" fmla="*/ 5662203 w 6456673"/>
              <a:gd name="connsiteY82" fmla="*/ 433046 h 6857999"/>
              <a:gd name="connsiteX83" fmla="*/ 5662114 w 6456673"/>
              <a:gd name="connsiteY83" fmla="*/ 432957 h 6857999"/>
              <a:gd name="connsiteX84" fmla="*/ 5647847 w 6456673"/>
              <a:gd name="connsiteY84" fmla="*/ 416917 h 6857999"/>
              <a:gd name="connsiteX85" fmla="*/ 842544 w 6456673"/>
              <a:gd name="connsiteY85" fmla="*/ 0 h 6857999"/>
              <a:gd name="connsiteX86" fmla="*/ 2733870 w 6456673"/>
              <a:gd name="connsiteY86" fmla="*/ 0 h 6857999"/>
              <a:gd name="connsiteX87" fmla="*/ 6456673 w 6456673"/>
              <a:gd name="connsiteY87" fmla="*/ 0 h 6857999"/>
              <a:gd name="connsiteX88" fmla="*/ 6456673 w 6456673"/>
              <a:gd name="connsiteY88" fmla="*/ 1856904 h 6857999"/>
              <a:gd name="connsiteX89" fmla="*/ 6456673 w 6456673"/>
              <a:gd name="connsiteY89" fmla="*/ 6857999 h 6857999"/>
              <a:gd name="connsiteX90" fmla="*/ 818673 w 6456673"/>
              <a:gd name="connsiteY90" fmla="*/ 6857999 h 6857999"/>
              <a:gd name="connsiteX91" fmla="*/ 739464 w 6456673"/>
              <a:gd name="connsiteY91" fmla="*/ 6703345 h 6857999"/>
              <a:gd name="connsiteX92" fmla="*/ 0 w 6456673"/>
              <a:gd name="connsiteY92" fmla="*/ 3452303 h 6857999"/>
              <a:gd name="connsiteX93" fmla="*/ 739464 w 6456673"/>
              <a:gd name="connsiteY93" fmla="*/ 201263 h 6857999"/>
              <a:gd name="connsiteX94" fmla="*/ 842544 w 6456673"/>
              <a:gd name="connsiteY9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722907 w 6456673"/>
              <a:gd name="connsiteY56" fmla="*/ 428614 h 6857999"/>
              <a:gd name="connsiteX57" fmla="*/ 5620198 w 6456673"/>
              <a:gd name="connsiteY57" fmla="*/ 511561 h 6857999"/>
              <a:gd name="connsiteX58" fmla="*/ 5634466 w 6456673"/>
              <a:gd name="connsiteY58" fmla="*/ 521840 h 6857999"/>
              <a:gd name="connsiteX59" fmla="*/ 5647935 w 6456673"/>
              <a:gd name="connsiteY59" fmla="*/ 515460 h 6857999"/>
              <a:gd name="connsiteX60" fmla="*/ 5665393 w 6456673"/>
              <a:gd name="connsiteY60" fmla="*/ 532918 h 6857999"/>
              <a:gd name="connsiteX61" fmla="*/ 5662646 w 6456673"/>
              <a:gd name="connsiteY61" fmla="*/ 542222 h 6857999"/>
              <a:gd name="connsiteX62" fmla="*/ 5676914 w 6456673"/>
              <a:gd name="connsiteY62" fmla="*/ 552502 h 6857999"/>
              <a:gd name="connsiteX63" fmla="*/ 5722907 w 6456673"/>
              <a:gd name="connsiteY63" fmla="*/ 428614 h 6857999"/>
              <a:gd name="connsiteX64" fmla="*/ 5647847 w 6456673"/>
              <a:gd name="connsiteY64" fmla="*/ 416917 h 6857999"/>
              <a:gd name="connsiteX65" fmla="*/ 5633491 w 6456673"/>
              <a:gd name="connsiteY65" fmla="*/ 433046 h 6857999"/>
              <a:gd name="connsiteX66" fmla="*/ 5633402 w 6456673"/>
              <a:gd name="connsiteY66" fmla="*/ 433046 h 6857999"/>
              <a:gd name="connsiteX67" fmla="*/ 5547886 w 6456673"/>
              <a:gd name="connsiteY67" fmla="*/ 518562 h 6857999"/>
              <a:gd name="connsiteX68" fmla="*/ 5547886 w 6456673"/>
              <a:gd name="connsiteY68" fmla="*/ 518651 h 6857999"/>
              <a:gd name="connsiteX69" fmla="*/ 5531757 w 6456673"/>
              <a:gd name="connsiteY69" fmla="*/ 533007 h 6857999"/>
              <a:gd name="connsiteX70" fmla="*/ 5547886 w 6456673"/>
              <a:gd name="connsiteY70" fmla="*/ 547363 h 6857999"/>
              <a:gd name="connsiteX71" fmla="*/ 5547886 w 6456673"/>
              <a:gd name="connsiteY71" fmla="*/ 547452 h 6857999"/>
              <a:gd name="connsiteX72" fmla="*/ 5577130 w 6456673"/>
              <a:gd name="connsiteY72" fmla="*/ 605142 h 6857999"/>
              <a:gd name="connsiteX73" fmla="*/ 5585725 w 6456673"/>
              <a:gd name="connsiteY73" fmla="*/ 582013 h 6857999"/>
              <a:gd name="connsiteX74" fmla="*/ 5568799 w 6456673"/>
              <a:gd name="connsiteY74" fmla="*/ 533007 h 6857999"/>
              <a:gd name="connsiteX75" fmla="*/ 5647847 w 6456673"/>
              <a:gd name="connsiteY75" fmla="*/ 453959 h 6857999"/>
              <a:gd name="connsiteX76" fmla="*/ 5674698 w 6456673"/>
              <a:gd name="connsiteY76" fmla="*/ 458656 h 6857999"/>
              <a:gd name="connsiteX77" fmla="*/ 5693928 w 6456673"/>
              <a:gd name="connsiteY77" fmla="*/ 443148 h 6857999"/>
              <a:gd name="connsiteX78" fmla="*/ 5662292 w 6456673"/>
              <a:gd name="connsiteY78" fmla="*/ 433046 h 6857999"/>
              <a:gd name="connsiteX79" fmla="*/ 5662203 w 6456673"/>
              <a:gd name="connsiteY79" fmla="*/ 433046 h 6857999"/>
              <a:gd name="connsiteX80" fmla="*/ 5662114 w 6456673"/>
              <a:gd name="connsiteY80" fmla="*/ 432957 h 6857999"/>
              <a:gd name="connsiteX81" fmla="*/ 5647847 w 6456673"/>
              <a:gd name="connsiteY81" fmla="*/ 416917 h 6857999"/>
              <a:gd name="connsiteX82" fmla="*/ 842544 w 6456673"/>
              <a:gd name="connsiteY82" fmla="*/ 0 h 6857999"/>
              <a:gd name="connsiteX83" fmla="*/ 2733870 w 6456673"/>
              <a:gd name="connsiteY83" fmla="*/ 0 h 6857999"/>
              <a:gd name="connsiteX84" fmla="*/ 6456673 w 6456673"/>
              <a:gd name="connsiteY84" fmla="*/ 0 h 6857999"/>
              <a:gd name="connsiteX85" fmla="*/ 6456673 w 6456673"/>
              <a:gd name="connsiteY85" fmla="*/ 1856904 h 6857999"/>
              <a:gd name="connsiteX86" fmla="*/ 6456673 w 6456673"/>
              <a:gd name="connsiteY86" fmla="*/ 6857999 h 6857999"/>
              <a:gd name="connsiteX87" fmla="*/ 818673 w 6456673"/>
              <a:gd name="connsiteY87" fmla="*/ 6857999 h 6857999"/>
              <a:gd name="connsiteX88" fmla="*/ 739464 w 6456673"/>
              <a:gd name="connsiteY88" fmla="*/ 6703345 h 6857999"/>
              <a:gd name="connsiteX89" fmla="*/ 0 w 6456673"/>
              <a:gd name="connsiteY89" fmla="*/ 3452303 h 6857999"/>
              <a:gd name="connsiteX90" fmla="*/ 739464 w 6456673"/>
              <a:gd name="connsiteY90" fmla="*/ 201263 h 6857999"/>
              <a:gd name="connsiteX91" fmla="*/ 842544 w 6456673"/>
              <a:gd name="connsiteY9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34466 w 6456673"/>
              <a:gd name="connsiteY58" fmla="*/ 521840 h 6857999"/>
              <a:gd name="connsiteX59" fmla="*/ 5647935 w 6456673"/>
              <a:gd name="connsiteY59" fmla="*/ 515460 h 6857999"/>
              <a:gd name="connsiteX60" fmla="*/ 5665393 w 6456673"/>
              <a:gd name="connsiteY60" fmla="*/ 532918 h 6857999"/>
              <a:gd name="connsiteX61" fmla="*/ 5662646 w 6456673"/>
              <a:gd name="connsiteY61" fmla="*/ 542222 h 6857999"/>
              <a:gd name="connsiteX62" fmla="*/ 5676914 w 6456673"/>
              <a:gd name="connsiteY62" fmla="*/ 552502 h 6857999"/>
              <a:gd name="connsiteX63" fmla="*/ 5647847 w 6456673"/>
              <a:gd name="connsiteY63" fmla="*/ 416917 h 6857999"/>
              <a:gd name="connsiteX64" fmla="*/ 5633491 w 6456673"/>
              <a:gd name="connsiteY64" fmla="*/ 433046 h 6857999"/>
              <a:gd name="connsiteX65" fmla="*/ 5633402 w 6456673"/>
              <a:gd name="connsiteY65" fmla="*/ 433046 h 6857999"/>
              <a:gd name="connsiteX66" fmla="*/ 5547886 w 6456673"/>
              <a:gd name="connsiteY66" fmla="*/ 518562 h 6857999"/>
              <a:gd name="connsiteX67" fmla="*/ 5547886 w 6456673"/>
              <a:gd name="connsiteY67" fmla="*/ 518651 h 6857999"/>
              <a:gd name="connsiteX68" fmla="*/ 5531757 w 6456673"/>
              <a:gd name="connsiteY68" fmla="*/ 533007 h 6857999"/>
              <a:gd name="connsiteX69" fmla="*/ 5547886 w 6456673"/>
              <a:gd name="connsiteY69" fmla="*/ 547363 h 6857999"/>
              <a:gd name="connsiteX70" fmla="*/ 5547886 w 6456673"/>
              <a:gd name="connsiteY70" fmla="*/ 547452 h 6857999"/>
              <a:gd name="connsiteX71" fmla="*/ 5577130 w 6456673"/>
              <a:gd name="connsiteY71" fmla="*/ 605142 h 6857999"/>
              <a:gd name="connsiteX72" fmla="*/ 5585725 w 6456673"/>
              <a:gd name="connsiteY72" fmla="*/ 582013 h 6857999"/>
              <a:gd name="connsiteX73" fmla="*/ 5568799 w 6456673"/>
              <a:gd name="connsiteY73" fmla="*/ 533007 h 6857999"/>
              <a:gd name="connsiteX74" fmla="*/ 5647847 w 6456673"/>
              <a:gd name="connsiteY74" fmla="*/ 453959 h 6857999"/>
              <a:gd name="connsiteX75" fmla="*/ 5674698 w 6456673"/>
              <a:gd name="connsiteY75" fmla="*/ 458656 h 6857999"/>
              <a:gd name="connsiteX76" fmla="*/ 5693928 w 6456673"/>
              <a:gd name="connsiteY76" fmla="*/ 443148 h 6857999"/>
              <a:gd name="connsiteX77" fmla="*/ 5662292 w 6456673"/>
              <a:gd name="connsiteY77" fmla="*/ 433046 h 6857999"/>
              <a:gd name="connsiteX78" fmla="*/ 5662203 w 6456673"/>
              <a:gd name="connsiteY78" fmla="*/ 433046 h 6857999"/>
              <a:gd name="connsiteX79" fmla="*/ 5662114 w 6456673"/>
              <a:gd name="connsiteY79" fmla="*/ 432957 h 6857999"/>
              <a:gd name="connsiteX80" fmla="*/ 5647847 w 6456673"/>
              <a:gd name="connsiteY80" fmla="*/ 416917 h 6857999"/>
              <a:gd name="connsiteX81" fmla="*/ 842544 w 6456673"/>
              <a:gd name="connsiteY81" fmla="*/ 0 h 6857999"/>
              <a:gd name="connsiteX82" fmla="*/ 2733870 w 6456673"/>
              <a:gd name="connsiteY82" fmla="*/ 0 h 6857999"/>
              <a:gd name="connsiteX83" fmla="*/ 6456673 w 6456673"/>
              <a:gd name="connsiteY83" fmla="*/ 0 h 6857999"/>
              <a:gd name="connsiteX84" fmla="*/ 6456673 w 6456673"/>
              <a:gd name="connsiteY84" fmla="*/ 1856904 h 6857999"/>
              <a:gd name="connsiteX85" fmla="*/ 6456673 w 6456673"/>
              <a:gd name="connsiteY85" fmla="*/ 6857999 h 6857999"/>
              <a:gd name="connsiteX86" fmla="*/ 818673 w 6456673"/>
              <a:gd name="connsiteY86" fmla="*/ 6857999 h 6857999"/>
              <a:gd name="connsiteX87" fmla="*/ 739464 w 6456673"/>
              <a:gd name="connsiteY87" fmla="*/ 6703345 h 6857999"/>
              <a:gd name="connsiteX88" fmla="*/ 0 w 6456673"/>
              <a:gd name="connsiteY88" fmla="*/ 3452303 h 6857999"/>
              <a:gd name="connsiteX89" fmla="*/ 739464 w 6456673"/>
              <a:gd name="connsiteY89" fmla="*/ 201263 h 6857999"/>
              <a:gd name="connsiteX90" fmla="*/ 842544 w 6456673"/>
              <a:gd name="connsiteY9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34466 w 6456673"/>
              <a:gd name="connsiteY58" fmla="*/ 521840 h 6857999"/>
              <a:gd name="connsiteX59" fmla="*/ 5647935 w 6456673"/>
              <a:gd name="connsiteY59" fmla="*/ 515460 h 6857999"/>
              <a:gd name="connsiteX60" fmla="*/ 5665393 w 6456673"/>
              <a:gd name="connsiteY60" fmla="*/ 532918 h 6857999"/>
              <a:gd name="connsiteX61" fmla="*/ 5662646 w 6456673"/>
              <a:gd name="connsiteY61" fmla="*/ 542222 h 6857999"/>
              <a:gd name="connsiteX62" fmla="*/ 5676914 w 6456673"/>
              <a:gd name="connsiteY62" fmla="*/ 552502 h 6857999"/>
              <a:gd name="connsiteX63" fmla="*/ 5647847 w 6456673"/>
              <a:gd name="connsiteY63" fmla="*/ 416917 h 6857999"/>
              <a:gd name="connsiteX64" fmla="*/ 5633491 w 6456673"/>
              <a:gd name="connsiteY64" fmla="*/ 433046 h 6857999"/>
              <a:gd name="connsiteX65" fmla="*/ 5633402 w 6456673"/>
              <a:gd name="connsiteY65" fmla="*/ 433046 h 6857999"/>
              <a:gd name="connsiteX66" fmla="*/ 5547886 w 6456673"/>
              <a:gd name="connsiteY66" fmla="*/ 518562 h 6857999"/>
              <a:gd name="connsiteX67" fmla="*/ 5547886 w 6456673"/>
              <a:gd name="connsiteY67" fmla="*/ 518651 h 6857999"/>
              <a:gd name="connsiteX68" fmla="*/ 5531757 w 6456673"/>
              <a:gd name="connsiteY68" fmla="*/ 533007 h 6857999"/>
              <a:gd name="connsiteX69" fmla="*/ 5547886 w 6456673"/>
              <a:gd name="connsiteY69" fmla="*/ 547363 h 6857999"/>
              <a:gd name="connsiteX70" fmla="*/ 5547886 w 6456673"/>
              <a:gd name="connsiteY70" fmla="*/ 547452 h 6857999"/>
              <a:gd name="connsiteX71" fmla="*/ 5577130 w 6456673"/>
              <a:gd name="connsiteY71" fmla="*/ 605142 h 6857999"/>
              <a:gd name="connsiteX72" fmla="*/ 5585725 w 6456673"/>
              <a:gd name="connsiteY72" fmla="*/ 582013 h 6857999"/>
              <a:gd name="connsiteX73" fmla="*/ 5568799 w 6456673"/>
              <a:gd name="connsiteY73" fmla="*/ 533007 h 6857999"/>
              <a:gd name="connsiteX74" fmla="*/ 5647847 w 6456673"/>
              <a:gd name="connsiteY74" fmla="*/ 453959 h 6857999"/>
              <a:gd name="connsiteX75" fmla="*/ 5674698 w 6456673"/>
              <a:gd name="connsiteY75" fmla="*/ 458656 h 6857999"/>
              <a:gd name="connsiteX76" fmla="*/ 5662292 w 6456673"/>
              <a:gd name="connsiteY76" fmla="*/ 433046 h 6857999"/>
              <a:gd name="connsiteX77" fmla="*/ 5662203 w 6456673"/>
              <a:gd name="connsiteY77" fmla="*/ 433046 h 6857999"/>
              <a:gd name="connsiteX78" fmla="*/ 5662114 w 6456673"/>
              <a:gd name="connsiteY78" fmla="*/ 432957 h 6857999"/>
              <a:gd name="connsiteX79" fmla="*/ 5647847 w 6456673"/>
              <a:gd name="connsiteY79" fmla="*/ 416917 h 6857999"/>
              <a:gd name="connsiteX80" fmla="*/ 842544 w 6456673"/>
              <a:gd name="connsiteY80" fmla="*/ 0 h 6857999"/>
              <a:gd name="connsiteX81" fmla="*/ 2733870 w 6456673"/>
              <a:gd name="connsiteY81" fmla="*/ 0 h 6857999"/>
              <a:gd name="connsiteX82" fmla="*/ 6456673 w 6456673"/>
              <a:gd name="connsiteY82" fmla="*/ 0 h 6857999"/>
              <a:gd name="connsiteX83" fmla="*/ 6456673 w 6456673"/>
              <a:gd name="connsiteY83" fmla="*/ 1856904 h 6857999"/>
              <a:gd name="connsiteX84" fmla="*/ 6456673 w 6456673"/>
              <a:gd name="connsiteY84" fmla="*/ 6857999 h 6857999"/>
              <a:gd name="connsiteX85" fmla="*/ 818673 w 6456673"/>
              <a:gd name="connsiteY85" fmla="*/ 6857999 h 6857999"/>
              <a:gd name="connsiteX86" fmla="*/ 739464 w 6456673"/>
              <a:gd name="connsiteY86" fmla="*/ 6703345 h 6857999"/>
              <a:gd name="connsiteX87" fmla="*/ 0 w 6456673"/>
              <a:gd name="connsiteY87" fmla="*/ 3452303 h 6857999"/>
              <a:gd name="connsiteX88" fmla="*/ 739464 w 6456673"/>
              <a:gd name="connsiteY88" fmla="*/ 201263 h 6857999"/>
              <a:gd name="connsiteX89" fmla="*/ 842544 w 6456673"/>
              <a:gd name="connsiteY8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47935 w 6456673"/>
              <a:gd name="connsiteY58" fmla="*/ 515460 h 6857999"/>
              <a:gd name="connsiteX59" fmla="*/ 5665393 w 6456673"/>
              <a:gd name="connsiteY59" fmla="*/ 532918 h 6857999"/>
              <a:gd name="connsiteX60" fmla="*/ 5662646 w 6456673"/>
              <a:gd name="connsiteY60" fmla="*/ 542222 h 6857999"/>
              <a:gd name="connsiteX61" fmla="*/ 5676914 w 6456673"/>
              <a:gd name="connsiteY61" fmla="*/ 552502 h 6857999"/>
              <a:gd name="connsiteX62" fmla="*/ 5647847 w 6456673"/>
              <a:gd name="connsiteY62" fmla="*/ 416917 h 6857999"/>
              <a:gd name="connsiteX63" fmla="*/ 5633491 w 6456673"/>
              <a:gd name="connsiteY63" fmla="*/ 433046 h 6857999"/>
              <a:gd name="connsiteX64" fmla="*/ 5633402 w 6456673"/>
              <a:gd name="connsiteY64" fmla="*/ 433046 h 6857999"/>
              <a:gd name="connsiteX65" fmla="*/ 5547886 w 6456673"/>
              <a:gd name="connsiteY65" fmla="*/ 518562 h 6857999"/>
              <a:gd name="connsiteX66" fmla="*/ 5547886 w 6456673"/>
              <a:gd name="connsiteY66" fmla="*/ 518651 h 6857999"/>
              <a:gd name="connsiteX67" fmla="*/ 5531757 w 6456673"/>
              <a:gd name="connsiteY67" fmla="*/ 533007 h 6857999"/>
              <a:gd name="connsiteX68" fmla="*/ 5547886 w 6456673"/>
              <a:gd name="connsiteY68" fmla="*/ 547363 h 6857999"/>
              <a:gd name="connsiteX69" fmla="*/ 5547886 w 6456673"/>
              <a:gd name="connsiteY69" fmla="*/ 547452 h 6857999"/>
              <a:gd name="connsiteX70" fmla="*/ 5577130 w 6456673"/>
              <a:gd name="connsiteY70" fmla="*/ 605142 h 6857999"/>
              <a:gd name="connsiteX71" fmla="*/ 5585725 w 6456673"/>
              <a:gd name="connsiteY71" fmla="*/ 582013 h 6857999"/>
              <a:gd name="connsiteX72" fmla="*/ 5568799 w 6456673"/>
              <a:gd name="connsiteY72" fmla="*/ 533007 h 6857999"/>
              <a:gd name="connsiteX73" fmla="*/ 5647847 w 6456673"/>
              <a:gd name="connsiteY73" fmla="*/ 453959 h 6857999"/>
              <a:gd name="connsiteX74" fmla="*/ 5674698 w 6456673"/>
              <a:gd name="connsiteY74" fmla="*/ 458656 h 6857999"/>
              <a:gd name="connsiteX75" fmla="*/ 5662292 w 6456673"/>
              <a:gd name="connsiteY75" fmla="*/ 433046 h 6857999"/>
              <a:gd name="connsiteX76" fmla="*/ 5662203 w 6456673"/>
              <a:gd name="connsiteY76" fmla="*/ 433046 h 6857999"/>
              <a:gd name="connsiteX77" fmla="*/ 5662114 w 6456673"/>
              <a:gd name="connsiteY77" fmla="*/ 432957 h 6857999"/>
              <a:gd name="connsiteX78" fmla="*/ 5647847 w 6456673"/>
              <a:gd name="connsiteY78" fmla="*/ 416917 h 6857999"/>
              <a:gd name="connsiteX79" fmla="*/ 842544 w 6456673"/>
              <a:gd name="connsiteY79" fmla="*/ 0 h 6857999"/>
              <a:gd name="connsiteX80" fmla="*/ 2733870 w 6456673"/>
              <a:gd name="connsiteY80" fmla="*/ 0 h 6857999"/>
              <a:gd name="connsiteX81" fmla="*/ 6456673 w 6456673"/>
              <a:gd name="connsiteY81" fmla="*/ 0 h 6857999"/>
              <a:gd name="connsiteX82" fmla="*/ 6456673 w 6456673"/>
              <a:gd name="connsiteY82" fmla="*/ 1856904 h 6857999"/>
              <a:gd name="connsiteX83" fmla="*/ 6456673 w 6456673"/>
              <a:gd name="connsiteY83" fmla="*/ 6857999 h 6857999"/>
              <a:gd name="connsiteX84" fmla="*/ 818673 w 6456673"/>
              <a:gd name="connsiteY84" fmla="*/ 6857999 h 6857999"/>
              <a:gd name="connsiteX85" fmla="*/ 739464 w 6456673"/>
              <a:gd name="connsiteY85" fmla="*/ 6703345 h 6857999"/>
              <a:gd name="connsiteX86" fmla="*/ 0 w 6456673"/>
              <a:gd name="connsiteY86" fmla="*/ 3452303 h 6857999"/>
              <a:gd name="connsiteX87" fmla="*/ 739464 w 6456673"/>
              <a:gd name="connsiteY87" fmla="*/ 201263 h 6857999"/>
              <a:gd name="connsiteX88" fmla="*/ 842544 w 6456673"/>
              <a:gd name="connsiteY8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47935 w 6456673"/>
              <a:gd name="connsiteY58" fmla="*/ 515460 h 6857999"/>
              <a:gd name="connsiteX59" fmla="*/ 5665393 w 6456673"/>
              <a:gd name="connsiteY59" fmla="*/ 532918 h 6857999"/>
              <a:gd name="connsiteX60" fmla="*/ 5676914 w 6456673"/>
              <a:gd name="connsiteY60" fmla="*/ 552502 h 6857999"/>
              <a:gd name="connsiteX61" fmla="*/ 5647847 w 6456673"/>
              <a:gd name="connsiteY61" fmla="*/ 416917 h 6857999"/>
              <a:gd name="connsiteX62" fmla="*/ 5633491 w 6456673"/>
              <a:gd name="connsiteY62" fmla="*/ 433046 h 6857999"/>
              <a:gd name="connsiteX63" fmla="*/ 5633402 w 6456673"/>
              <a:gd name="connsiteY63" fmla="*/ 433046 h 6857999"/>
              <a:gd name="connsiteX64" fmla="*/ 5547886 w 6456673"/>
              <a:gd name="connsiteY64" fmla="*/ 518562 h 6857999"/>
              <a:gd name="connsiteX65" fmla="*/ 5547886 w 6456673"/>
              <a:gd name="connsiteY65" fmla="*/ 518651 h 6857999"/>
              <a:gd name="connsiteX66" fmla="*/ 5531757 w 6456673"/>
              <a:gd name="connsiteY66" fmla="*/ 533007 h 6857999"/>
              <a:gd name="connsiteX67" fmla="*/ 5547886 w 6456673"/>
              <a:gd name="connsiteY67" fmla="*/ 547363 h 6857999"/>
              <a:gd name="connsiteX68" fmla="*/ 5547886 w 6456673"/>
              <a:gd name="connsiteY68" fmla="*/ 547452 h 6857999"/>
              <a:gd name="connsiteX69" fmla="*/ 5577130 w 6456673"/>
              <a:gd name="connsiteY69" fmla="*/ 605142 h 6857999"/>
              <a:gd name="connsiteX70" fmla="*/ 5585725 w 6456673"/>
              <a:gd name="connsiteY70" fmla="*/ 582013 h 6857999"/>
              <a:gd name="connsiteX71" fmla="*/ 5568799 w 6456673"/>
              <a:gd name="connsiteY71" fmla="*/ 533007 h 6857999"/>
              <a:gd name="connsiteX72" fmla="*/ 5647847 w 6456673"/>
              <a:gd name="connsiteY72" fmla="*/ 453959 h 6857999"/>
              <a:gd name="connsiteX73" fmla="*/ 5674698 w 6456673"/>
              <a:gd name="connsiteY73" fmla="*/ 458656 h 6857999"/>
              <a:gd name="connsiteX74" fmla="*/ 5662292 w 6456673"/>
              <a:gd name="connsiteY74" fmla="*/ 433046 h 6857999"/>
              <a:gd name="connsiteX75" fmla="*/ 5662203 w 6456673"/>
              <a:gd name="connsiteY75" fmla="*/ 433046 h 6857999"/>
              <a:gd name="connsiteX76" fmla="*/ 5662114 w 6456673"/>
              <a:gd name="connsiteY76" fmla="*/ 432957 h 6857999"/>
              <a:gd name="connsiteX77" fmla="*/ 5647847 w 6456673"/>
              <a:gd name="connsiteY77" fmla="*/ 416917 h 6857999"/>
              <a:gd name="connsiteX78" fmla="*/ 842544 w 6456673"/>
              <a:gd name="connsiteY78" fmla="*/ 0 h 6857999"/>
              <a:gd name="connsiteX79" fmla="*/ 2733870 w 6456673"/>
              <a:gd name="connsiteY79" fmla="*/ 0 h 6857999"/>
              <a:gd name="connsiteX80" fmla="*/ 6456673 w 6456673"/>
              <a:gd name="connsiteY80" fmla="*/ 0 h 6857999"/>
              <a:gd name="connsiteX81" fmla="*/ 6456673 w 6456673"/>
              <a:gd name="connsiteY81" fmla="*/ 1856904 h 6857999"/>
              <a:gd name="connsiteX82" fmla="*/ 6456673 w 6456673"/>
              <a:gd name="connsiteY82" fmla="*/ 6857999 h 6857999"/>
              <a:gd name="connsiteX83" fmla="*/ 818673 w 6456673"/>
              <a:gd name="connsiteY83" fmla="*/ 6857999 h 6857999"/>
              <a:gd name="connsiteX84" fmla="*/ 739464 w 6456673"/>
              <a:gd name="connsiteY84" fmla="*/ 6703345 h 6857999"/>
              <a:gd name="connsiteX85" fmla="*/ 0 w 6456673"/>
              <a:gd name="connsiteY85" fmla="*/ 3452303 h 6857999"/>
              <a:gd name="connsiteX86" fmla="*/ 739464 w 6456673"/>
              <a:gd name="connsiteY86" fmla="*/ 201263 h 6857999"/>
              <a:gd name="connsiteX87" fmla="*/ 842544 w 6456673"/>
              <a:gd name="connsiteY8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47935 w 6456673"/>
              <a:gd name="connsiteY58" fmla="*/ 515460 h 6857999"/>
              <a:gd name="connsiteX59" fmla="*/ 5676914 w 6456673"/>
              <a:gd name="connsiteY59" fmla="*/ 552502 h 6857999"/>
              <a:gd name="connsiteX60" fmla="*/ 5647847 w 6456673"/>
              <a:gd name="connsiteY60" fmla="*/ 416917 h 6857999"/>
              <a:gd name="connsiteX61" fmla="*/ 5633491 w 6456673"/>
              <a:gd name="connsiteY61" fmla="*/ 433046 h 6857999"/>
              <a:gd name="connsiteX62" fmla="*/ 5633402 w 6456673"/>
              <a:gd name="connsiteY62" fmla="*/ 433046 h 6857999"/>
              <a:gd name="connsiteX63" fmla="*/ 5547886 w 6456673"/>
              <a:gd name="connsiteY63" fmla="*/ 518562 h 6857999"/>
              <a:gd name="connsiteX64" fmla="*/ 5547886 w 6456673"/>
              <a:gd name="connsiteY64" fmla="*/ 518651 h 6857999"/>
              <a:gd name="connsiteX65" fmla="*/ 5531757 w 6456673"/>
              <a:gd name="connsiteY65" fmla="*/ 533007 h 6857999"/>
              <a:gd name="connsiteX66" fmla="*/ 5547886 w 6456673"/>
              <a:gd name="connsiteY66" fmla="*/ 547363 h 6857999"/>
              <a:gd name="connsiteX67" fmla="*/ 5547886 w 6456673"/>
              <a:gd name="connsiteY67" fmla="*/ 547452 h 6857999"/>
              <a:gd name="connsiteX68" fmla="*/ 5577130 w 6456673"/>
              <a:gd name="connsiteY68" fmla="*/ 605142 h 6857999"/>
              <a:gd name="connsiteX69" fmla="*/ 5585725 w 6456673"/>
              <a:gd name="connsiteY69" fmla="*/ 582013 h 6857999"/>
              <a:gd name="connsiteX70" fmla="*/ 5568799 w 6456673"/>
              <a:gd name="connsiteY70" fmla="*/ 533007 h 6857999"/>
              <a:gd name="connsiteX71" fmla="*/ 5647847 w 6456673"/>
              <a:gd name="connsiteY71" fmla="*/ 453959 h 6857999"/>
              <a:gd name="connsiteX72" fmla="*/ 5674698 w 6456673"/>
              <a:gd name="connsiteY72" fmla="*/ 458656 h 6857999"/>
              <a:gd name="connsiteX73" fmla="*/ 5662292 w 6456673"/>
              <a:gd name="connsiteY73" fmla="*/ 433046 h 6857999"/>
              <a:gd name="connsiteX74" fmla="*/ 5662203 w 6456673"/>
              <a:gd name="connsiteY74" fmla="*/ 433046 h 6857999"/>
              <a:gd name="connsiteX75" fmla="*/ 5662114 w 6456673"/>
              <a:gd name="connsiteY75" fmla="*/ 432957 h 6857999"/>
              <a:gd name="connsiteX76" fmla="*/ 5647847 w 6456673"/>
              <a:gd name="connsiteY76" fmla="*/ 416917 h 6857999"/>
              <a:gd name="connsiteX77" fmla="*/ 842544 w 6456673"/>
              <a:gd name="connsiteY77" fmla="*/ 0 h 6857999"/>
              <a:gd name="connsiteX78" fmla="*/ 2733870 w 6456673"/>
              <a:gd name="connsiteY78" fmla="*/ 0 h 6857999"/>
              <a:gd name="connsiteX79" fmla="*/ 6456673 w 6456673"/>
              <a:gd name="connsiteY79" fmla="*/ 0 h 6857999"/>
              <a:gd name="connsiteX80" fmla="*/ 6456673 w 6456673"/>
              <a:gd name="connsiteY80" fmla="*/ 1856904 h 6857999"/>
              <a:gd name="connsiteX81" fmla="*/ 6456673 w 6456673"/>
              <a:gd name="connsiteY81" fmla="*/ 6857999 h 6857999"/>
              <a:gd name="connsiteX82" fmla="*/ 818673 w 6456673"/>
              <a:gd name="connsiteY82" fmla="*/ 6857999 h 6857999"/>
              <a:gd name="connsiteX83" fmla="*/ 739464 w 6456673"/>
              <a:gd name="connsiteY83" fmla="*/ 6703345 h 6857999"/>
              <a:gd name="connsiteX84" fmla="*/ 0 w 6456673"/>
              <a:gd name="connsiteY84" fmla="*/ 3452303 h 6857999"/>
              <a:gd name="connsiteX85" fmla="*/ 739464 w 6456673"/>
              <a:gd name="connsiteY85" fmla="*/ 201263 h 6857999"/>
              <a:gd name="connsiteX86" fmla="*/ 842544 w 6456673"/>
              <a:gd name="connsiteY8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47847 w 6456673"/>
              <a:gd name="connsiteY17" fmla="*/ 550463 h 6857999"/>
              <a:gd name="connsiteX18" fmla="*/ 5630389 w 6456673"/>
              <a:gd name="connsiteY18" fmla="*/ 533006 h 6857999"/>
              <a:gd name="connsiteX19" fmla="*/ 5633136 w 6456673"/>
              <a:gd name="connsiteY19" fmla="*/ 523701 h 6857999"/>
              <a:gd name="connsiteX20" fmla="*/ 5618869 w 6456673"/>
              <a:gd name="connsiteY20" fmla="*/ 513421 h 6857999"/>
              <a:gd name="connsiteX21" fmla="*/ 6024297 w 6456673"/>
              <a:gd name="connsiteY21" fmla="*/ 435703 h 6857999"/>
              <a:gd name="connsiteX22" fmla="*/ 5960935 w 6456673"/>
              <a:gd name="connsiteY22" fmla="*/ 489140 h 6857999"/>
              <a:gd name="connsiteX23" fmla="*/ 5984242 w 6456673"/>
              <a:gd name="connsiteY23" fmla="*/ 515991 h 6857999"/>
              <a:gd name="connsiteX24" fmla="*/ 6023234 w 6456673"/>
              <a:gd name="connsiteY24" fmla="*/ 481784 h 6857999"/>
              <a:gd name="connsiteX25" fmla="*/ 6023234 w 6456673"/>
              <a:gd name="connsiteY25" fmla="*/ 629865 h 6857999"/>
              <a:gd name="connsiteX26" fmla="*/ 6062669 w 6456673"/>
              <a:gd name="connsiteY26" fmla="*/ 629865 h 6857999"/>
              <a:gd name="connsiteX27" fmla="*/ 6062669 w 6456673"/>
              <a:gd name="connsiteY27" fmla="*/ 435703 h 6857999"/>
              <a:gd name="connsiteX28" fmla="*/ 6024297 w 6456673"/>
              <a:gd name="connsiteY28" fmla="*/ 435703 h 6857999"/>
              <a:gd name="connsiteX29" fmla="*/ 5856897 w 6456673"/>
              <a:gd name="connsiteY29" fmla="*/ 434286 h 6857999"/>
              <a:gd name="connsiteX30" fmla="*/ 5830489 w 6456673"/>
              <a:gd name="connsiteY30" fmla="*/ 438008 h 6857999"/>
              <a:gd name="connsiteX31" fmla="*/ 5809309 w 6456673"/>
              <a:gd name="connsiteY31" fmla="*/ 449085 h 6857999"/>
              <a:gd name="connsiteX32" fmla="*/ 5794776 w 6456673"/>
              <a:gd name="connsiteY32" fmla="*/ 467518 h 6857999"/>
              <a:gd name="connsiteX33" fmla="*/ 5788484 w 6456673"/>
              <a:gd name="connsiteY33" fmla="*/ 493660 h 6857999"/>
              <a:gd name="connsiteX34" fmla="*/ 5829514 w 6456673"/>
              <a:gd name="connsiteY34" fmla="*/ 496673 h 6857999"/>
              <a:gd name="connsiteX35" fmla="*/ 5836781 w 6456673"/>
              <a:gd name="connsiteY35" fmla="*/ 479127 h 6857999"/>
              <a:gd name="connsiteX36" fmla="*/ 5854682 w 6456673"/>
              <a:gd name="connsiteY36" fmla="*/ 472037 h 6857999"/>
              <a:gd name="connsiteX37" fmla="*/ 5871342 w 6456673"/>
              <a:gd name="connsiteY37" fmla="*/ 477620 h 6857999"/>
              <a:gd name="connsiteX38" fmla="*/ 5878431 w 6456673"/>
              <a:gd name="connsiteY38" fmla="*/ 493040 h 6857999"/>
              <a:gd name="connsiteX39" fmla="*/ 5872671 w 6456673"/>
              <a:gd name="connsiteY39" fmla="*/ 508371 h 6857999"/>
              <a:gd name="connsiteX40" fmla="*/ 5861151 w 6456673"/>
              <a:gd name="connsiteY40" fmla="*/ 520157 h 6857999"/>
              <a:gd name="connsiteX41" fmla="*/ 5785914 w 6456673"/>
              <a:gd name="connsiteY41" fmla="*/ 587773 h 6857999"/>
              <a:gd name="connsiteX42" fmla="*/ 5785914 w 6456673"/>
              <a:gd name="connsiteY42" fmla="*/ 631284 h 6857999"/>
              <a:gd name="connsiteX43" fmla="*/ 5921234 w 6456673"/>
              <a:gd name="connsiteY43" fmla="*/ 631284 h 6857999"/>
              <a:gd name="connsiteX44" fmla="*/ 5921234 w 6456673"/>
              <a:gd name="connsiteY44" fmla="*/ 595128 h 6857999"/>
              <a:gd name="connsiteX45" fmla="*/ 5835274 w 6456673"/>
              <a:gd name="connsiteY45" fmla="*/ 595128 h 6857999"/>
              <a:gd name="connsiteX46" fmla="*/ 5894117 w 6456673"/>
              <a:gd name="connsiteY46" fmla="*/ 544527 h 6857999"/>
              <a:gd name="connsiteX47" fmla="*/ 5904219 w 6456673"/>
              <a:gd name="connsiteY47" fmla="*/ 534425 h 6857999"/>
              <a:gd name="connsiteX48" fmla="*/ 5912284 w 6456673"/>
              <a:gd name="connsiteY48" fmla="*/ 523081 h 6857999"/>
              <a:gd name="connsiteX49" fmla="*/ 5917601 w 6456673"/>
              <a:gd name="connsiteY49" fmla="*/ 509434 h 6857999"/>
              <a:gd name="connsiteX50" fmla="*/ 5919550 w 6456673"/>
              <a:gd name="connsiteY50" fmla="*/ 492597 h 6857999"/>
              <a:gd name="connsiteX51" fmla="*/ 5914765 w 6456673"/>
              <a:gd name="connsiteY51" fmla="*/ 467163 h 6857999"/>
              <a:gd name="connsiteX52" fmla="*/ 5901472 w 6456673"/>
              <a:gd name="connsiteY52" fmla="*/ 448997 h 6857999"/>
              <a:gd name="connsiteX53" fmla="*/ 5881533 w 6456673"/>
              <a:gd name="connsiteY53" fmla="*/ 438008 h 6857999"/>
              <a:gd name="connsiteX54" fmla="*/ 5856897 w 6456673"/>
              <a:gd name="connsiteY54" fmla="*/ 434286 h 6857999"/>
              <a:gd name="connsiteX55" fmla="*/ 5676914 w 6456673"/>
              <a:gd name="connsiteY55" fmla="*/ 552502 h 6857999"/>
              <a:gd name="connsiteX56" fmla="*/ 5620198 w 6456673"/>
              <a:gd name="connsiteY56" fmla="*/ 511561 h 6857999"/>
              <a:gd name="connsiteX57" fmla="*/ 5647935 w 6456673"/>
              <a:gd name="connsiteY57" fmla="*/ 515460 h 6857999"/>
              <a:gd name="connsiteX58" fmla="*/ 5676914 w 6456673"/>
              <a:gd name="connsiteY58" fmla="*/ 552502 h 6857999"/>
              <a:gd name="connsiteX59" fmla="*/ 5647847 w 6456673"/>
              <a:gd name="connsiteY59" fmla="*/ 416917 h 6857999"/>
              <a:gd name="connsiteX60" fmla="*/ 5633491 w 6456673"/>
              <a:gd name="connsiteY60" fmla="*/ 433046 h 6857999"/>
              <a:gd name="connsiteX61" fmla="*/ 5633402 w 6456673"/>
              <a:gd name="connsiteY61" fmla="*/ 433046 h 6857999"/>
              <a:gd name="connsiteX62" fmla="*/ 5547886 w 6456673"/>
              <a:gd name="connsiteY62" fmla="*/ 518562 h 6857999"/>
              <a:gd name="connsiteX63" fmla="*/ 5547886 w 6456673"/>
              <a:gd name="connsiteY63" fmla="*/ 518651 h 6857999"/>
              <a:gd name="connsiteX64" fmla="*/ 5531757 w 6456673"/>
              <a:gd name="connsiteY64" fmla="*/ 533007 h 6857999"/>
              <a:gd name="connsiteX65" fmla="*/ 5547886 w 6456673"/>
              <a:gd name="connsiteY65" fmla="*/ 547363 h 6857999"/>
              <a:gd name="connsiteX66" fmla="*/ 5547886 w 6456673"/>
              <a:gd name="connsiteY66" fmla="*/ 547452 h 6857999"/>
              <a:gd name="connsiteX67" fmla="*/ 5577130 w 6456673"/>
              <a:gd name="connsiteY67" fmla="*/ 605142 h 6857999"/>
              <a:gd name="connsiteX68" fmla="*/ 5585725 w 6456673"/>
              <a:gd name="connsiteY68" fmla="*/ 582013 h 6857999"/>
              <a:gd name="connsiteX69" fmla="*/ 5568799 w 6456673"/>
              <a:gd name="connsiteY69" fmla="*/ 533007 h 6857999"/>
              <a:gd name="connsiteX70" fmla="*/ 5647847 w 6456673"/>
              <a:gd name="connsiteY70" fmla="*/ 453959 h 6857999"/>
              <a:gd name="connsiteX71" fmla="*/ 5674698 w 6456673"/>
              <a:gd name="connsiteY71" fmla="*/ 458656 h 6857999"/>
              <a:gd name="connsiteX72" fmla="*/ 5662292 w 6456673"/>
              <a:gd name="connsiteY72" fmla="*/ 433046 h 6857999"/>
              <a:gd name="connsiteX73" fmla="*/ 5662203 w 6456673"/>
              <a:gd name="connsiteY73" fmla="*/ 433046 h 6857999"/>
              <a:gd name="connsiteX74" fmla="*/ 5662114 w 6456673"/>
              <a:gd name="connsiteY74" fmla="*/ 432957 h 6857999"/>
              <a:gd name="connsiteX75" fmla="*/ 5647847 w 6456673"/>
              <a:gd name="connsiteY75" fmla="*/ 416917 h 6857999"/>
              <a:gd name="connsiteX76" fmla="*/ 842544 w 6456673"/>
              <a:gd name="connsiteY76" fmla="*/ 0 h 6857999"/>
              <a:gd name="connsiteX77" fmla="*/ 2733870 w 6456673"/>
              <a:gd name="connsiteY77" fmla="*/ 0 h 6857999"/>
              <a:gd name="connsiteX78" fmla="*/ 6456673 w 6456673"/>
              <a:gd name="connsiteY78" fmla="*/ 0 h 6857999"/>
              <a:gd name="connsiteX79" fmla="*/ 6456673 w 6456673"/>
              <a:gd name="connsiteY79" fmla="*/ 1856904 h 6857999"/>
              <a:gd name="connsiteX80" fmla="*/ 6456673 w 6456673"/>
              <a:gd name="connsiteY80" fmla="*/ 6857999 h 6857999"/>
              <a:gd name="connsiteX81" fmla="*/ 818673 w 6456673"/>
              <a:gd name="connsiteY81" fmla="*/ 6857999 h 6857999"/>
              <a:gd name="connsiteX82" fmla="*/ 739464 w 6456673"/>
              <a:gd name="connsiteY82" fmla="*/ 6703345 h 6857999"/>
              <a:gd name="connsiteX83" fmla="*/ 0 w 6456673"/>
              <a:gd name="connsiteY83" fmla="*/ 3452303 h 6857999"/>
              <a:gd name="connsiteX84" fmla="*/ 739464 w 6456673"/>
              <a:gd name="connsiteY84" fmla="*/ 201263 h 6857999"/>
              <a:gd name="connsiteX85" fmla="*/ 842544 w 6456673"/>
              <a:gd name="connsiteY8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47847 w 6456673"/>
              <a:gd name="connsiteY17" fmla="*/ 550463 h 6857999"/>
              <a:gd name="connsiteX18" fmla="*/ 5633136 w 6456673"/>
              <a:gd name="connsiteY18" fmla="*/ 523701 h 6857999"/>
              <a:gd name="connsiteX19" fmla="*/ 5618869 w 6456673"/>
              <a:gd name="connsiteY19" fmla="*/ 513421 h 6857999"/>
              <a:gd name="connsiteX20" fmla="*/ 6024297 w 6456673"/>
              <a:gd name="connsiteY20" fmla="*/ 435703 h 6857999"/>
              <a:gd name="connsiteX21" fmla="*/ 5960935 w 6456673"/>
              <a:gd name="connsiteY21" fmla="*/ 489140 h 6857999"/>
              <a:gd name="connsiteX22" fmla="*/ 5984242 w 6456673"/>
              <a:gd name="connsiteY22" fmla="*/ 515991 h 6857999"/>
              <a:gd name="connsiteX23" fmla="*/ 6023234 w 6456673"/>
              <a:gd name="connsiteY23" fmla="*/ 481784 h 6857999"/>
              <a:gd name="connsiteX24" fmla="*/ 6023234 w 6456673"/>
              <a:gd name="connsiteY24" fmla="*/ 629865 h 6857999"/>
              <a:gd name="connsiteX25" fmla="*/ 6062669 w 6456673"/>
              <a:gd name="connsiteY25" fmla="*/ 629865 h 6857999"/>
              <a:gd name="connsiteX26" fmla="*/ 6062669 w 6456673"/>
              <a:gd name="connsiteY26" fmla="*/ 435703 h 6857999"/>
              <a:gd name="connsiteX27" fmla="*/ 6024297 w 6456673"/>
              <a:gd name="connsiteY27" fmla="*/ 435703 h 6857999"/>
              <a:gd name="connsiteX28" fmla="*/ 5856897 w 6456673"/>
              <a:gd name="connsiteY28" fmla="*/ 434286 h 6857999"/>
              <a:gd name="connsiteX29" fmla="*/ 5830489 w 6456673"/>
              <a:gd name="connsiteY29" fmla="*/ 438008 h 6857999"/>
              <a:gd name="connsiteX30" fmla="*/ 5809309 w 6456673"/>
              <a:gd name="connsiteY30" fmla="*/ 449085 h 6857999"/>
              <a:gd name="connsiteX31" fmla="*/ 5794776 w 6456673"/>
              <a:gd name="connsiteY31" fmla="*/ 467518 h 6857999"/>
              <a:gd name="connsiteX32" fmla="*/ 5788484 w 6456673"/>
              <a:gd name="connsiteY32" fmla="*/ 493660 h 6857999"/>
              <a:gd name="connsiteX33" fmla="*/ 5829514 w 6456673"/>
              <a:gd name="connsiteY33" fmla="*/ 496673 h 6857999"/>
              <a:gd name="connsiteX34" fmla="*/ 5836781 w 6456673"/>
              <a:gd name="connsiteY34" fmla="*/ 479127 h 6857999"/>
              <a:gd name="connsiteX35" fmla="*/ 5854682 w 6456673"/>
              <a:gd name="connsiteY35" fmla="*/ 472037 h 6857999"/>
              <a:gd name="connsiteX36" fmla="*/ 5871342 w 6456673"/>
              <a:gd name="connsiteY36" fmla="*/ 477620 h 6857999"/>
              <a:gd name="connsiteX37" fmla="*/ 5878431 w 6456673"/>
              <a:gd name="connsiteY37" fmla="*/ 493040 h 6857999"/>
              <a:gd name="connsiteX38" fmla="*/ 5872671 w 6456673"/>
              <a:gd name="connsiteY38" fmla="*/ 508371 h 6857999"/>
              <a:gd name="connsiteX39" fmla="*/ 5861151 w 6456673"/>
              <a:gd name="connsiteY39" fmla="*/ 520157 h 6857999"/>
              <a:gd name="connsiteX40" fmla="*/ 5785914 w 6456673"/>
              <a:gd name="connsiteY40" fmla="*/ 587773 h 6857999"/>
              <a:gd name="connsiteX41" fmla="*/ 5785914 w 6456673"/>
              <a:gd name="connsiteY41" fmla="*/ 631284 h 6857999"/>
              <a:gd name="connsiteX42" fmla="*/ 5921234 w 6456673"/>
              <a:gd name="connsiteY42" fmla="*/ 631284 h 6857999"/>
              <a:gd name="connsiteX43" fmla="*/ 5921234 w 6456673"/>
              <a:gd name="connsiteY43" fmla="*/ 595128 h 6857999"/>
              <a:gd name="connsiteX44" fmla="*/ 5835274 w 6456673"/>
              <a:gd name="connsiteY44" fmla="*/ 595128 h 6857999"/>
              <a:gd name="connsiteX45" fmla="*/ 5894117 w 6456673"/>
              <a:gd name="connsiteY45" fmla="*/ 544527 h 6857999"/>
              <a:gd name="connsiteX46" fmla="*/ 5904219 w 6456673"/>
              <a:gd name="connsiteY46" fmla="*/ 534425 h 6857999"/>
              <a:gd name="connsiteX47" fmla="*/ 5912284 w 6456673"/>
              <a:gd name="connsiteY47" fmla="*/ 523081 h 6857999"/>
              <a:gd name="connsiteX48" fmla="*/ 5917601 w 6456673"/>
              <a:gd name="connsiteY48" fmla="*/ 509434 h 6857999"/>
              <a:gd name="connsiteX49" fmla="*/ 5919550 w 6456673"/>
              <a:gd name="connsiteY49" fmla="*/ 492597 h 6857999"/>
              <a:gd name="connsiteX50" fmla="*/ 5914765 w 6456673"/>
              <a:gd name="connsiteY50" fmla="*/ 467163 h 6857999"/>
              <a:gd name="connsiteX51" fmla="*/ 5901472 w 6456673"/>
              <a:gd name="connsiteY51" fmla="*/ 448997 h 6857999"/>
              <a:gd name="connsiteX52" fmla="*/ 5881533 w 6456673"/>
              <a:gd name="connsiteY52" fmla="*/ 438008 h 6857999"/>
              <a:gd name="connsiteX53" fmla="*/ 5856897 w 6456673"/>
              <a:gd name="connsiteY53" fmla="*/ 434286 h 6857999"/>
              <a:gd name="connsiteX54" fmla="*/ 5676914 w 6456673"/>
              <a:gd name="connsiteY54" fmla="*/ 552502 h 6857999"/>
              <a:gd name="connsiteX55" fmla="*/ 5620198 w 6456673"/>
              <a:gd name="connsiteY55" fmla="*/ 511561 h 6857999"/>
              <a:gd name="connsiteX56" fmla="*/ 5647935 w 6456673"/>
              <a:gd name="connsiteY56" fmla="*/ 515460 h 6857999"/>
              <a:gd name="connsiteX57" fmla="*/ 5676914 w 6456673"/>
              <a:gd name="connsiteY57" fmla="*/ 552502 h 6857999"/>
              <a:gd name="connsiteX58" fmla="*/ 5647847 w 6456673"/>
              <a:gd name="connsiteY58" fmla="*/ 416917 h 6857999"/>
              <a:gd name="connsiteX59" fmla="*/ 5633491 w 6456673"/>
              <a:gd name="connsiteY59" fmla="*/ 433046 h 6857999"/>
              <a:gd name="connsiteX60" fmla="*/ 5633402 w 6456673"/>
              <a:gd name="connsiteY60" fmla="*/ 433046 h 6857999"/>
              <a:gd name="connsiteX61" fmla="*/ 5547886 w 6456673"/>
              <a:gd name="connsiteY61" fmla="*/ 518562 h 6857999"/>
              <a:gd name="connsiteX62" fmla="*/ 5547886 w 6456673"/>
              <a:gd name="connsiteY62" fmla="*/ 518651 h 6857999"/>
              <a:gd name="connsiteX63" fmla="*/ 5531757 w 6456673"/>
              <a:gd name="connsiteY63" fmla="*/ 533007 h 6857999"/>
              <a:gd name="connsiteX64" fmla="*/ 5547886 w 6456673"/>
              <a:gd name="connsiteY64" fmla="*/ 547363 h 6857999"/>
              <a:gd name="connsiteX65" fmla="*/ 5547886 w 6456673"/>
              <a:gd name="connsiteY65" fmla="*/ 547452 h 6857999"/>
              <a:gd name="connsiteX66" fmla="*/ 5577130 w 6456673"/>
              <a:gd name="connsiteY66" fmla="*/ 605142 h 6857999"/>
              <a:gd name="connsiteX67" fmla="*/ 5585725 w 6456673"/>
              <a:gd name="connsiteY67" fmla="*/ 582013 h 6857999"/>
              <a:gd name="connsiteX68" fmla="*/ 5568799 w 6456673"/>
              <a:gd name="connsiteY68" fmla="*/ 533007 h 6857999"/>
              <a:gd name="connsiteX69" fmla="*/ 5647847 w 6456673"/>
              <a:gd name="connsiteY69" fmla="*/ 453959 h 6857999"/>
              <a:gd name="connsiteX70" fmla="*/ 5674698 w 6456673"/>
              <a:gd name="connsiteY70" fmla="*/ 458656 h 6857999"/>
              <a:gd name="connsiteX71" fmla="*/ 5662292 w 6456673"/>
              <a:gd name="connsiteY71" fmla="*/ 433046 h 6857999"/>
              <a:gd name="connsiteX72" fmla="*/ 5662203 w 6456673"/>
              <a:gd name="connsiteY72" fmla="*/ 433046 h 6857999"/>
              <a:gd name="connsiteX73" fmla="*/ 5662114 w 6456673"/>
              <a:gd name="connsiteY73" fmla="*/ 432957 h 6857999"/>
              <a:gd name="connsiteX74" fmla="*/ 5647847 w 6456673"/>
              <a:gd name="connsiteY74" fmla="*/ 416917 h 6857999"/>
              <a:gd name="connsiteX75" fmla="*/ 842544 w 6456673"/>
              <a:gd name="connsiteY75" fmla="*/ 0 h 6857999"/>
              <a:gd name="connsiteX76" fmla="*/ 2733870 w 6456673"/>
              <a:gd name="connsiteY76" fmla="*/ 0 h 6857999"/>
              <a:gd name="connsiteX77" fmla="*/ 6456673 w 6456673"/>
              <a:gd name="connsiteY77" fmla="*/ 0 h 6857999"/>
              <a:gd name="connsiteX78" fmla="*/ 6456673 w 6456673"/>
              <a:gd name="connsiteY78" fmla="*/ 1856904 h 6857999"/>
              <a:gd name="connsiteX79" fmla="*/ 6456673 w 6456673"/>
              <a:gd name="connsiteY79" fmla="*/ 6857999 h 6857999"/>
              <a:gd name="connsiteX80" fmla="*/ 818673 w 6456673"/>
              <a:gd name="connsiteY80" fmla="*/ 6857999 h 6857999"/>
              <a:gd name="connsiteX81" fmla="*/ 739464 w 6456673"/>
              <a:gd name="connsiteY81" fmla="*/ 6703345 h 6857999"/>
              <a:gd name="connsiteX82" fmla="*/ 0 w 6456673"/>
              <a:gd name="connsiteY82" fmla="*/ 3452303 h 6857999"/>
              <a:gd name="connsiteX83" fmla="*/ 739464 w 6456673"/>
              <a:gd name="connsiteY83" fmla="*/ 201263 h 6857999"/>
              <a:gd name="connsiteX84" fmla="*/ 842544 w 6456673"/>
              <a:gd name="connsiteY8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47847 w 6456673"/>
              <a:gd name="connsiteY13" fmla="*/ 522373 h 6857999"/>
              <a:gd name="connsiteX14" fmla="*/ 5618869 w 6456673"/>
              <a:gd name="connsiteY14" fmla="*/ 513421 h 6857999"/>
              <a:gd name="connsiteX15" fmla="*/ 5675585 w 6456673"/>
              <a:gd name="connsiteY15" fmla="*/ 554363 h 6857999"/>
              <a:gd name="connsiteX16" fmla="*/ 5647847 w 6456673"/>
              <a:gd name="connsiteY16" fmla="*/ 550463 h 6857999"/>
              <a:gd name="connsiteX17" fmla="*/ 5633136 w 6456673"/>
              <a:gd name="connsiteY17" fmla="*/ 523701 h 6857999"/>
              <a:gd name="connsiteX18" fmla="*/ 5618869 w 6456673"/>
              <a:gd name="connsiteY18" fmla="*/ 513421 h 6857999"/>
              <a:gd name="connsiteX19" fmla="*/ 6024297 w 6456673"/>
              <a:gd name="connsiteY19" fmla="*/ 435703 h 6857999"/>
              <a:gd name="connsiteX20" fmla="*/ 5960935 w 6456673"/>
              <a:gd name="connsiteY20" fmla="*/ 489140 h 6857999"/>
              <a:gd name="connsiteX21" fmla="*/ 5984242 w 6456673"/>
              <a:gd name="connsiteY21" fmla="*/ 515991 h 6857999"/>
              <a:gd name="connsiteX22" fmla="*/ 6023234 w 6456673"/>
              <a:gd name="connsiteY22" fmla="*/ 481784 h 6857999"/>
              <a:gd name="connsiteX23" fmla="*/ 6023234 w 6456673"/>
              <a:gd name="connsiteY23" fmla="*/ 629865 h 6857999"/>
              <a:gd name="connsiteX24" fmla="*/ 6062669 w 6456673"/>
              <a:gd name="connsiteY24" fmla="*/ 629865 h 6857999"/>
              <a:gd name="connsiteX25" fmla="*/ 6062669 w 6456673"/>
              <a:gd name="connsiteY25" fmla="*/ 435703 h 6857999"/>
              <a:gd name="connsiteX26" fmla="*/ 6024297 w 6456673"/>
              <a:gd name="connsiteY26" fmla="*/ 435703 h 6857999"/>
              <a:gd name="connsiteX27" fmla="*/ 5856897 w 6456673"/>
              <a:gd name="connsiteY27" fmla="*/ 434286 h 6857999"/>
              <a:gd name="connsiteX28" fmla="*/ 5830489 w 6456673"/>
              <a:gd name="connsiteY28" fmla="*/ 438008 h 6857999"/>
              <a:gd name="connsiteX29" fmla="*/ 5809309 w 6456673"/>
              <a:gd name="connsiteY29" fmla="*/ 449085 h 6857999"/>
              <a:gd name="connsiteX30" fmla="*/ 5794776 w 6456673"/>
              <a:gd name="connsiteY30" fmla="*/ 467518 h 6857999"/>
              <a:gd name="connsiteX31" fmla="*/ 5788484 w 6456673"/>
              <a:gd name="connsiteY31" fmla="*/ 493660 h 6857999"/>
              <a:gd name="connsiteX32" fmla="*/ 5829514 w 6456673"/>
              <a:gd name="connsiteY32" fmla="*/ 496673 h 6857999"/>
              <a:gd name="connsiteX33" fmla="*/ 5836781 w 6456673"/>
              <a:gd name="connsiteY33" fmla="*/ 479127 h 6857999"/>
              <a:gd name="connsiteX34" fmla="*/ 5854682 w 6456673"/>
              <a:gd name="connsiteY34" fmla="*/ 472037 h 6857999"/>
              <a:gd name="connsiteX35" fmla="*/ 5871342 w 6456673"/>
              <a:gd name="connsiteY35" fmla="*/ 477620 h 6857999"/>
              <a:gd name="connsiteX36" fmla="*/ 5878431 w 6456673"/>
              <a:gd name="connsiteY36" fmla="*/ 493040 h 6857999"/>
              <a:gd name="connsiteX37" fmla="*/ 5872671 w 6456673"/>
              <a:gd name="connsiteY37" fmla="*/ 508371 h 6857999"/>
              <a:gd name="connsiteX38" fmla="*/ 5861151 w 6456673"/>
              <a:gd name="connsiteY38" fmla="*/ 520157 h 6857999"/>
              <a:gd name="connsiteX39" fmla="*/ 5785914 w 6456673"/>
              <a:gd name="connsiteY39" fmla="*/ 587773 h 6857999"/>
              <a:gd name="connsiteX40" fmla="*/ 5785914 w 6456673"/>
              <a:gd name="connsiteY40" fmla="*/ 631284 h 6857999"/>
              <a:gd name="connsiteX41" fmla="*/ 5921234 w 6456673"/>
              <a:gd name="connsiteY41" fmla="*/ 631284 h 6857999"/>
              <a:gd name="connsiteX42" fmla="*/ 5921234 w 6456673"/>
              <a:gd name="connsiteY42" fmla="*/ 595128 h 6857999"/>
              <a:gd name="connsiteX43" fmla="*/ 5835274 w 6456673"/>
              <a:gd name="connsiteY43" fmla="*/ 595128 h 6857999"/>
              <a:gd name="connsiteX44" fmla="*/ 5894117 w 6456673"/>
              <a:gd name="connsiteY44" fmla="*/ 544527 h 6857999"/>
              <a:gd name="connsiteX45" fmla="*/ 5904219 w 6456673"/>
              <a:gd name="connsiteY45" fmla="*/ 534425 h 6857999"/>
              <a:gd name="connsiteX46" fmla="*/ 5912284 w 6456673"/>
              <a:gd name="connsiteY46" fmla="*/ 523081 h 6857999"/>
              <a:gd name="connsiteX47" fmla="*/ 5917601 w 6456673"/>
              <a:gd name="connsiteY47" fmla="*/ 509434 h 6857999"/>
              <a:gd name="connsiteX48" fmla="*/ 5919550 w 6456673"/>
              <a:gd name="connsiteY48" fmla="*/ 492597 h 6857999"/>
              <a:gd name="connsiteX49" fmla="*/ 5914765 w 6456673"/>
              <a:gd name="connsiteY49" fmla="*/ 467163 h 6857999"/>
              <a:gd name="connsiteX50" fmla="*/ 5901472 w 6456673"/>
              <a:gd name="connsiteY50" fmla="*/ 448997 h 6857999"/>
              <a:gd name="connsiteX51" fmla="*/ 5881533 w 6456673"/>
              <a:gd name="connsiteY51" fmla="*/ 438008 h 6857999"/>
              <a:gd name="connsiteX52" fmla="*/ 5856897 w 6456673"/>
              <a:gd name="connsiteY52" fmla="*/ 434286 h 6857999"/>
              <a:gd name="connsiteX53" fmla="*/ 5676914 w 6456673"/>
              <a:gd name="connsiteY53" fmla="*/ 552502 h 6857999"/>
              <a:gd name="connsiteX54" fmla="*/ 5620198 w 6456673"/>
              <a:gd name="connsiteY54" fmla="*/ 511561 h 6857999"/>
              <a:gd name="connsiteX55" fmla="*/ 5647935 w 6456673"/>
              <a:gd name="connsiteY55" fmla="*/ 515460 h 6857999"/>
              <a:gd name="connsiteX56" fmla="*/ 5676914 w 6456673"/>
              <a:gd name="connsiteY56" fmla="*/ 552502 h 6857999"/>
              <a:gd name="connsiteX57" fmla="*/ 5647847 w 6456673"/>
              <a:gd name="connsiteY57" fmla="*/ 416917 h 6857999"/>
              <a:gd name="connsiteX58" fmla="*/ 5633491 w 6456673"/>
              <a:gd name="connsiteY58" fmla="*/ 433046 h 6857999"/>
              <a:gd name="connsiteX59" fmla="*/ 5633402 w 6456673"/>
              <a:gd name="connsiteY59" fmla="*/ 433046 h 6857999"/>
              <a:gd name="connsiteX60" fmla="*/ 5547886 w 6456673"/>
              <a:gd name="connsiteY60" fmla="*/ 518562 h 6857999"/>
              <a:gd name="connsiteX61" fmla="*/ 5547886 w 6456673"/>
              <a:gd name="connsiteY61" fmla="*/ 518651 h 6857999"/>
              <a:gd name="connsiteX62" fmla="*/ 5531757 w 6456673"/>
              <a:gd name="connsiteY62" fmla="*/ 533007 h 6857999"/>
              <a:gd name="connsiteX63" fmla="*/ 5547886 w 6456673"/>
              <a:gd name="connsiteY63" fmla="*/ 547363 h 6857999"/>
              <a:gd name="connsiteX64" fmla="*/ 5547886 w 6456673"/>
              <a:gd name="connsiteY64" fmla="*/ 547452 h 6857999"/>
              <a:gd name="connsiteX65" fmla="*/ 5577130 w 6456673"/>
              <a:gd name="connsiteY65" fmla="*/ 605142 h 6857999"/>
              <a:gd name="connsiteX66" fmla="*/ 5585725 w 6456673"/>
              <a:gd name="connsiteY66" fmla="*/ 582013 h 6857999"/>
              <a:gd name="connsiteX67" fmla="*/ 5568799 w 6456673"/>
              <a:gd name="connsiteY67" fmla="*/ 533007 h 6857999"/>
              <a:gd name="connsiteX68" fmla="*/ 5647847 w 6456673"/>
              <a:gd name="connsiteY68" fmla="*/ 453959 h 6857999"/>
              <a:gd name="connsiteX69" fmla="*/ 5674698 w 6456673"/>
              <a:gd name="connsiteY69" fmla="*/ 458656 h 6857999"/>
              <a:gd name="connsiteX70" fmla="*/ 5662292 w 6456673"/>
              <a:gd name="connsiteY70" fmla="*/ 433046 h 6857999"/>
              <a:gd name="connsiteX71" fmla="*/ 5662203 w 6456673"/>
              <a:gd name="connsiteY71" fmla="*/ 433046 h 6857999"/>
              <a:gd name="connsiteX72" fmla="*/ 5662114 w 6456673"/>
              <a:gd name="connsiteY72" fmla="*/ 432957 h 6857999"/>
              <a:gd name="connsiteX73" fmla="*/ 5647847 w 6456673"/>
              <a:gd name="connsiteY73" fmla="*/ 416917 h 6857999"/>
              <a:gd name="connsiteX74" fmla="*/ 842544 w 6456673"/>
              <a:gd name="connsiteY74" fmla="*/ 0 h 6857999"/>
              <a:gd name="connsiteX75" fmla="*/ 2733870 w 6456673"/>
              <a:gd name="connsiteY75" fmla="*/ 0 h 6857999"/>
              <a:gd name="connsiteX76" fmla="*/ 6456673 w 6456673"/>
              <a:gd name="connsiteY76" fmla="*/ 0 h 6857999"/>
              <a:gd name="connsiteX77" fmla="*/ 6456673 w 6456673"/>
              <a:gd name="connsiteY77" fmla="*/ 1856904 h 6857999"/>
              <a:gd name="connsiteX78" fmla="*/ 6456673 w 6456673"/>
              <a:gd name="connsiteY78" fmla="*/ 6857999 h 6857999"/>
              <a:gd name="connsiteX79" fmla="*/ 818673 w 6456673"/>
              <a:gd name="connsiteY79" fmla="*/ 6857999 h 6857999"/>
              <a:gd name="connsiteX80" fmla="*/ 739464 w 6456673"/>
              <a:gd name="connsiteY80" fmla="*/ 6703345 h 6857999"/>
              <a:gd name="connsiteX81" fmla="*/ 0 w 6456673"/>
              <a:gd name="connsiteY81" fmla="*/ 3452303 h 6857999"/>
              <a:gd name="connsiteX82" fmla="*/ 739464 w 6456673"/>
              <a:gd name="connsiteY82" fmla="*/ 201263 h 6857999"/>
              <a:gd name="connsiteX83" fmla="*/ 842544 w 6456673"/>
              <a:gd name="connsiteY83" fmla="*/ 0 h 6857999"/>
              <a:gd name="connsiteX0" fmla="*/ 5658371 w 6456673"/>
              <a:gd name="connsiteY0" fmla="*/ 532985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18869 w 6456673"/>
              <a:gd name="connsiteY13" fmla="*/ 513421 h 6857999"/>
              <a:gd name="connsiteX14" fmla="*/ 5675585 w 6456673"/>
              <a:gd name="connsiteY14" fmla="*/ 554363 h 6857999"/>
              <a:gd name="connsiteX15" fmla="*/ 5647847 w 6456673"/>
              <a:gd name="connsiteY15" fmla="*/ 550463 h 6857999"/>
              <a:gd name="connsiteX16" fmla="*/ 5633136 w 6456673"/>
              <a:gd name="connsiteY16" fmla="*/ 523701 h 6857999"/>
              <a:gd name="connsiteX17" fmla="*/ 5618869 w 6456673"/>
              <a:gd name="connsiteY17" fmla="*/ 513421 h 6857999"/>
              <a:gd name="connsiteX18" fmla="*/ 6024297 w 6456673"/>
              <a:gd name="connsiteY18" fmla="*/ 435703 h 6857999"/>
              <a:gd name="connsiteX19" fmla="*/ 5960935 w 6456673"/>
              <a:gd name="connsiteY19" fmla="*/ 489140 h 6857999"/>
              <a:gd name="connsiteX20" fmla="*/ 5984242 w 6456673"/>
              <a:gd name="connsiteY20" fmla="*/ 515991 h 6857999"/>
              <a:gd name="connsiteX21" fmla="*/ 6023234 w 6456673"/>
              <a:gd name="connsiteY21" fmla="*/ 481784 h 6857999"/>
              <a:gd name="connsiteX22" fmla="*/ 6023234 w 6456673"/>
              <a:gd name="connsiteY22" fmla="*/ 629865 h 6857999"/>
              <a:gd name="connsiteX23" fmla="*/ 6062669 w 6456673"/>
              <a:gd name="connsiteY23" fmla="*/ 629865 h 6857999"/>
              <a:gd name="connsiteX24" fmla="*/ 6062669 w 6456673"/>
              <a:gd name="connsiteY24" fmla="*/ 435703 h 6857999"/>
              <a:gd name="connsiteX25" fmla="*/ 6024297 w 6456673"/>
              <a:gd name="connsiteY25" fmla="*/ 435703 h 6857999"/>
              <a:gd name="connsiteX26" fmla="*/ 5856897 w 6456673"/>
              <a:gd name="connsiteY26" fmla="*/ 434286 h 6857999"/>
              <a:gd name="connsiteX27" fmla="*/ 5830489 w 6456673"/>
              <a:gd name="connsiteY27" fmla="*/ 438008 h 6857999"/>
              <a:gd name="connsiteX28" fmla="*/ 5809309 w 6456673"/>
              <a:gd name="connsiteY28" fmla="*/ 449085 h 6857999"/>
              <a:gd name="connsiteX29" fmla="*/ 5794776 w 6456673"/>
              <a:gd name="connsiteY29" fmla="*/ 467518 h 6857999"/>
              <a:gd name="connsiteX30" fmla="*/ 5788484 w 6456673"/>
              <a:gd name="connsiteY30" fmla="*/ 493660 h 6857999"/>
              <a:gd name="connsiteX31" fmla="*/ 5829514 w 6456673"/>
              <a:gd name="connsiteY31" fmla="*/ 496673 h 6857999"/>
              <a:gd name="connsiteX32" fmla="*/ 5836781 w 6456673"/>
              <a:gd name="connsiteY32" fmla="*/ 479127 h 6857999"/>
              <a:gd name="connsiteX33" fmla="*/ 5854682 w 6456673"/>
              <a:gd name="connsiteY33" fmla="*/ 472037 h 6857999"/>
              <a:gd name="connsiteX34" fmla="*/ 5871342 w 6456673"/>
              <a:gd name="connsiteY34" fmla="*/ 477620 h 6857999"/>
              <a:gd name="connsiteX35" fmla="*/ 5878431 w 6456673"/>
              <a:gd name="connsiteY35" fmla="*/ 493040 h 6857999"/>
              <a:gd name="connsiteX36" fmla="*/ 5872671 w 6456673"/>
              <a:gd name="connsiteY36" fmla="*/ 508371 h 6857999"/>
              <a:gd name="connsiteX37" fmla="*/ 5861151 w 6456673"/>
              <a:gd name="connsiteY37" fmla="*/ 520157 h 6857999"/>
              <a:gd name="connsiteX38" fmla="*/ 5785914 w 6456673"/>
              <a:gd name="connsiteY38" fmla="*/ 587773 h 6857999"/>
              <a:gd name="connsiteX39" fmla="*/ 5785914 w 6456673"/>
              <a:gd name="connsiteY39" fmla="*/ 631284 h 6857999"/>
              <a:gd name="connsiteX40" fmla="*/ 5921234 w 6456673"/>
              <a:gd name="connsiteY40" fmla="*/ 631284 h 6857999"/>
              <a:gd name="connsiteX41" fmla="*/ 5921234 w 6456673"/>
              <a:gd name="connsiteY41" fmla="*/ 595128 h 6857999"/>
              <a:gd name="connsiteX42" fmla="*/ 5835274 w 6456673"/>
              <a:gd name="connsiteY42" fmla="*/ 595128 h 6857999"/>
              <a:gd name="connsiteX43" fmla="*/ 5894117 w 6456673"/>
              <a:gd name="connsiteY43" fmla="*/ 544527 h 6857999"/>
              <a:gd name="connsiteX44" fmla="*/ 5904219 w 6456673"/>
              <a:gd name="connsiteY44" fmla="*/ 534425 h 6857999"/>
              <a:gd name="connsiteX45" fmla="*/ 5912284 w 6456673"/>
              <a:gd name="connsiteY45" fmla="*/ 523081 h 6857999"/>
              <a:gd name="connsiteX46" fmla="*/ 5917601 w 6456673"/>
              <a:gd name="connsiteY46" fmla="*/ 509434 h 6857999"/>
              <a:gd name="connsiteX47" fmla="*/ 5919550 w 6456673"/>
              <a:gd name="connsiteY47" fmla="*/ 492597 h 6857999"/>
              <a:gd name="connsiteX48" fmla="*/ 5914765 w 6456673"/>
              <a:gd name="connsiteY48" fmla="*/ 467163 h 6857999"/>
              <a:gd name="connsiteX49" fmla="*/ 5901472 w 6456673"/>
              <a:gd name="connsiteY49" fmla="*/ 448997 h 6857999"/>
              <a:gd name="connsiteX50" fmla="*/ 5881533 w 6456673"/>
              <a:gd name="connsiteY50" fmla="*/ 438008 h 6857999"/>
              <a:gd name="connsiteX51" fmla="*/ 5856897 w 6456673"/>
              <a:gd name="connsiteY51" fmla="*/ 434286 h 6857999"/>
              <a:gd name="connsiteX52" fmla="*/ 5676914 w 6456673"/>
              <a:gd name="connsiteY52" fmla="*/ 552502 h 6857999"/>
              <a:gd name="connsiteX53" fmla="*/ 5620198 w 6456673"/>
              <a:gd name="connsiteY53" fmla="*/ 511561 h 6857999"/>
              <a:gd name="connsiteX54" fmla="*/ 5647935 w 6456673"/>
              <a:gd name="connsiteY54" fmla="*/ 515460 h 6857999"/>
              <a:gd name="connsiteX55" fmla="*/ 5676914 w 6456673"/>
              <a:gd name="connsiteY55" fmla="*/ 552502 h 6857999"/>
              <a:gd name="connsiteX56" fmla="*/ 5647847 w 6456673"/>
              <a:gd name="connsiteY56" fmla="*/ 416917 h 6857999"/>
              <a:gd name="connsiteX57" fmla="*/ 5633491 w 6456673"/>
              <a:gd name="connsiteY57" fmla="*/ 433046 h 6857999"/>
              <a:gd name="connsiteX58" fmla="*/ 5633402 w 6456673"/>
              <a:gd name="connsiteY58" fmla="*/ 433046 h 6857999"/>
              <a:gd name="connsiteX59" fmla="*/ 5547886 w 6456673"/>
              <a:gd name="connsiteY59" fmla="*/ 518562 h 6857999"/>
              <a:gd name="connsiteX60" fmla="*/ 5547886 w 6456673"/>
              <a:gd name="connsiteY60" fmla="*/ 518651 h 6857999"/>
              <a:gd name="connsiteX61" fmla="*/ 5531757 w 6456673"/>
              <a:gd name="connsiteY61" fmla="*/ 533007 h 6857999"/>
              <a:gd name="connsiteX62" fmla="*/ 5547886 w 6456673"/>
              <a:gd name="connsiteY62" fmla="*/ 547363 h 6857999"/>
              <a:gd name="connsiteX63" fmla="*/ 5547886 w 6456673"/>
              <a:gd name="connsiteY63" fmla="*/ 547452 h 6857999"/>
              <a:gd name="connsiteX64" fmla="*/ 5577130 w 6456673"/>
              <a:gd name="connsiteY64" fmla="*/ 605142 h 6857999"/>
              <a:gd name="connsiteX65" fmla="*/ 5585725 w 6456673"/>
              <a:gd name="connsiteY65" fmla="*/ 582013 h 6857999"/>
              <a:gd name="connsiteX66" fmla="*/ 5568799 w 6456673"/>
              <a:gd name="connsiteY66" fmla="*/ 533007 h 6857999"/>
              <a:gd name="connsiteX67" fmla="*/ 5647847 w 6456673"/>
              <a:gd name="connsiteY67" fmla="*/ 453959 h 6857999"/>
              <a:gd name="connsiteX68" fmla="*/ 5674698 w 6456673"/>
              <a:gd name="connsiteY68" fmla="*/ 458656 h 6857999"/>
              <a:gd name="connsiteX69" fmla="*/ 5662292 w 6456673"/>
              <a:gd name="connsiteY69" fmla="*/ 433046 h 6857999"/>
              <a:gd name="connsiteX70" fmla="*/ 5662203 w 6456673"/>
              <a:gd name="connsiteY70" fmla="*/ 433046 h 6857999"/>
              <a:gd name="connsiteX71" fmla="*/ 5662114 w 6456673"/>
              <a:gd name="connsiteY71" fmla="*/ 432957 h 6857999"/>
              <a:gd name="connsiteX72" fmla="*/ 5647847 w 6456673"/>
              <a:gd name="connsiteY72" fmla="*/ 416917 h 6857999"/>
              <a:gd name="connsiteX73" fmla="*/ 842544 w 6456673"/>
              <a:gd name="connsiteY73" fmla="*/ 0 h 6857999"/>
              <a:gd name="connsiteX74" fmla="*/ 2733870 w 6456673"/>
              <a:gd name="connsiteY74" fmla="*/ 0 h 6857999"/>
              <a:gd name="connsiteX75" fmla="*/ 6456673 w 6456673"/>
              <a:gd name="connsiteY75" fmla="*/ 0 h 6857999"/>
              <a:gd name="connsiteX76" fmla="*/ 6456673 w 6456673"/>
              <a:gd name="connsiteY76" fmla="*/ 1856904 h 6857999"/>
              <a:gd name="connsiteX77" fmla="*/ 6456673 w 6456673"/>
              <a:gd name="connsiteY77" fmla="*/ 6857999 h 6857999"/>
              <a:gd name="connsiteX78" fmla="*/ 818673 w 6456673"/>
              <a:gd name="connsiteY78" fmla="*/ 6857999 h 6857999"/>
              <a:gd name="connsiteX79" fmla="*/ 739464 w 6456673"/>
              <a:gd name="connsiteY79" fmla="*/ 6703345 h 6857999"/>
              <a:gd name="connsiteX80" fmla="*/ 0 w 6456673"/>
              <a:gd name="connsiteY80" fmla="*/ 3452303 h 6857999"/>
              <a:gd name="connsiteX81" fmla="*/ 739464 w 6456673"/>
              <a:gd name="connsiteY81" fmla="*/ 201263 h 6857999"/>
              <a:gd name="connsiteX82" fmla="*/ 842544 w 6456673"/>
              <a:gd name="connsiteY82" fmla="*/ 0 h 6857999"/>
              <a:gd name="connsiteX0" fmla="*/ 5658393 w 6456673"/>
              <a:gd name="connsiteY0" fmla="*/ 533006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18869 w 6456673"/>
              <a:gd name="connsiteY12" fmla="*/ 513421 h 6857999"/>
              <a:gd name="connsiteX13" fmla="*/ 5675585 w 6456673"/>
              <a:gd name="connsiteY13" fmla="*/ 554363 h 6857999"/>
              <a:gd name="connsiteX14" fmla="*/ 5647847 w 6456673"/>
              <a:gd name="connsiteY14" fmla="*/ 550463 h 6857999"/>
              <a:gd name="connsiteX15" fmla="*/ 5633136 w 6456673"/>
              <a:gd name="connsiteY15" fmla="*/ 523701 h 6857999"/>
              <a:gd name="connsiteX16" fmla="*/ 5618869 w 6456673"/>
              <a:gd name="connsiteY16" fmla="*/ 513421 h 6857999"/>
              <a:gd name="connsiteX17" fmla="*/ 6024297 w 6456673"/>
              <a:gd name="connsiteY17" fmla="*/ 435703 h 6857999"/>
              <a:gd name="connsiteX18" fmla="*/ 5960935 w 6456673"/>
              <a:gd name="connsiteY18" fmla="*/ 489140 h 6857999"/>
              <a:gd name="connsiteX19" fmla="*/ 5984242 w 6456673"/>
              <a:gd name="connsiteY19" fmla="*/ 515991 h 6857999"/>
              <a:gd name="connsiteX20" fmla="*/ 6023234 w 6456673"/>
              <a:gd name="connsiteY20" fmla="*/ 481784 h 6857999"/>
              <a:gd name="connsiteX21" fmla="*/ 6023234 w 6456673"/>
              <a:gd name="connsiteY21" fmla="*/ 629865 h 6857999"/>
              <a:gd name="connsiteX22" fmla="*/ 6062669 w 6456673"/>
              <a:gd name="connsiteY22" fmla="*/ 629865 h 6857999"/>
              <a:gd name="connsiteX23" fmla="*/ 6062669 w 6456673"/>
              <a:gd name="connsiteY23" fmla="*/ 435703 h 6857999"/>
              <a:gd name="connsiteX24" fmla="*/ 6024297 w 6456673"/>
              <a:gd name="connsiteY24" fmla="*/ 435703 h 6857999"/>
              <a:gd name="connsiteX25" fmla="*/ 5856897 w 6456673"/>
              <a:gd name="connsiteY25" fmla="*/ 434286 h 6857999"/>
              <a:gd name="connsiteX26" fmla="*/ 5830489 w 6456673"/>
              <a:gd name="connsiteY26" fmla="*/ 438008 h 6857999"/>
              <a:gd name="connsiteX27" fmla="*/ 5809309 w 6456673"/>
              <a:gd name="connsiteY27" fmla="*/ 449085 h 6857999"/>
              <a:gd name="connsiteX28" fmla="*/ 5794776 w 6456673"/>
              <a:gd name="connsiteY28" fmla="*/ 467518 h 6857999"/>
              <a:gd name="connsiteX29" fmla="*/ 5788484 w 6456673"/>
              <a:gd name="connsiteY29" fmla="*/ 493660 h 6857999"/>
              <a:gd name="connsiteX30" fmla="*/ 5829514 w 6456673"/>
              <a:gd name="connsiteY30" fmla="*/ 496673 h 6857999"/>
              <a:gd name="connsiteX31" fmla="*/ 5836781 w 6456673"/>
              <a:gd name="connsiteY31" fmla="*/ 479127 h 6857999"/>
              <a:gd name="connsiteX32" fmla="*/ 5854682 w 6456673"/>
              <a:gd name="connsiteY32" fmla="*/ 472037 h 6857999"/>
              <a:gd name="connsiteX33" fmla="*/ 5871342 w 6456673"/>
              <a:gd name="connsiteY33" fmla="*/ 477620 h 6857999"/>
              <a:gd name="connsiteX34" fmla="*/ 5878431 w 6456673"/>
              <a:gd name="connsiteY34" fmla="*/ 493040 h 6857999"/>
              <a:gd name="connsiteX35" fmla="*/ 5872671 w 6456673"/>
              <a:gd name="connsiteY35" fmla="*/ 508371 h 6857999"/>
              <a:gd name="connsiteX36" fmla="*/ 5861151 w 6456673"/>
              <a:gd name="connsiteY36" fmla="*/ 520157 h 6857999"/>
              <a:gd name="connsiteX37" fmla="*/ 5785914 w 6456673"/>
              <a:gd name="connsiteY37" fmla="*/ 587773 h 6857999"/>
              <a:gd name="connsiteX38" fmla="*/ 5785914 w 6456673"/>
              <a:gd name="connsiteY38" fmla="*/ 631284 h 6857999"/>
              <a:gd name="connsiteX39" fmla="*/ 5921234 w 6456673"/>
              <a:gd name="connsiteY39" fmla="*/ 631284 h 6857999"/>
              <a:gd name="connsiteX40" fmla="*/ 5921234 w 6456673"/>
              <a:gd name="connsiteY40" fmla="*/ 595128 h 6857999"/>
              <a:gd name="connsiteX41" fmla="*/ 5835274 w 6456673"/>
              <a:gd name="connsiteY41" fmla="*/ 595128 h 6857999"/>
              <a:gd name="connsiteX42" fmla="*/ 5894117 w 6456673"/>
              <a:gd name="connsiteY42" fmla="*/ 544527 h 6857999"/>
              <a:gd name="connsiteX43" fmla="*/ 5904219 w 6456673"/>
              <a:gd name="connsiteY43" fmla="*/ 534425 h 6857999"/>
              <a:gd name="connsiteX44" fmla="*/ 5912284 w 6456673"/>
              <a:gd name="connsiteY44" fmla="*/ 523081 h 6857999"/>
              <a:gd name="connsiteX45" fmla="*/ 5917601 w 6456673"/>
              <a:gd name="connsiteY45" fmla="*/ 509434 h 6857999"/>
              <a:gd name="connsiteX46" fmla="*/ 5919550 w 6456673"/>
              <a:gd name="connsiteY46" fmla="*/ 492597 h 6857999"/>
              <a:gd name="connsiteX47" fmla="*/ 5914765 w 6456673"/>
              <a:gd name="connsiteY47" fmla="*/ 467163 h 6857999"/>
              <a:gd name="connsiteX48" fmla="*/ 5901472 w 6456673"/>
              <a:gd name="connsiteY48" fmla="*/ 448997 h 6857999"/>
              <a:gd name="connsiteX49" fmla="*/ 5881533 w 6456673"/>
              <a:gd name="connsiteY49" fmla="*/ 438008 h 6857999"/>
              <a:gd name="connsiteX50" fmla="*/ 5856897 w 6456673"/>
              <a:gd name="connsiteY50" fmla="*/ 434286 h 6857999"/>
              <a:gd name="connsiteX51" fmla="*/ 5676914 w 6456673"/>
              <a:gd name="connsiteY51" fmla="*/ 552502 h 6857999"/>
              <a:gd name="connsiteX52" fmla="*/ 5620198 w 6456673"/>
              <a:gd name="connsiteY52" fmla="*/ 511561 h 6857999"/>
              <a:gd name="connsiteX53" fmla="*/ 5647935 w 6456673"/>
              <a:gd name="connsiteY53" fmla="*/ 515460 h 6857999"/>
              <a:gd name="connsiteX54" fmla="*/ 5676914 w 6456673"/>
              <a:gd name="connsiteY54" fmla="*/ 552502 h 6857999"/>
              <a:gd name="connsiteX55" fmla="*/ 5647847 w 6456673"/>
              <a:gd name="connsiteY55" fmla="*/ 416917 h 6857999"/>
              <a:gd name="connsiteX56" fmla="*/ 5633491 w 6456673"/>
              <a:gd name="connsiteY56" fmla="*/ 433046 h 6857999"/>
              <a:gd name="connsiteX57" fmla="*/ 5633402 w 6456673"/>
              <a:gd name="connsiteY57" fmla="*/ 433046 h 6857999"/>
              <a:gd name="connsiteX58" fmla="*/ 5547886 w 6456673"/>
              <a:gd name="connsiteY58" fmla="*/ 518562 h 6857999"/>
              <a:gd name="connsiteX59" fmla="*/ 5547886 w 6456673"/>
              <a:gd name="connsiteY59" fmla="*/ 518651 h 6857999"/>
              <a:gd name="connsiteX60" fmla="*/ 5531757 w 6456673"/>
              <a:gd name="connsiteY60" fmla="*/ 533007 h 6857999"/>
              <a:gd name="connsiteX61" fmla="*/ 5547886 w 6456673"/>
              <a:gd name="connsiteY61" fmla="*/ 547363 h 6857999"/>
              <a:gd name="connsiteX62" fmla="*/ 5547886 w 6456673"/>
              <a:gd name="connsiteY62" fmla="*/ 547452 h 6857999"/>
              <a:gd name="connsiteX63" fmla="*/ 5577130 w 6456673"/>
              <a:gd name="connsiteY63" fmla="*/ 605142 h 6857999"/>
              <a:gd name="connsiteX64" fmla="*/ 5585725 w 6456673"/>
              <a:gd name="connsiteY64" fmla="*/ 582013 h 6857999"/>
              <a:gd name="connsiteX65" fmla="*/ 5568799 w 6456673"/>
              <a:gd name="connsiteY65" fmla="*/ 533007 h 6857999"/>
              <a:gd name="connsiteX66" fmla="*/ 5647847 w 6456673"/>
              <a:gd name="connsiteY66" fmla="*/ 453959 h 6857999"/>
              <a:gd name="connsiteX67" fmla="*/ 5674698 w 6456673"/>
              <a:gd name="connsiteY67" fmla="*/ 458656 h 6857999"/>
              <a:gd name="connsiteX68" fmla="*/ 5662292 w 6456673"/>
              <a:gd name="connsiteY68" fmla="*/ 433046 h 6857999"/>
              <a:gd name="connsiteX69" fmla="*/ 5662203 w 6456673"/>
              <a:gd name="connsiteY69" fmla="*/ 433046 h 6857999"/>
              <a:gd name="connsiteX70" fmla="*/ 5662114 w 6456673"/>
              <a:gd name="connsiteY70" fmla="*/ 432957 h 6857999"/>
              <a:gd name="connsiteX71" fmla="*/ 5647847 w 6456673"/>
              <a:gd name="connsiteY71" fmla="*/ 416917 h 6857999"/>
              <a:gd name="connsiteX72" fmla="*/ 842544 w 6456673"/>
              <a:gd name="connsiteY72" fmla="*/ 0 h 6857999"/>
              <a:gd name="connsiteX73" fmla="*/ 2733870 w 6456673"/>
              <a:gd name="connsiteY73" fmla="*/ 0 h 6857999"/>
              <a:gd name="connsiteX74" fmla="*/ 6456673 w 6456673"/>
              <a:gd name="connsiteY74" fmla="*/ 0 h 6857999"/>
              <a:gd name="connsiteX75" fmla="*/ 6456673 w 6456673"/>
              <a:gd name="connsiteY75" fmla="*/ 1856904 h 6857999"/>
              <a:gd name="connsiteX76" fmla="*/ 6456673 w 6456673"/>
              <a:gd name="connsiteY76" fmla="*/ 6857999 h 6857999"/>
              <a:gd name="connsiteX77" fmla="*/ 818673 w 6456673"/>
              <a:gd name="connsiteY77" fmla="*/ 6857999 h 6857999"/>
              <a:gd name="connsiteX78" fmla="*/ 739464 w 6456673"/>
              <a:gd name="connsiteY78" fmla="*/ 6703345 h 6857999"/>
              <a:gd name="connsiteX79" fmla="*/ 0 w 6456673"/>
              <a:gd name="connsiteY79" fmla="*/ 3452303 h 6857999"/>
              <a:gd name="connsiteX80" fmla="*/ 739464 w 6456673"/>
              <a:gd name="connsiteY80" fmla="*/ 201263 h 6857999"/>
              <a:gd name="connsiteX81" fmla="*/ 842544 w 6456673"/>
              <a:gd name="connsiteY81" fmla="*/ 0 h 6857999"/>
              <a:gd name="connsiteX0" fmla="*/ 5658350 w 6456673"/>
              <a:gd name="connsiteY0" fmla="*/ 533049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18869 w 6456673"/>
              <a:gd name="connsiteY11" fmla="*/ 513421 h 6857999"/>
              <a:gd name="connsiteX12" fmla="*/ 5675585 w 6456673"/>
              <a:gd name="connsiteY12" fmla="*/ 554363 h 6857999"/>
              <a:gd name="connsiteX13" fmla="*/ 5647847 w 6456673"/>
              <a:gd name="connsiteY13" fmla="*/ 550463 h 6857999"/>
              <a:gd name="connsiteX14" fmla="*/ 5633136 w 6456673"/>
              <a:gd name="connsiteY14" fmla="*/ 523701 h 6857999"/>
              <a:gd name="connsiteX15" fmla="*/ 5618869 w 6456673"/>
              <a:gd name="connsiteY15" fmla="*/ 513421 h 6857999"/>
              <a:gd name="connsiteX16" fmla="*/ 6024297 w 6456673"/>
              <a:gd name="connsiteY16" fmla="*/ 435703 h 6857999"/>
              <a:gd name="connsiteX17" fmla="*/ 5960935 w 6456673"/>
              <a:gd name="connsiteY17" fmla="*/ 489140 h 6857999"/>
              <a:gd name="connsiteX18" fmla="*/ 5984242 w 6456673"/>
              <a:gd name="connsiteY18" fmla="*/ 515991 h 6857999"/>
              <a:gd name="connsiteX19" fmla="*/ 6023234 w 6456673"/>
              <a:gd name="connsiteY19" fmla="*/ 481784 h 6857999"/>
              <a:gd name="connsiteX20" fmla="*/ 6023234 w 6456673"/>
              <a:gd name="connsiteY20" fmla="*/ 629865 h 6857999"/>
              <a:gd name="connsiteX21" fmla="*/ 6062669 w 6456673"/>
              <a:gd name="connsiteY21" fmla="*/ 629865 h 6857999"/>
              <a:gd name="connsiteX22" fmla="*/ 6062669 w 6456673"/>
              <a:gd name="connsiteY22" fmla="*/ 435703 h 6857999"/>
              <a:gd name="connsiteX23" fmla="*/ 6024297 w 6456673"/>
              <a:gd name="connsiteY23" fmla="*/ 435703 h 6857999"/>
              <a:gd name="connsiteX24" fmla="*/ 5856897 w 6456673"/>
              <a:gd name="connsiteY24" fmla="*/ 434286 h 6857999"/>
              <a:gd name="connsiteX25" fmla="*/ 5830489 w 6456673"/>
              <a:gd name="connsiteY25" fmla="*/ 438008 h 6857999"/>
              <a:gd name="connsiteX26" fmla="*/ 5809309 w 6456673"/>
              <a:gd name="connsiteY26" fmla="*/ 449085 h 6857999"/>
              <a:gd name="connsiteX27" fmla="*/ 5794776 w 6456673"/>
              <a:gd name="connsiteY27" fmla="*/ 467518 h 6857999"/>
              <a:gd name="connsiteX28" fmla="*/ 5788484 w 6456673"/>
              <a:gd name="connsiteY28" fmla="*/ 493660 h 6857999"/>
              <a:gd name="connsiteX29" fmla="*/ 5829514 w 6456673"/>
              <a:gd name="connsiteY29" fmla="*/ 496673 h 6857999"/>
              <a:gd name="connsiteX30" fmla="*/ 5836781 w 6456673"/>
              <a:gd name="connsiteY30" fmla="*/ 479127 h 6857999"/>
              <a:gd name="connsiteX31" fmla="*/ 5854682 w 6456673"/>
              <a:gd name="connsiteY31" fmla="*/ 472037 h 6857999"/>
              <a:gd name="connsiteX32" fmla="*/ 5871342 w 6456673"/>
              <a:gd name="connsiteY32" fmla="*/ 477620 h 6857999"/>
              <a:gd name="connsiteX33" fmla="*/ 5878431 w 6456673"/>
              <a:gd name="connsiteY33" fmla="*/ 493040 h 6857999"/>
              <a:gd name="connsiteX34" fmla="*/ 5872671 w 6456673"/>
              <a:gd name="connsiteY34" fmla="*/ 508371 h 6857999"/>
              <a:gd name="connsiteX35" fmla="*/ 5861151 w 6456673"/>
              <a:gd name="connsiteY35" fmla="*/ 520157 h 6857999"/>
              <a:gd name="connsiteX36" fmla="*/ 5785914 w 6456673"/>
              <a:gd name="connsiteY36" fmla="*/ 587773 h 6857999"/>
              <a:gd name="connsiteX37" fmla="*/ 5785914 w 6456673"/>
              <a:gd name="connsiteY37" fmla="*/ 631284 h 6857999"/>
              <a:gd name="connsiteX38" fmla="*/ 5921234 w 6456673"/>
              <a:gd name="connsiteY38" fmla="*/ 631284 h 6857999"/>
              <a:gd name="connsiteX39" fmla="*/ 5921234 w 6456673"/>
              <a:gd name="connsiteY39" fmla="*/ 595128 h 6857999"/>
              <a:gd name="connsiteX40" fmla="*/ 5835274 w 6456673"/>
              <a:gd name="connsiteY40" fmla="*/ 595128 h 6857999"/>
              <a:gd name="connsiteX41" fmla="*/ 5894117 w 6456673"/>
              <a:gd name="connsiteY41" fmla="*/ 544527 h 6857999"/>
              <a:gd name="connsiteX42" fmla="*/ 5904219 w 6456673"/>
              <a:gd name="connsiteY42" fmla="*/ 534425 h 6857999"/>
              <a:gd name="connsiteX43" fmla="*/ 5912284 w 6456673"/>
              <a:gd name="connsiteY43" fmla="*/ 523081 h 6857999"/>
              <a:gd name="connsiteX44" fmla="*/ 5917601 w 6456673"/>
              <a:gd name="connsiteY44" fmla="*/ 509434 h 6857999"/>
              <a:gd name="connsiteX45" fmla="*/ 5919550 w 6456673"/>
              <a:gd name="connsiteY45" fmla="*/ 492597 h 6857999"/>
              <a:gd name="connsiteX46" fmla="*/ 5914765 w 6456673"/>
              <a:gd name="connsiteY46" fmla="*/ 467163 h 6857999"/>
              <a:gd name="connsiteX47" fmla="*/ 5901472 w 6456673"/>
              <a:gd name="connsiteY47" fmla="*/ 448997 h 6857999"/>
              <a:gd name="connsiteX48" fmla="*/ 5881533 w 6456673"/>
              <a:gd name="connsiteY48" fmla="*/ 438008 h 6857999"/>
              <a:gd name="connsiteX49" fmla="*/ 5856897 w 6456673"/>
              <a:gd name="connsiteY49" fmla="*/ 434286 h 6857999"/>
              <a:gd name="connsiteX50" fmla="*/ 5676914 w 6456673"/>
              <a:gd name="connsiteY50" fmla="*/ 552502 h 6857999"/>
              <a:gd name="connsiteX51" fmla="*/ 5620198 w 6456673"/>
              <a:gd name="connsiteY51" fmla="*/ 511561 h 6857999"/>
              <a:gd name="connsiteX52" fmla="*/ 5647935 w 6456673"/>
              <a:gd name="connsiteY52" fmla="*/ 515460 h 6857999"/>
              <a:gd name="connsiteX53" fmla="*/ 5676914 w 6456673"/>
              <a:gd name="connsiteY53" fmla="*/ 552502 h 6857999"/>
              <a:gd name="connsiteX54" fmla="*/ 5647847 w 6456673"/>
              <a:gd name="connsiteY54" fmla="*/ 416917 h 6857999"/>
              <a:gd name="connsiteX55" fmla="*/ 5633491 w 6456673"/>
              <a:gd name="connsiteY55" fmla="*/ 433046 h 6857999"/>
              <a:gd name="connsiteX56" fmla="*/ 5633402 w 6456673"/>
              <a:gd name="connsiteY56" fmla="*/ 433046 h 6857999"/>
              <a:gd name="connsiteX57" fmla="*/ 5547886 w 6456673"/>
              <a:gd name="connsiteY57" fmla="*/ 518562 h 6857999"/>
              <a:gd name="connsiteX58" fmla="*/ 5547886 w 6456673"/>
              <a:gd name="connsiteY58" fmla="*/ 518651 h 6857999"/>
              <a:gd name="connsiteX59" fmla="*/ 5531757 w 6456673"/>
              <a:gd name="connsiteY59" fmla="*/ 533007 h 6857999"/>
              <a:gd name="connsiteX60" fmla="*/ 5547886 w 6456673"/>
              <a:gd name="connsiteY60" fmla="*/ 547363 h 6857999"/>
              <a:gd name="connsiteX61" fmla="*/ 5547886 w 6456673"/>
              <a:gd name="connsiteY61" fmla="*/ 547452 h 6857999"/>
              <a:gd name="connsiteX62" fmla="*/ 5577130 w 6456673"/>
              <a:gd name="connsiteY62" fmla="*/ 605142 h 6857999"/>
              <a:gd name="connsiteX63" fmla="*/ 5585725 w 6456673"/>
              <a:gd name="connsiteY63" fmla="*/ 582013 h 6857999"/>
              <a:gd name="connsiteX64" fmla="*/ 5568799 w 6456673"/>
              <a:gd name="connsiteY64" fmla="*/ 533007 h 6857999"/>
              <a:gd name="connsiteX65" fmla="*/ 5647847 w 6456673"/>
              <a:gd name="connsiteY65" fmla="*/ 453959 h 6857999"/>
              <a:gd name="connsiteX66" fmla="*/ 5674698 w 6456673"/>
              <a:gd name="connsiteY66" fmla="*/ 458656 h 6857999"/>
              <a:gd name="connsiteX67" fmla="*/ 5662292 w 6456673"/>
              <a:gd name="connsiteY67" fmla="*/ 433046 h 6857999"/>
              <a:gd name="connsiteX68" fmla="*/ 5662203 w 6456673"/>
              <a:gd name="connsiteY68" fmla="*/ 433046 h 6857999"/>
              <a:gd name="connsiteX69" fmla="*/ 5662114 w 6456673"/>
              <a:gd name="connsiteY69" fmla="*/ 432957 h 6857999"/>
              <a:gd name="connsiteX70" fmla="*/ 5647847 w 6456673"/>
              <a:gd name="connsiteY70" fmla="*/ 416917 h 6857999"/>
              <a:gd name="connsiteX71" fmla="*/ 842544 w 6456673"/>
              <a:gd name="connsiteY71" fmla="*/ 0 h 6857999"/>
              <a:gd name="connsiteX72" fmla="*/ 2733870 w 6456673"/>
              <a:gd name="connsiteY72" fmla="*/ 0 h 6857999"/>
              <a:gd name="connsiteX73" fmla="*/ 6456673 w 6456673"/>
              <a:gd name="connsiteY73" fmla="*/ 0 h 6857999"/>
              <a:gd name="connsiteX74" fmla="*/ 6456673 w 6456673"/>
              <a:gd name="connsiteY74" fmla="*/ 1856904 h 6857999"/>
              <a:gd name="connsiteX75" fmla="*/ 6456673 w 6456673"/>
              <a:gd name="connsiteY75" fmla="*/ 6857999 h 6857999"/>
              <a:gd name="connsiteX76" fmla="*/ 818673 w 6456673"/>
              <a:gd name="connsiteY76" fmla="*/ 6857999 h 6857999"/>
              <a:gd name="connsiteX77" fmla="*/ 739464 w 6456673"/>
              <a:gd name="connsiteY77" fmla="*/ 6703345 h 6857999"/>
              <a:gd name="connsiteX78" fmla="*/ 0 w 6456673"/>
              <a:gd name="connsiteY78" fmla="*/ 3452303 h 6857999"/>
              <a:gd name="connsiteX79" fmla="*/ 739464 w 6456673"/>
              <a:gd name="connsiteY79" fmla="*/ 201263 h 6857999"/>
              <a:gd name="connsiteX80" fmla="*/ 842544 w 6456673"/>
              <a:gd name="connsiteY80" fmla="*/ 0 h 6857999"/>
              <a:gd name="connsiteX0" fmla="*/ 5658350 w 6456673"/>
              <a:gd name="connsiteY0" fmla="*/ 533049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18869 w 6456673"/>
              <a:gd name="connsiteY11" fmla="*/ 513421 h 6857999"/>
              <a:gd name="connsiteX12" fmla="*/ 5675585 w 6456673"/>
              <a:gd name="connsiteY12" fmla="*/ 554363 h 6857999"/>
              <a:gd name="connsiteX13" fmla="*/ 5633136 w 6456673"/>
              <a:gd name="connsiteY13" fmla="*/ 523701 h 6857999"/>
              <a:gd name="connsiteX14" fmla="*/ 5618869 w 6456673"/>
              <a:gd name="connsiteY14" fmla="*/ 513421 h 6857999"/>
              <a:gd name="connsiteX15" fmla="*/ 6024297 w 6456673"/>
              <a:gd name="connsiteY15" fmla="*/ 435703 h 6857999"/>
              <a:gd name="connsiteX16" fmla="*/ 5960935 w 6456673"/>
              <a:gd name="connsiteY16" fmla="*/ 489140 h 6857999"/>
              <a:gd name="connsiteX17" fmla="*/ 5984242 w 6456673"/>
              <a:gd name="connsiteY17" fmla="*/ 515991 h 6857999"/>
              <a:gd name="connsiteX18" fmla="*/ 6023234 w 6456673"/>
              <a:gd name="connsiteY18" fmla="*/ 481784 h 6857999"/>
              <a:gd name="connsiteX19" fmla="*/ 6023234 w 6456673"/>
              <a:gd name="connsiteY19" fmla="*/ 629865 h 6857999"/>
              <a:gd name="connsiteX20" fmla="*/ 6062669 w 6456673"/>
              <a:gd name="connsiteY20" fmla="*/ 629865 h 6857999"/>
              <a:gd name="connsiteX21" fmla="*/ 6062669 w 6456673"/>
              <a:gd name="connsiteY21" fmla="*/ 435703 h 6857999"/>
              <a:gd name="connsiteX22" fmla="*/ 6024297 w 6456673"/>
              <a:gd name="connsiteY22" fmla="*/ 435703 h 6857999"/>
              <a:gd name="connsiteX23" fmla="*/ 5856897 w 6456673"/>
              <a:gd name="connsiteY23" fmla="*/ 434286 h 6857999"/>
              <a:gd name="connsiteX24" fmla="*/ 5830489 w 6456673"/>
              <a:gd name="connsiteY24" fmla="*/ 438008 h 6857999"/>
              <a:gd name="connsiteX25" fmla="*/ 5809309 w 6456673"/>
              <a:gd name="connsiteY25" fmla="*/ 449085 h 6857999"/>
              <a:gd name="connsiteX26" fmla="*/ 5794776 w 6456673"/>
              <a:gd name="connsiteY26" fmla="*/ 467518 h 6857999"/>
              <a:gd name="connsiteX27" fmla="*/ 5788484 w 6456673"/>
              <a:gd name="connsiteY27" fmla="*/ 493660 h 6857999"/>
              <a:gd name="connsiteX28" fmla="*/ 5829514 w 6456673"/>
              <a:gd name="connsiteY28" fmla="*/ 496673 h 6857999"/>
              <a:gd name="connsiteX29" fmla="*/ 5836781 w 6456673"/>
              <a:gd name="connsiteY29" fmla="*/ 479127 h 6857999"/>
              <a:gd name="connsiteX30" fmla="*/ 5854682 w 6456673"/>
              <a:gd name="connsiteY30" fmla="*/ 472037 h 6857999"/>
              <a:gd name="connsiteX31" fmla="*/ 5871342 w 6456673"/>
              <a:gd name="connsiteY31" fmla="*/ 477620 h 6857999"/>
              <a:gd name="connsiteX32" fmla="*/ 5878431 w 6456673"/>
              <a:gd name="connsiteY32" fmla="*/ 493040 h 6857999"/>
              <a:gd name="connsiteX33" fmla="*/ 5872671 w 6456673"/>
              <a:gd name="connsiteY33" fmla="*/ 508371 h 6857999"/>
              <a:gd name="connsiteX34" fmla="*/ 5861151 w 6456673"/>
              <a:gd name="connsiteY34" fmla="*/ 520157 h 6857999"/>
              <a:gd name="connsiteX35" fmla="*/ 5785914 w 6456673"/>
              <a:gd name="connsiteY35" fmla="*/ 587773 h 6857999"/>
              <a:gd name="connsiteX36" fmla="*/ 5785914 w 6456673"/>
              <a:gd name="connsiteY36" fmla="*/ 631284 h 6857999"/>
              <a:gd name="connsiteX37" fmla="*/ 5921234 w 6456673"/>
              <a:gd name="connsiteY37" fmla="*/ 631284 h 6857999"/>
              <a:gd name="connsiteX38" fmla="*/ 5921234 w 6456673"/>
              <a:gd name="connsiteY38" fmla="*/ 595128 h 6857999"/>
              <a:gd name="connsiteX39" fmla="*/ 5835274 w 6456673"/>
              <a:gd name="connsiteY39" fmla="*/ 595128 h 6857999"/>
              <a:gd name="connsiteX40" fmla="*/ 5894117 w 6456673"/>
              <a:gd name="connsiteY40" fmla="*/ 544527 h 6857999"/>
              <a:gd name="connsiteX41" fmla="*/ 5904219 w 6456673"/>
              <a:gd name="connsiteY41" fmla="*/ 534425 h 6857999"/>
              <a:gd name="connsiteX42" fmla="*/ 5912284 w 6456673"/>
              <a:gd name="connsiteY42" fmla="*/ 523081 h 6857999"/>
              <a:gd name="connsiteX43" fmla="*/ 5917601 w 6456673"/>
              <a:gd name="connsiteY43" fmla="*/ 509434 h 6857999"/>
              <a:gd name="connsiteX44" fmla="*/ 5919550 w 6456673"/>
              <a:gd name="connsiteY44" fmla="*/ 492597 h 6857999"/>
              <a:gd name="connsiteX45" fmla="*/ 5914765 w 6456673"/>
              <a:gd name="connsiteY45" fmla="*/ 467163 h 6857999"/>
              <a:gd name="connsiteX46" fmla="*/ 5901472 w 6456673"/>
              <a:gd name="connsiteY46" fmla="*/ 448997 h 6857999"/>
              <a:gd name="connsiteX47" fmla="*/ 5881533 w 6456673"/>
              <a:gd name="connsiteY47" fmla="*/ 438008 h 6857999"/>
              <a:gd name="connsiteX48" fmla="*/ 5856897 w 6456673"/>
              <a:gd name="connsiteY48" fmla="*/ 434286 h 6857999"/>
              <a:gd name="connsiteX49" fmla="*/ 5676914 w 6456673"/>
              <a:gd name="connsiteY49" fmla="*/ 552502 h 6857999"/>
              <a:gd name="connsiteX50" fmla="*/ 5620198 w 6456673"/>
              <a:gd name="connsiteY50" fmla="*/ 511561 h 6857999"/>
              <a:gd name="connsiteX51" fmla="*/ 5647935 w 6456673"/>
              <a:gd name="connsiteY51" fmla="*/ 515460 h 6857999"/>
              <a:gd name="connsiteX52" fmla="*/ 5676914 w 6456673"/>
              <a:gd name="connsiteY52" fmla="*/ 552502 h 6857999"/>
              <a:gd name="connsiteX53" fmla="*/ 5647847 w 6456673"/>
              <a:gd name="connsiteY53" fmla="*/ 416917 h 6857999"/>
              <a:gd name="connsiteX54" fmla="*/ 5633491 w 6456673"/>
              <a:gd name="connsiteY54" fmla="*/ 433046 h 6857999"/>
              <a:gd name="connsiteX55" fmla="*/ 5633402 w 6456673"/>
              <a:gd name="connsiteY55" fmla="*/ 433046 h 6857999"/>
              <a:gd name="connsiteX56" fmla="*/ 5547886 w 6456673"/>
              <a:gd name="connsiteY56" fmla="*/ 518562 h 6857999"/>
              <a:gd name="connsiteX57" fmla="*/ 5547886 w 6456673"/>
              <a:gd name="connsiteY57" fmla="*/ 518651 h 6857999"/>
              <a:gd name="connsiteX58" fmla="*/ 5531757 w 6456673"/>
              <a:gd name="connsiteY58" fmla="*/ 533007 h 6857999"/>
              <a:gd name="connsiteX59" fmla="*/ 5547886 w 6456673"/>
              <a:gd name="connsiteY59" fmla="*/ 547363 h 6857999"/>
              <a:gd name="connsiteX60" fmla="*/ 5547886 w 6456673"/>
              <a:gd name="connsiteY60" fmla="*/ 547452 h 6857999"/>
              <a:gd name="connsiteX61" fmla="*/ 5577130 w 6456673"/>
              <a:gd name="connsiteY61" fmla="*/ 605142 h 6857999"/>
              <a:gd name="connsiteX62" fmla="*/ 5585725 w 6456673"/>
              <a:gd name="connsiteY62" fmla="*/ 582013 h 6857999"/>
              <a:gd name="connsiteX63" fmla="*/ 5568799 w 6456673"/>
              <a:gd name="connsiteY63" fmla="*/ 533007 h 6857999"/>
              <a:gd name="connsiteX64" fmla="*/ 5647847 w 6456673"/>
              <a:gd name="connsiteY64" fmla="*/ 453959 h 6857999"/>
              <a:gd name="connsiteX65" fmla="*/ 5674698 w 6456673"/>
              <a:gd name="connsiteY65" fmla="*/ 458656 h 6857999"/>
              <a:gd name="connsiteX66" fmla="*/ 5662292 w 6456673"/>
              <a:gd name="connsiteY66" fmla="*/ 433046 h 6857999"/>
              <a:gd name="connsiteX67" fmla="*/ 5662203 w 6456673"/>
              <a:gd name="connsiteY67" fmla="*/ 433046 h 6857999"/>
              <a:gd name="connsiteX68" fmla="*/ 5662114 w 6456673"/>
              <a:gd name="connsiteY68" fmla="*/ 432957 h 6857999"/>
              <a:gd name="connsiteX69" fmla="*/ 5647847 w 6456673"/>
              <a:gd name="connsiteY69" fmla="*/ 416917 h 6857999"/>
              <a:gd name="connsiteX70" fmla="*/ 842544 w 6456673"/>
              <a:gd name="connsiteY70" fmla="*/ 0 h 6857999"/>
              <a:gd name="connsiteX71" fmla="*/ 2733870 w 6456673"/>
              <a:gd name="connsiteY71" fmla="*/ 0 h 6857999"/>
              <a:gd name="connsiteX72" fmla="*/ 6456673 w 6456673"/>
              <a:gd name="connsiteY72" fmla="*/ 0 h 6857999"/>
              <a:gd name="connsiteX73" fmla="*/ 6456673 w 6456673"/>
              <a:gd name="connsiteY73" fmla="*/ 1856904 h 6857999"/>
              <a:gd name="connsiteX74" fmla="*/ 6456673 w 6456673"/>
              <a:gd name="connsiteY74" fmla="*/ 6857999 h 6857999"/>
              <a:gd name="connsiteX75" fmla="*/ 818673 w 6456673"/>
              <a:gd name="connsiteY75" fmla="*/ 6857999 h 6857999"/>
              <a:gd name="connsiteX76" fmla="*/ 739464 w 6456673"/>
              <a:gd name="connsiteY76" fmla="*/ 6703345 h 6857999"/>
              <a:gd name="connsiteX77" fmla="*/ 0 w 6456673"/>
              <a:gd name="connsiteY77" fmla="*/ 3452303 h 6857999"/>
              <a:gd name="connsiteX78" fmla="*/ 739464 w 6456673"/>
              <a:gd name="connsiteY78" fmla="*/ 201263 h 6857999"/>
              <a:gd name="connsiteX79" fmla="*/ 842544 w 6456673"/>
              <a:gd name="connsiteY79" fmla="*/ 0 h 6857999"/>
              <a:gd name="connsiteX0" fmla="*/ 5656372 w 6456673"/>
              <a:gd name="connsiteY0" fmla="*/ 539068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18869 w 6456673"/>
              <a:gd name="connsiteY10" fmla="*/ 513421 h 6857999"/>
              <a:gd name="connsiteX11" fmla="*/ 5675585 w 6456673"/>
              <a:gd name="connsiteY11" fmla="*/ 554363 h 6857999"/>
              <a:gd name="connsiteX12" fmla="*/ 5633136 w 6456673"/>
              <a:gd name="connsiteY12" fmla="*/ 523701 h 6857999"/>
              <a:gd name="connsiteX13" fmla="*/ 5618869 w 6456673"/>
              <a:gd name="connsiteY13" fmla="*/ 513421 h 6857999"/>
              <a:gd name="connsiteX14" fmla="*/ 6024297 w 6456673"/>
              <a:gd name="connsiteY14" fmla="*/ 435703 h 6857999"/>
              <a:gd name="connsiteX15" fmla="*/ 5960935 w 6456673"/>
              <a:gd name="connsiteY15" fmla="*/ 489140 h 6857999"/>
              <a:gd name="connsiteX16" fmla="*/ 5984242 w 6456673"/>
              <a:gd name="connsiteY16" fmla="*/ 515991 h 6857999"/>
              <a:gd name="connsiteX17" fmla="*/ 6023234 w 6456673"/>
              <a:gd name="connsiteY17" fmla="*/ 481784 h 6857999"/>
              <a:gd name="connsiteX18" fmla="*/ 6023234 w 6456673"/>
              <a:gd name="connsiteY18" fmla="*/ 629865 h 6857999"/>
              <a:gd name="connsiteX19" fmla="*/ 6062669 w 6456673"/>
              <a:gd name="connsiteY19" fmla="*/ 629865 h 6857999"/>
              <a:gd name="connsiteX20" fmla="*/ 6062669 w 6456673"/>
              <a:gd name="connsiteY20" fmla="*/ 435703 h 6857999"/>
              <a:gd name="connsiteX21" fmla="*/ 6024297 w 6456673"/>
              <a:gd name="connsiteY21" fmla="*/ 435703 h 6857999"/>
              <a:gd name="connsiteX22" fmla="*/ 5856897 w 6456673"/>
              <a:gd name="connsiteY22" fmla="*/ 434286 h 6857999"/>
              <a:gd name="connsiteX23" fmla="*/ 5830489 w 6456673"/>
              <a:gd name="connsiteY23" fmla="*/ 438008 h 6857999"/>
              <a:gd name="connsiteX24" fmla="*/ 5809309 w 6456673"/>
              <a:gd name="connsiteY24" fmla="*/ 449085 h 6857999"/>
              <a:gd name="connsiteX25" fmla="*/ 5794776 w 6456673"/>
              <a:gd name="connsiteY25" fmla="*/ 467518 h 6857999"/>
              <a:gd name="connsiteX26" fmla="*/ 5788484 w 6456673"/>
              <a:gd name="connsiteY26" fmla="*/ 493660 h 6857999"/>
              <a:gd name="connsiteX27" fmla="*/ 5829514 w 6456673"/>
              <a:gd name="connsiteY27" fmla="*/ 496673 h 6857999"/>
              <a:gd name="connsiteX28" fmla="*/ 5836781 w 6456673"/>
              <a:gd name="connsiteY28" fmla="*/ 479127 h 6857999"/>
              <a:gd name="connsiteX29" fmla="*/ 5854682 w 6456673"/>
              <a:gd name="connsiteY29" fmla="*/ 472037 h 6857999"/>
              <a:gd name="connsiteX30" fmla="*/ 5871342 w 6456673"/>
              <a:gd name="connsiteY30" fmla="*/ 477620 h 6857999"/>
              <a:gd name="connsiteX31" fmla="*/ 5878431 w 6456673"/>
              <a:gd name="connsiteY31" fmla="*/ 493040 h 6857999"/>
              <a:gd name="connsiteX32" fmla="*/ 5872671 w 6456673"/>
              <a:gd name="connsiteY32" fmla="*/ 508371 h 6857999"/>
              <a:gd name="connsiteX33" fmla="*/ 5861151 w 6456673"/>
              <a:gd name="connsiteY33" fmla="*/ 520157 h 6857999"/>
              <a:gd name="connsiteX34" fmla="*/ 5785914 w 6456673"/>
              <a:gd name="connsiteY34" fmla="*/ 587773 h 6857999"/>
              <a:gd name="connsiteX35" fmla="*/ 5785914 w 6456673"/>
              <a:gd name="connsiteY35" fmla="*/ 631284 h 6857999"/>
              <a:gd name="connsiteX36" fmla="*/ 5921234 w 6456673"/>
              <a:gd name="connsiteY36" fmla="*/ 631284 h 6857999"/>
              <a:gd name="connsiteX37" fmla="*/ 5921234 w 6456673"/>
              <a:gd name="connsiteY37" fmla="*/ 595128 h 6857999"/>
              <a:gd name="connsiteX38" fmla="*/ 5835274 w 6456673"/>
              <a:gd name="connsiteY38" fmla="*/ 595128 h 6857999"/>
              <a:gd name="connsiteX39" fmla="*/ 5894117 w 6456673"/>
              <a:gd name="connsiteY39" fmla="*/ 544527 h 6857999"/>
              <a:gd name="connsiteX40" fmla="*/ 5904219 w 6456673"/>
              <a:gd name="connsiteY40" fmla="*/ 534425 h 6857999"/>
              <a:gd name="connsiteX41" fmla="*/ 5912284 w 6456673"/>
              <a:gd name="connsiteY41" fmla="*/ 523081 h 6857999"/>
              <a:gd name="connsiteX42" fmla="*/ 5917601 w 6456673"/>
              <a:gd name="connsiteY42" fmla="*/ 509434 h 6857999"/>
              <a:gd name="connsiteX43" fmla="*/ 5919550 w 6456673"/>
              <a:gd name="connsiteY43" fmla="*/ 492597 h 6857999"/>
              <a:gd name="connsiteX44" fmla="*/ 5914765 w 6456673"/>
              <a:gd name="connsiteY44" fmla="*/ 467163 h 6857999"/>
              <a:gd name="connsiteX45" fmla="*/ 5901472 w 6456673"/>
              <a:gd name="connsiteY45" fmla="*/ 448997 h 6857999"/>
              <a:gd name="connsiteX46" fmla="*/ 5881533 w 6456673"/>
              <a:gd name="connsiteY46" fmla="*/ 438008 h 6857999"/>
              <a:gd name="connsiteX47" fmla="*/ 5856897 w 6456673"/>
              <a:gd name="connsiteY47" fmla="*/ 434286 h 6857999"/>
              <a:gd name="connsiteX48" fmla="*/ 5676914 w 6456673"/>
              <a:gd name="connsiteY48" fmla="*/ 552502 h 6857999"/>
              <a:gd name="connsiteX49" fmla="*/ 5620198 w 6456673"/>
              <a:gd name="connsiteY49" fmla="*/ 511561 h 6857999"/>
              <a:gd name="connsiteX50" fmla="*/ 5647935 w 6456673"/>
              <a:gd name="connsiteY50" fmla="*/ 515460 h 6857999"/>
              <a:gd name="connsiteX51" fmla="*/ 5676914 w 6456673"/>
              <a:gd name="connsiteY51" fmla="*/ 552502 h 6857999"/>
              <a:gd name="connsiteX52" fmla="*/ 5647847 w 6456673"/>
              <a:gd name="connsiteY52" fmla="*/ 416917 h 6857999"/>
              <a:gd name="connsiteX53" fmla="*/ 5633491 w 6456673"/>
              <a:gd name="connsiteY53" fmla="*/ 433046 h 6857999"/>
              <a:gd name="connsiteX54" fmla="*/ 5633402 w 6456673"/>
              <a:gd name="connsiteY54" fmla="*/ 433046 h 6857999"/>
              <a:gd name="connsiteX55" fmla="*/ 5547886 w 6456673"/>
              <a:gd name="connsiteY55" fmla="*/ 518562 h 6857999"/>
              <a:gd name="connsiteX56" fmla="*/ 5547886 w 6456673"/>
              <a:gd name="connsiteY56" fmla="*/ 518651 h 6857999"/>
              <a:gd name="connsiteX57" fmla="*/ 5531757 w 6456673"/>
              <a:gd name="connsiteY57" fmla="*/ 533007 h 6857999"/>
              <a:gd name="connsiteX58" fmla="*/ 5547886 w 6456673"/>
              <a:gd name="connsiteY58" fmla="*/ 547363 h 6857999"/>
              <a:gd name="connsiteX59" fmla="*/ 5547886 w 6456673"/>
              <a:gd name="connsiteY59" fmla="*/ 547452 h 6857999"/>
              <a:gd name="connsiteX60" fmla="*/ 5577130 w 6456673"/>
              <a:gd name="connsiteY60" fmla="*/ 605142 h 6857999"/>
              <a:gd name="connsiteX61" fmla="*/ 5585725 w 6456673"/>
              <a:gd name="connsiteY61" fmla="*/ 582013 h 6857999"/>
              <a:gd name="connsiteX62" fmla="*/ 5568799 w 6456673"/>
              <a:gd name="connsiteY62" fmla="*/ 533007 h 6857999"/>
              <a:gd name="connsiteX63" fmla="*/ 5647847 w 6456673"/>
              <a:gd name="connsiteY63" fmla="*/ 453959 h 6857999"/>
              <a:gd name="connsiteX64" fmla="*/ 5674698 w 6456673"/>
              <a:gd name="connsiteY64" fmla="*/ 458656 h 6857999"/>
              <a:gd name="connsiteX65" fmla="*/ 5662292 w 6456673"/>
              <a:gd name="connsiteY65" fmla="*/ 433046 h 6857999"/>
              <a:gd name="connsiteX66" fmla="*/ 5662203 w 6456673"/>
              <a:gd name="connsiteY66" fmla="*/ 433046 h 6857999"/>
              <a:gd name="connsiteX67" fmla="*/ 5662114 w 6456673"/>
              <a:gd name="connsiteY67" fmla="*/ 432957 h 6857999"/>
              <a:gd name="connsiteX68" fmla="*/ 5647847 w 6456673"/>
              <a:gd name="connsiteY68" fmla="*/ 416917 h 6857999"/>
              <a:gd name="connsiteX69" fmla="*/ 842544 w 6456673"/>
              <a:gd name="connsiteY69" fmla="*/ 0 h 6857999"/>
              <a:gd name="connsiteX70" fmla="*/ 2733870 w 6456673"/>
              <a:gd name="connsiteY70" fmla="*/ 0 h 6857999"/>
              <a:gd name="connsiteX71" fmla="*/ 6456673 w 6456673"/>
              <a:gd name="connsiteY71" fmla="*/ 0 h 6857999"/>
              <a:gd name="connsiteX72" fmla="*/ 6456673 w 6456673"/>
              <a:gd name="connsiteY72" fmla="*/ 1856904 h 6857999"/>
              <a:gd name="connsiteX73" fmla="*/ 6456673 w 6456673"/>
              <a:gd name="connsiteY73" fmla="*/ 6857999 h 6857999"/>
              <a:gd name="connsiteX74" fmla="*/ 818673 w 6456673"/>
              <a:gd name="connsiteY74" fmla="*/ 6857999 h 6857999"/>
              <a:gd name="connsiteX75" fmla="*/ 739464 w 6456673"/>
              <a:gd name="connsiteY75" fmla="*/ 6703345 h 6857999"/>
              <a:gd name="connsiteX76" fmla="*/ 0 w 6456673"/>
              <a:gd name="connsiteY76" fmla="*/ 3452303 h 6857999"/>
              <a:gd name="connsiteX77" fmla="*/ 739464 w 6456673"/>
              <a:gd name="connsiteY77" fmla="*/ 201263 h 6857999"/>
              <a:gd name="connsiteX78" fmla="*/ 842544 w 6456673"/>
              <a:gd name="connsiteY78" fmla="*/ 0 h 6857999"/>
              <a:gd name="connsiteX0" fmla="*/ 5656444 w 6456673"/>
              <a:gd name="connsiteY0" fmla="*/ 539121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18869 w 6456673"/>
              <a:gd name="connsiteY9" fmla="*/ 513421 h 6857999"/>
              <a:gd name="connsiteX10" fmla="*/ 5675585 w 6456673"/>
              <a:gd name="connsiteY10" fmla="*/ 554363 h 6857999"/>
              <a:gd name="connsiteX11" fmla="*/ 5633136 w 6456673"/>
              <a:gd name="connsiteY11" fmla="*/ 523701 h 6857999"/>
              <a:gd name="connsiteX12" fmla="*/ 5618869 w 6456673"/>
              <a:gd name="connsiteY12" fmla="*/ 513421 h 6857999"/>
              <a:gd name="connsiteX13" fmla="*/ 6024297 w 6456673"/>
              <a:gd name="connsiteY13" fmla="*/ 435703 h 6857999"/>
              <a:gd name="connsiteX14" fmla="*/ 5960935 w 6456673"/>
              <a:gd name="connsiteY14" fmla="*/ 489140 h 6857999"/>
              <a:gd name="connsiteX15" fmla="*/ 5984242 w 6456673"/>
              <a:gd name="connsiteY15" fmla="*/ 515991 h 6857999"/>
              <a:gd name="connsiteX16" fmla="*/ 6023234 w 6456673"/>
              <a:gd name="connsiteY16" fmla="*/ 481784 h 6857999"/>
              <a:gd name="connsiteX17" fmla="*/ 6023234 w 6456673"/>
              <a:gd name="connsiteY17" fmla="*/ 629865 h 6857999"/>
              <a:gd name="connsiteX18" fmla="*/ 6062669 w 6456673"/>
              <a:gd name="connsiteY18" fmla="*/ 629865 h 6857999"/>
              <a:gd name="connsiteX19" fmla="*/ 6062669 w 6456673"/>
              <a:gd name="connsiteY19" fmla="*/ 435703 h 6857999"/>
              <a:gd name="connsiteX20" fmla="*/ 6024297 w 6456673"/>
              <a:gd name="connsiteY20" fmla="*/ 435703 h 6857999"/>
              <a:gd name="connsiteX21" fmla="*/ 5856897 w 6456673"/>
              <a:gd name="connsiteY21" fmla="*/ 434286 h 6857999"/>
              <a:gd name="connsiteX22" fmla="*/ 5830489 w 6456673"/>
              <a:gd name="connsiteY22" fmla="*/ 438008 h 6857999"/>
              <a:gd name="connsiteX23" fmla="*/ 5809309 w 6456673"/>
              <a:gd name="connsiteY23" fmla="*/ 449085 h 6857999"/>
              <a:gd name="connsiteX24" fmla="*/ 5794776 w 6456673"/>
              <a:gd name="connsiteY24" fmla="*/ 467518 h 6857999"/>
              <a:gd name="connsiteX25" fmla="*/ 5788484 w 6456673"/>
              <a:gd name="connsiteY25" fmla="*/ 493660 h 6857999"/>
              <a:gd name="connsiteX26" fmla="*/ 5829514 w 6456673"/>
              <a:gd name="connsiteY26" fmla="*/ 496673 h 6857999"/>
              <a:gd name="connsiteX27" fmla="*/ 5836781 w 6456673"/>
              <a:gd name="connsiteY27" fmla="*/ 479127 h 6857999"/>
              <a:gd name="connsiteX28" fmla="*/ 5854682 w 6456673"/>
              <a:gd name="connsiteY28" fmla="*/ 472037 h 6857999"/>
              <a:gd name="connsiteX29" fmla="*/ 5871342 w 6456673"/>
              <a:gd name="connsiteY29" fmla="*/ 477620 h 6857999"/>
              <a:gd name="connsiteX30" fmla="*/ 5878431 w 6456673"/>
              <a:gd name="connsiteY30" fmla="*/ 493040 h 6857999"/>
              <a:gd name="connsiteX31" fmla="*/ 5872671 w 6456673"/>
              <a:gd name="connsiteY31" fmla="*/ 508371 h 6857999"/>
              <a:gd name="connsiteX32" fmla="*/ 5861151 w 6456673"/>
              <a:gd name="connsiteY32" fmla="*/ 520157 h 6857999"/>
              <a:gd name="connsiteX33" fmla="*/ 5785914 w 6456673"/>
              <a:gd name="connsiteY33" fmla="*/ 587773 h 6857999"/>
              <a:gd name="connsiteX34" fmla="*/ 5785914 w 6456673"/>
              <a:gd name="connsiteY34" fmla="*/ 631284 h 6857999"/>
              <a:gd name="connsiteX35" fmla="*/ 5921234 w 6456673"/>
              <a:gd name="connsiteY35" fmla="*/ 631284 h 6857999"/>
              <a:gd name="connsiteX36" fmla="*/ 5921234 w 6456673"/>
              <a:gd name="connsiteY36" fmla="*/ 595128 h 6857999"/>
              <a:gd name="connsiteX37" fmla="*/ 5835274 w 6456673"/>
              <a:gd name="connsiteY37" fmla="*/ 595128 h 6857999"/>
              <a:gd name="connsiteX38" fmla="*/ 5894117 w 6456673"/>
              <a:gd name="connsiteY38" fmla="*/ 544527 h 6857999"/>
              <a:gd name="connsiteX39" fmla="*/ 5904219 w 6456673"/>
              <a:gd name="connsiteY39" fmla="*/ 534425 h 6857999"/>
              <a:gd name="connsiteX40" fmla="*/ 5912284 w 6456673"/>
              <a:gd name="connsiteY40" fmla="*/ 523081 h 6857999"/>
              <a:gd name="connsiteX41" fmla="*/ 5917601 w 6456673"/>
              <a:gd name="connsiteY41" fmla="*/ 509434 h 6857999"/>
              <a:gd name="connsiteX42" fmla="*/ 5919550 w 6456673"/>
              <a:gd name="connsiteY42" fmla="*/ 492597 h 6857999"/>
              <a:gd name="connsiteX43" fmla="*/ 5914765 w 6456673"/>
              <a:gd name="connsiteY43" fmla="*/ 467163 h 6857999"/>
              <a:gd name="connsiteX44" fmla="*/ 5901472 w 6456673"/>
              <a:gd name="connsiteY44" fmla="*/ 448997 h 6857999"/>
              <a:gd name="connsiteX45" fmla="*/ 5881533 w 6456673"/>
              <a:gd name="connsiteY45" fmla="*/ 438008 h 6857999"/>
              <a:gd name="connsiteX46" fmla="*/ 5856897 w 6456673"/>
              <a:gd name="connsiteY46" fmla="*/ 434286 h 6857999"/>
              <a:gd name="connsiteX47" fmla="*/ 5676914 w 6456673"/>
              <a:gd name="connsiteY47" fmla="*/ 552502 h 6857999"/>
              <a:gd name="connsiteX48" fmla="*/ 5620198 w 6456673"/>
              <a:gd name="connsiteY48" fmla="*/ 511561 h 6857999"/>
              <a:gd name="connsiteX49" fmla="*/ 5647935 w 6456673"/>
              <a:gd name="connsiteY49" fmla="*/ 515460 h 6857999"/>
              <a:gd name="connsiteX50" fmla="*/ 5676914 w 6456673"/>
              <a:gd name="connsiteY50" fmla="*/ 552502 h 6857999"/>
              <a:gd name="connsiteX51" fmla="*/ 5647847 w 6456673"/>
              <a:gd name="connsiteY51" fmla="*/ 416917 h 6857999"/>
              <a:gd name="connsiteX52" fmla="*/ 5633491 w 6456673"/>
              <a:gd name="connsiteY52" fmla="*/ 433046 h 6857999"/>
              <a:gd name="connsiteX53" fmla="*/ 5633402 w 6456673"/>
              <a:gd name="connsiteY53" fmla="*/ 433046 h 6857999"/>
              <a:gd name="connsiteX54" fmla="*/ 5547886 w 6456673"/>
              <a:gd name="connsiteY54" fmla="*/ 518562 h 6857999"/>
              <a:gd name="connsiteX55" fmla="*/ 5547886 w 6456673"/>
              <a:gd name="connsiteY55" fmla="*/ 518651 h 6857999"/>
              <a:gd name="connsiteX56" fmla="*/ 5531757 w 6456673"/>
              <a:gd name="connsiteY56" fmla="*/ 533007 h 6857999"/>
              <a:gd name="connsiteX57" fmla="*/ 5547886 w 6456673"/>
              <a:gd name="connsiteY57" fmla="*/ 547363 h 6857999"/>
              <a:gd name="connsiteX58" fmla="*/ 5547886 w 6456673"/>
              <a:gd name="connsiteY58" fmla="*/ 547452 h 6857999"/>
              <a:gd name="connsiteX59" fmla="*/ 5577130 w 6456673"/>
              <a:gd name="connsiteY59" fmla="*/ 605142 h 6857999"/>
              <a:gd name="connsiteX60" fmla="*/ 5585725 w 6456673"/>
              <a:gd name="connsiteY60" fmla="*/ 582013 h 6857999"/>
              <a:gd name="connsiteX61" fmla="*/ 5568799 w 6456673"/>
              <a:gd name="connsiteY61" fmla="*/ 533007 h 6857999"/>
              <a:gd name="connsiteX62" fmla="*/ 5647847 w 6456673"/>
              <a:gd name="connsiteY62" fmla="*/ 453959 h 6857999"/>
              <a:gd name="connsiteX63" fmla="*/ 5674698 w 6456673"/>
              <a:gd name="connsiteY63" fmla="*/ 458656 h 6857999"/>
              <a:gd name="connsiteX64" fmla="*/ 5662292 w 6456673"/>
              <a:gd name="connsiteY64" fmla="*/ 433046 h 6857999"/>
              <a:gd name="connsiteX65" fmla="*/ 5662203 w 6456673"/>
              <a:gd name="connsiteY65" fmla="*/ 433046 h 6857999"/>
              <a:gd name="connsiteX66" fmla="*/ 5662114 w 6456673"/>
              <a:gd name="connsiteY66" fmla="*/ 432957 h 6857999"/>
              <a:gd name="connsiteX67" fmla="*/ 5647847 w 6456673"/>
              <a:gd name="connsiteY67" fmla="*/ 416917 h 6857999"/>
              <a:gd name="connsiteX68" fmla="*/ 842544 w 6456673"/>
              <a:gd name="connsiteY68" fmla="*/ 0 h 6857999"/>
              <a:gd name="connsiteX69" fmla="*/ 2733870 w 6456673"/>
              <a:gd name="connsiteY69" fmla="*/ 0 h 6857999"/>
              <a:gd name="connsiteX70" fmla="*/ 6456673 w 6456673"/>
              <a:gd name="connsiteY70" fmla="*/ 0 h 6857999"/>
              <a:gd name="connsiteX71" fmla="*/ 6456673 w 6456673"/>
              <a:gd name="connsiteY71" fmla="*/ 1856904 h 6857999"/>
              <a:gd name="connsiteX72" fmla="*/ 6456673 w 6456673"/>
              <a:gd name="connsiteY72" fmla="*/ 6857999 h 6857999"/>
              <a:gd name="connsiteX73" fmla="*/ 818673 w 6456673"/>
              <a:gd name="connsiteY73" fmla="*/ 6857999 h 6857999"/>
              <a:gd name="connsiteX74" fmla="*/ 739464 w 6456673"/>
              <a:gd name="connsiteY74" fmla="*/ 6703345 h 6857999"/>
              <a:gd name="connsiteX75" fmla="*/ 0 w 6456673"/>
              <a:gd name="connsiteY75" fmla="*/ 3452303 h 6857999"/>
              <a:gd name="connsiteX76" fmla="*/ 739464 w 6456673"/>
              <a:gd name="connsiteY76" fmla="*/ 201263 h 6857999"/>
              <a:gd name="connsiteX77" fmla="*/ 842544 w 6456673"/>
              <a:gd name="connsiteY77" fmla="*/ 0 h 6857999"/>
              <a:gd name="connsiteX0" fmla="*/ 5647848 w 6456673"/>
              <a:gd name="connsiteY0" fmla="*/ 543551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18869 w 6456673"/>
              <a:gd name="connsiteY8" fmla="*/ 513421 h 6857999"/>
              <a:gd name="connsiteX9" fmla="*/ 5675585 w 6456673"/>
              <a:gd name="connsiteY9" fmla="*/ 554363 h 6857999"/>
              <a:gd name="connsiteX10" fmla="*/ 5633136 w 6456673"/>
              <a:gd name="connsiteY10" fmla="*/ 523701 h 6857999"/>
              <a:gd name="connsiteX11" fmla="*/ 5618869 w 6456673"/>
              <a:gd name="connsiteY11" fmla="*/ 513421 h 6857999"/>
              <a:gd name="connsiteX12" fmla="*/ 6024297 w 6456673"/>
              <a:gd name="connsiteY12" fmla="*/ 435703 h 6857999"/>
              <a:gd name="connsiteX13" fmla="*/ 5960935 w 6456673"/>
              <a:gd name="connsiteY13" fmla="*/ 489140 h 6857999"/>
              <a:gd name="connsiteX14" fmla="*/ 5984242 w 6456673"/>
              <a:gd name="connsiteY14" fmla="*/ 515991 h 6857999"/>
              <a:gd name="connsiteX15" fmla="*/ 6023234 w 6456673"/>
              <a:gd name="connsiteY15" fmla="*/ 481784 h 6857999"/>
              <a:gd name="connsiteX16" fmla="*/ 6023234 w 6456673"/>
              <a:gd name="connsiteY16" fmla="*/ 629865 h 6857999"/>
              <a:gd name="connsiteX17" fmla="*/ 6062669 w 6456673"/>
              <a:gd name="connsiteY17" fmla="*/ 629865 h 6857999"/>
              <a:gd name="connsiteX18" fmla="*/ 6062669 w 6456673"/>
              <a:gd name="connsiteY18" fmla="*/ 435703 h 6857999"/>
              <a:gd name="connsiteX19" fmla="*/ 6024297 w 6456673"/>
              <a:gd name="connsiteY19" fmla="*/ 435703 h 6857999"/>
              <a:gd name="connsiteX20" fmla="*/ 5856897 w 6456673"/>
              <a:gd name="connsiteY20" fmla="*/ 434286 h 6857999"/>
              <a:gd name="connsiteX21" fmla="*/ 5830489 w 6456673"/>
              <a:gd name="connsiteY21" fmla="*/ 438008 h 6857999"/>
              <a:gd name="connsiteX22" fmla="*/ 5809309 w 6456673"/>
              <a:gd name="connsiteY22" fmla="*/ 449085 h 6857999"/>
              <a:gd name="connsiteX23" fmla="*/ 5794776 w 6456673"/>
              <a:gd name="connsiteY23" fmla="*/ 467518 h 6857999"/>
              <a:gd name="connsiteX24" fmla="*/ 5788484 w 6456673"/>
              <a:gd name="connsiteY24" fmla="*/ 493660 h 6857999"/>
              <a:gd name="connsiteX25" fmla="*/ 5829514 w 6456673"/>
              <a:gd name="connsiteY25" fmla="*/ 496673 h 6857999"/>
              <a:gd name="connsiteX26" fmla="*/ 5836781 w 6456673"/>
              <a:gd name="connsiteY26" fmla="*/ 479127 h 6857999"/>
              <a:gd name="connsiteX27" fmla="*/ 5854682 w 6456673"/>
              <a:gd name="connsiteY27" fmla="*/ 472037 h 6857999"/>
              <a:gd name="connsiteX28" fmla="*/ 5871342 w 6456673"/>
              <a:gd name="connsiteY28" fmla="*/ 477620 h 6857999"/>
              <a:gd name="connsiteX29" fmla="*/ 5878431 w 6456673"/>
              <a:gd name="connsiteY29" fmla="*/ 493040 h 6857999"/>
              <a:gd name="connsiteX30" fmla="*/ 5872671 w 6456673"/>
              <a:gd name="connsiteY30" fmla="*/ 508371 h 6857999"/>
              <a:gd name="connsiteX31" fmla="*/ 5861151 w 6456673"/>
              <a:gd name="connsiteY31" fmla="*/ 520157 h 6857999"/>
              <a:gd name="connsiteX32" fmla="*/ 5785914 w 6456673"/>
              <a:gd name="connsiteY32" fmla="*/ 587773 h 6857999"/>
              <a:gd name="connsiteX33" fmla="*/ 5785914 w 6456673"/>
              <a:gd name="connsiteY33" fmla="*/ 631284 h 6857999"/>
              <a:gd name="connsiteX34" fmla="*/ 5921234 w 6456673"/>
              <a:gd name="connsiteY34" fmla="*/ 631284 h 6857999"/>
              <a:gd name="connsiteX35" fmla="*/ 5921234 w 6456673"/>
              <a:gd name="connsiteY35" fmla="*/ 595128 h 6857999"/>
              <a:gd name="connsiteX36" fmla="*/ 5835274 w 6456673"/>
              <a:gd name="connsiteY36" fmla="*/ 595128 h 6857999"/>
              <a:gd name="connsiteX37" fmla="*/ 5894117 w 6456673"/>
              <a:gd name="connsiteY37" fmla="*/ 544527 h 6857999"/>
              <a:gd name="connsiteX38" fmla="*/ 5904219 w 6456673"/>
              <a:gd name="connsiteY38" fmla="*/ 534425 h 6857999"/>
              <a:gd name="connsiteX39" fmla="*/ 5912284 w 6456673"/>
              <a:gd name="connsiteY39" fmla="*/ 523081 h 6857999"/>
              <a:gd name="connsiteX40" fmla="*/ 5917601 w 6456673"/>
              <a:gd name="connsiteY40" fmla="*/ 509434 h 6857999"/>
              <a:gd name="connsiteX41" fmla="*/ 5919550 w 6456673"/>
              <a:gd name="connsiteY41" fmla="*/ 492597 h 6857999"/>
              <a:gd name="connsiteX42" fmla="*/ 5914765 w 6456673"/>
              <a:gd name="connsiteY42" fmla="*/ 467163 h 6857999"/>
              <a:gd name="connsiteX43" fmla="*/ 5901472 w 6456673"/>
              <a:gd name="connsiteY43" fmla="*/ 448997 h 6857999"/>
              <a:gd name="connsiteX44" fmla="*/ 5881533 w 6456673"/>
              <a:gd name="connsiteY44" fmla="*/ 438008 h 6857999"/>
              <a:gd name="connsiteX45" fmla="*/ 5856897 w 6456673"/>
              <a:gd name="connsiteY45" fmla="*/ 434286 h 6857999"/>
              <a:gd name="connsiteX46" fmla="*/ 5676914 w 6456673"/>
              <a:gd name="connsiteY46" fmla="*/ 552502 h 6857999"/>
              <a:gd name="connsiteX47" fmla="*/ 5620198 w 6456673"/>
              <a:gd name="connsiteY47" fmla="*/ 511561 h 6857999"/>
              <a:gd name="connsiteX48" fmla="*/ 5647935 w 6456673"/>
              <a:gd name="connsiteY48" fmla="*/ 515460 h 6857999"/>
              <a:gd name="connsiteX49" fmla="*/ 5676914 w 6456673"/>
              <a:gd name="connsiteY49" fmla="*/ 552502 h 6857999"/>
              <a:gd name="connsiteX50" fmla="*/ 5647847 w 6456673"/>
              <a:gd name="connsiteY50" fmla="*/ 416917 h 6857999"/>
              <a:gd name="connsiteX51" fmla="*/ 5633491 w 6456673"/>
              <a:gd name="connsiteY51" fmla="*/ 433046 h 6857999"/>
              <a:gd name="connsiteX52" fmla="*/ 5633402 w 6456673"/>
              <a:gd name="connsiteY52" fmla="*/ 433046 h 6857999"/>
              <a:gd name="connsiteX53" fmla="*/ 5547886 w 6456673"/>
              <a:gd name="connsiteY53" fmla="*/ 518562 h 6857999"/>
              <a:gd name="connsiteX54" fmla="*/ 5547886 w 6456673"/>
              <a:gd name="connsiteY54" fmla="*/ 518651 h 6857999"/>
              <a:gd name="connsiteX55" fmla="*/ 5531757 w 6456673"/>
              <a:gd name="connsiteY55" fmla="*/ 533007 h 6857999"/>
              <a:gd name="connsiteX56" fmla="*/ 5547886 w 6456673"/>
              <a:gd name="connsiteY56" fmla="*/ 547363 h 6857999"/>
              <a:gd name="connsiteX57" fmla="*/ 5547886 w 6456673"/>
              <a:gd name="connsiteY57" fmla="*/ 547452 h 6857999"/>
              <a:gd name="connsiteX58" fmla="*/ 5577130 w 6456673"/>
              <a:gd name="connsiteY58" fmla="*/ 605142 h 6857999"/>
              <a:gd name="connsiteX59" fmla="*/ 5585725 w 6456673"/>
              <a:gd name="connsiteY59" fmla="*/ 582013 h 6857999"/>
              <a:gd name="connsiteX60" fmla="*/ 5568799 w 6456673"/>
              <a:gd name="connsiteY60" fmla="*/ 533007 h 6857999"/>
              <a:gd name="connsiteX61" fmla="*/ 5647847 w 6456673"/>
              <a:gd name="connsiteY61" fmla="*/ 453959 h 6857999"/>
              <a:gd name="connsiteX62" fmla="*/ 5674698 w 6456673"/>
              <a:gd name="connsiteY62" fmla="*/ 458656 h 6857999"/>
              <a:gd name="connsiteX63" fmla="*/ 5662292 w 6456673"/>
              <a:gd name="connsiteY63" fmla="*/ 433046 h 6857999"/>
              <a:gd name="connsiteX64" fmla="*/ 5662203 w 6456673"/>
              <a:gd name="connsiteY64" fmla="*/ 433046 h 6857999"/>
              <a:gd name="connsiteX65" fmla="*/ 5662114 w 6456673"/>
              <a:gd name="connsiteY65" fmla="*/ 432957 h 6857999"/>
              <a:gd name="connsiteX66" fmla="*/ 5647847 w 6456673"/>
              <a:gd name="connsiteY66" fmla="*/ 416917 h 6857999"/>
              <a:gd name="connsiteX67" fmla="*/ 842544 w 6456673"/>
              <a:gd name="connsiteY67" fmla="*/ 0 h 6857999"/>
              <a:gd name="connsiteX68" fmla="*/ 2733870 w 6456673"/>
              <a:gd name="connsiteY68" fmla="*/ 0 h 6857999"/>
              <a:gd name="connsiteX69" fmla="*/ 6456673 w 6456673"/>
              <a:gd name="connsiteY69" fmla="*/ 0 h 6857999"/>
              <a:gd name="connsiteX70" fmla="*/ 6456673 w 6456673"/>
              <a:gd name="connsiteY70" fmla="*/ 1856904 h 6857999"/>
              <a:gd name="connsiteX71" fmla="*/ 6456673 w 6456673"/>
              <a:gd name="connsiteY71" fmla="*/ 6857999 h 6857999"/>
              <a:gd name="connsiteX72" fmla="*/ 818673 w 6456673"/>
              <a:gd name="connsiteY72" fmla="*/ 6857999 h 6857999"/>
              <a:gd name="connsiteX73" fmla="*/ 739464 w 6456673"/>
              <a:gd name="connsiteY73" fmla="*/ 6703345 h 6857999"/>
              <a:gd name="connsiteX74" fmla="*/ 0 w 6456673"/>
              <a:gd name="connsiteY74" fmla="*/ 3452303 h 6857999"/>
              <a:gd name="connsiteX75" fmla="*/ 739464 w 6456673"/>
              <a:gd name="connsiteY75" fmla="*/ 201263 h 6857999"/>
              <a:gd name="connsiteX76" fmla="*/ 842544 w 6456673"/>
              <a:gd name="connsiteY76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18869 w 6456673"/>
              <a:gd name="connsiteY7" fmla="*/ 513421 h 6857999"/>
              <a:gd name="connsiteX8" fmla="*/ 5675585 w 6456673"/>
              <a:gd name="connsiteY8" fmla="*/ 554363 h 6857999"/>
              <a:gd name="connsiteX9" fmla="*/ 5633136 w 6456673"/>
              <a:gd name="connsiteY9" fmla="*/ 523701 h 6857999"/>
              <a:gd name="connsiteX10" fmla="*/ 5618869 w 6456673"/>
              <a:gd name="connsiteY10" fmla="*/ 513421 h 6857999"/>
              <a:gd name="connsiteX11" fmla="*/ 6024297 w 6456673"/>
              <a:gd name="connsiteY11" fmla="*/ 435703 h 6857999"/>
              <a:gd name="connsiteX12" fmla="*/ 5960935 w 6456673"/>
              <a:gd name="connsiteY12" fmla="*/ 489140 h 6857999"/>
              <a:gd name="connsiteX13" fmla="*/ 5984242 w 6456673"/>
              <a:gd name="connsiteY13" fmla="*/ 515991 h 6857999"/>
              <a:gd name="connsiteX14" fmla="*/ 6023234 w 6456673"/>
              <a:gd name="connsiteY14" fmla="*/ 481784 h 6857999"/>
              <a:gd name="connsiteX15" fmla="*/ 6023234 w 6456673"/>
              <a:gd name="connsiteY15" fmla="*/ 629865 h 6857999"/>
              <a:gd name="connsiteX16" fmla="*/ 6062669 w 6456673"/>
              <a:gd name="connsiteY16" fmla="*/ 629865 h 6857999"/>
              <a:gd name="connsiteX17" fmla="*/ 6062669 w 6456673"/>
              <a:gd name="connsiteY17" fmla="*/ 435703 h 6857999"/>
              <a:gd name="connsiteX18" fmla="*/ 6024297 w 6456673"/>
              <a:gd name="connsiteY18" fmla="*/ 435703 h 6857999"/>
              <a:gd name="connsiteX19" fmla="*/ 5856897 w 6456673"/>
              <a:gd name="connsiteY19" fmla="*/ 434286 h 6857999"/>
              <a:gd name="connsiteX20" fmla="*/ 5830489 w 6456673"/>
              <a:gd name="connsiteY20" fmla="*/ 438008 h 6857999"/>
              <a:gd name="connsiteX21" fmla="*/ 5809309 w 6456673"/>
              <a:gd name="connsiteY21" fmla="*/ 449085 h 6857999"/>
              <a:gd name="connsiteX22" fmla="*/ 5794776 w 6456673"/>
              <a:gd name="connsiteY22" fmla="*/ 467518 h 6857999"/>
              <a:gd name="connsiteX23" fmla="*/ 5788484 w 6456673"/>
              <a:gd name="connsiteY23" fmla="*/ 493660 h 6857999"/>
              <a:gd name="connsiteX24" fmla="*/ 5829514 w 6456673"/>
              <a:gd name="connsiteY24" fmla="*/ 496673 h 6857999"/>
              <a:gd name="connsiteX25" fmla="*/ 5836781 w 6456673"/>
              <a:gd name="connsiteY25" fmla="*/ 479127 h 6857999"/>
              <a:gd name="connsiteX26" fmla="*/ 5854682 w 6456673"/>
              <a:gd name="connsiteY26" fmla="*/ 472037 h 6857999"/>
              <a:gd name="connsiteX27" fmla="*/ 5871342 w 6456673"/>
              <a:gd name="connsiteY27" fmla="*/ 477620 h 6857999"/>
              <a:gd name="connsiteX28" fmla="*/ 5878431 w 6456673"/>
              <a:gd name="connsiteY28" fmla="*/ 493040 h 6857999"/>
              <a:gd name="connsiteX29" fmla="*/ 5872671 w 6456673"/>
              <a:gd name="connsiteY29" fmla="*/ 508371 h 6857999"/>
              <a:gd name="connsiteX30" fmla="*/ 5861151 w 6456673"/>
              <a:gd name="connsiteY30" fmla="*/ 520157 h 6857999"/>
              <a:gd name="connsiteX31" fmla="*/ 5785914 w 6456673"/>
              <a:gd name="connsiteY31" fmla="*/ 587773 h 6857999"/>
              <a:gd name="connsiteX32" fmla="*/ 5785914 w 6456673"/>
              <a:gd name="connsiteY32" fmla="*/ 631284 h 6857999"/>
              <a:gd name="connsiteX33" fmla="*/ 5921234 w 6456673"/>
              <a:gd name="connsiteY33" fmla="*/ 631284 h 6857999"/>
              <a:gd name="connsiteX34" fmla="*/ 5921234 w 6456673"/>
              <a:gd name="connsiteY34" fmla="*/ 595128 h 6857999"/>
              <a:gd name="connsiteX35" fmla="*/ 5835274 w 6456673"/>
              <a:gd name="connsiteY35" fmla="*/ 595128 h 6857999"/>
              <a:gd name="connsiteX36" fmla="*/ 5894117 w 6456673"/>
              <a:gd name="connsiteY36" fmla="*/ 544527 h 6857999"/>
              <a:gd name="connsiteX37" fmla="*/ 5904219 w 6456673"/>
              <a:gd name="connsiteY37" fmla="*/ 534425 h 6857999"/>
              <a:gd name="connsiteX38" fmla="*/ 5912284 w 6456673"/>
              <a:gd name="connsiteY38" fmla="*/ 523081 h 6857999"/>
              <a:gd name="connsiteX39" fmla="*/ 5917601 w 6456673"/>
              <a:gd name="connsiteY39" fmla="*/ 509434 h 6857999"/>
              <a:gd name="connsiteX40" fmla="*/ 5919550 w 6456673"/>
              <a:gd name="connsiteY40" fmla="*/ 492597 h 6857999"/>
              <a:gd name="connsiteX41" fmla="*/ 5914765 w 6456673"/>
              <a:gd name="connsiteY41" fmla="*/ 467163 h 6857999"/>
              <a:gd name="connsiteX42" fmla="*/ 5901472 w 6456673"/>
              <a:gd name="connsiteY42" fmla="*/ 448997 h 6857999"/>
              <a:gd name="connsiteX43" fmla="*/ 5881533 w 6456673"/>
              <a:gd name="connsiteY43" fmla="*/ 438008 h 6857999"/>
              <a:gd name="connsiteX44" fmla="*/ 5856897 w 6456673"/>
              <a:gd name="connsiteY44" fmla="*/ 434286 h 6857999"/>
              <a:gd name="connsiteX45" fmla="*/ 5676914 w 6456673"/>
              <a:gd name="connsiteY45" fmla="*/ 552502 h 6857999"/>
              <a:gd name="connsiteX46" fmla="*/ 5620198 w 6456673"/>
              <a:gd name="connsiteY46" fmla="*/ 511561 h 6857999"/>
              <a:gd name="connsiteX47" fmla="*/ 5647935 w 6456673"/>
              <a:gd name="connsiteY47" fmla="*/ 515460 h 6857999"/>
              <a:gd name="connsiteX48" fmla="*/ 5676914 w 6456673"/>
              <a:gd name="connsiteY48" fmla="*/ 552502 h 6857999"/>
              <a:gd name="connsiteX49" fmla="*/ 5647847 w 6456673"/>
              <a:gd name="connsiteY49" fmla="*/ 416917 h 6857999"/>
              <a:gd name="connsiteX50" fmla="*/ 5633491 w 6456673"/>
              <a:gd name="connsiteY50" fmla="*/ 433046 h 6857999"/>
              <a:gd name="connsiteX51" fmla="*/ 5633402 w 6456673"/>
              <a:gd name="connsiteY51" fmla="*/ 433046 h 6857999"/>
              <a:gd name="connsiteX52" fmla="*/ 5547886 w 6456673"/>
              <a:gd name="connsiteY52" fmla="*/ 518562 h 6857999"/>
              <a:gd name="connsiteX53" fmla="*/ 5547886 w 6456673"/>
              <a:gd name="connsiteY53" fmla="*/ 518651 h 6857999"/>
              <a:gd name="connsiteX54" fmla="*/ 5531757 w 6456673"/>
              <a:gd name="connsiteY54" fmla="*/ 533007 h 6857999"/>
              <a:gd name="connsiteX55" fmla="*/ 5547886 w 6456673"/>
              <a:gd name="connsiteY55" fmla="*/ 547363 h 6857999"/>
              <a:gd name="connsiteX56" fmla="*/ 5547886 w 6456673"/>
              <a:gd name="connsiteY56" fmla="*/ 547452 h 6857999"/>
              <a:gd name="connsiteX57" fmla="*/ 5577130 w 6456673"/>
              <a:gd name="connsiteY57" fmla="*/ 605142 h 6857999"/>
              <a:gd name="connsiteX58" fmla="*/ 5585725 w 6456673"/>
              <a:gd name="connsiteY58" fmla="*/ 582013 h 6857999"/>
              <a:gd name="connsiteX59" fmla="*/ 5568799 w 6456673"/>
              <a:gd name="connsiteY59" fmla="*/ 533007 h 6857999"/>
              <a:gd name="connsiteX60" fmla="*/ 5647847 w 6456673"/>
              <a:gd name="connsiteY60" fmla="*/ 453959 h 6857999"/>
              <a:gd name="connsiteX61" fmla="*/ 5674698 w 6456673"/>
              <a:gd name="connsiteY61" fmla="*/ 458656 h 6857999"/>
              <a:gd name="connsiteX62" fmla="*/ 5662292 w 6456673"/>
              <a:gd name="connsiteY62" fmla="*/ 433046 h 6857999"/>
              <a:gd name="connsiteX63" fmla="*/ 5662203 w 6456673"/>
              <a:gd name="connsiteY63" fmla="*/ 433046 h 6857999"/>
              <a:gd name="connsiteX64" fmla="*/ 5662114 w 6456673"/>
              <a:gd name="connsiteY64" fmla="*/ 432957 h 6857999"/>
              <a:gd name="connsiteX65" fmla="*/ 5647847 w 6456673"/>
              <a:gd name="connsiteY65" fmla="*/ 416917 h 6857999"/>
              <a:gd name="connsiteX66" fmla="*/ 842544 w 6456673"/>
              <a:gd name="connsiteY66" fmla="*/ 0 h 6857999"/>
              <a:gd name="connsiteX67" fmla="*/ 2733870 w 6456673"/>
              <a:gd name="connsiteY67" fmla="*/ 0 h 6857999"/>
              <a:gd name="connsiteX68" fmla="*/ 6456673 w 6456673"/>
              <a:gd name="connsiteY68" fmla="*/ 0 h 6857999"/>
              <a:gd name="connsiteX69" fmla="*/ 6456673 w 6456673"/>
              <a:gd name="connsiteY69" fmla="*/ 1856904 h 6857999"/>
              <a:gd name="connsiteX70" fmla="*/ 6456673 w 6456673"/>
              <a:gd name="connsiteY70" fmla="*/ 6857999 h 6857999"/>
              <a:gd name="connsiteX71" fmla="*/ 818673 w 6456673"/>
              <a:gd name="connsiteY71" fmla="*/ 6857999 h 6857999"/>
              <a:gd name="connsiteX72" fmla="*/ 739464 w 6456673"/>
              <a:gd name="connsiteY72" fmla="*/ 6703345 h 6857999"/>
              <a:gd name="connsiteX73" fmla="*/ 0 w 6456673"/>
              <a:gd name="connsiteY73" fmla="*/ 3452303 h 6857999"/>
              <a:gd name="connsiteX74" fmla="*/ 739464 w 6456673"/>
              <a:gd name="connsiteY74" fmla="*/ 201263 h 6857999"/>
              <a:gd name="connsiteX75" fmla="*/ 842544 w 6456673"/>
              <a:gd name="connsiteY75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18869 w 6456673"/>
              <a:gd name="connsiteY7" fmla="*/ 513421 h 6857999"/>
              <a:gd name="connsiteX8" fmla="*/ 5675585 w 6456673"/>
              <a:gd name="connsiteY8" fmla="*/ 554363 h 6857999"/>
              <a:gd name="connsiteX9" fmla="*/ 5633136 w 6456673"/>
              <a:gd name="connsiteY9" fmla="*/ 523701 h 6857999"/>
              <a:gd name="connsiteX10" fmla="*/ 5618869 w 6456673"/>
              <a:gd name="connsiteY10" fmla="*/ 513421 h 6857999"/>
              <a:gd name="connsiteX11" fmla="*/ 6024297 w 6456673"/>
              <a:gd name="connsiteY11" fmla="*/ 435703 h 6857999"/>
              <a:gd name="connsiteX12" fmla="*/ 5960935 w 6456673"/>
              <a:gd name="connsiteY12" fmla="*/ 489140 h 6857999"/>
              <a:gd name="connsiteX13" fmla="*/ 5984242 w 6456673"/>
              <a:gd name="connsiteY13" fmla="*/ 515991 h 6857999"/>
              <a:gd name="connsiteX14" fmla="*/ 6023234 w 6456673"/>
              <a:gd name="connsiteY14" fmla="*/ 481784 h 6857999"/>
              <a:gd name="connsiteX15" fmla="*/ 6023234 w 6456673"/>
              <a:gd name="connsiteY15" fmla="*/ 629865 h 6857999"/>
              <a:gd name="connsiteX16" fmla="*/ 6062669 w 6456673"/>
              <a:gd name="connsiteY16" fmla="*/ 629865 h 6857999"/>
              <a:gd name="connsiteX17" fmla="*/ 6062669 w 6456673"/>
              <a:gd name="connsiteY17" fmla="*/ 435703 h 6857999"/>
              <a:gd name="connsiteX18" fmla="*/ 6024297 w 6456673"/>
              <a:gd name="connsiteY18" fmla="*/ 435703 h 6857999"/>
              <a:gd name="connsiteX19" fmla="*/ 5856897 w 6456673"/>
              <a:gd name="connsiteY19" fmla="*/ 434286 h 6857999"/>
              <a:gd name="connsiteX20" fmla="*/ 5830489 w 6456673"/>
              <a:gd name="connsiteY20" fmla="*/ 438008 h 6857999"/>
              <a:gd name="connsiteX21" fmla="*/ 5809309 w 6456673"/>
              <a:gd name="connsiteY21" fmla="*/ 449085 h 6857999"/>
              <a:gd name="connsiteX22" fmla="*/ 5794776 w 6456673"/>
              <a:gd name="connsiteY22" fmla="*/ 467518 h 6857999"/>
              <a:gd name="connsiteX23" fmla="*/ 5788484 w 6456673"/>
              <a:gd name="connsiteY23" fmla="*/ 493660 h 6857999"/>
              <a:gd name="connsiteX24" fmla="*/ 5829514 w 6456673"/>
              <a:gd name="connsiteY24" fmla="*/ 496673 h 6857999"/>
              <a:gd name="connsiteX25" fmla="*/ 5836781 w 6456673"/>
              <a:gd name="connsiteY25" fmla="*/ 479127 h 6857999"/>
              <a:gd name="connsiteX26" fmla="*/ 5854682 w 6456673"/>
              <a:gd name="connsiteY26" fmla="*/ 472037 h 6857999"/>
              <a:gd name="connsiteX27" fmla="*/ 5871342 w 6456673"/>
              <a:gd name="connsiteY27" fmla="*/ 477620 h 6857999"/>
              <a:gd name="connsiteX28" fmla="*/ 5878431 w 6456673"/>
              <a:gd name="connsiteY28" fmla="*/ 493040 h 6857999"/>
              <a:gd name="connsiteX29" fmla="*/ 5872671 w 6456673"/>
              <a:gd name="connsiteY29" fmla="*/ 508371 h 6857999"/>
              <a:gd name="connsiteX30" fmla="*/ 5861151 w 6456673"/>
              <a:gd name="connsiteY30" fmla="*/ 520157 h 6857999"/>
              <a:gd name="connsiteX31" fmla="*/ 5785914 w 6456673"/>
              <a:gd name="connsiteY31" fmla="*/ 587773 h 6857999"/>
              <a:gd name="connsiteX32" fmla="*/ 5785914 w 6456673"/>
              <a:gd name="connsiteY32" fmla="*/ 631284 h 6857999"/>
              <a:gd name="connsiteX33" fmla="*/ 5921234 w 6456673"/>
              <a:gd name="connsiteY33" fmla="*/ 631284 h 6857999"/>
              <a:gd name="connsiteX34" fmla="*/ 5921234 w 6456673"/>
              <a:gd name="connsiteY34" fmla="*/ 595128 h 6857999"/>
              <a:gd name="connsiteX35" fmla="*/ 5835274 w 6456673"/>
              <a:gd name="connsiteY35" fmla="*/ 595128 h 6857999"/>
              <a:gd name="connsiteX36" fmla="*/ 5894117 w 6456673"/>
              <a:gd name="connsiteY36" fmla="*/ 544527 h 6857999"/>
              <a:gd name="connsiteX37" fmla="*/ 5904219 w 6456673"/>
              <a:gd name="connsiteY37" fmla="*/ 534425 h 6857999"/>
              <a:gd name="connsiteX38" fmla="*/ 5912284 w 6456673"/>
              <a:gd name="connsiteY38" fmla="*/ 523081 h 6857999"/>
              <a:gd name="connsiteX39" fmla="*/ 5917601 w 6456673"/>
              <a:gd name="connsiteY39" fmla="*/ 509434 h 6857999"/>
              <a:gd name="connsiteX40" fmla="*/ 5919550 w 6456673"/>
              <a:gd name="connsiteY40" fmla="*/ 492597 h 6857999"/>
              <a:gd name="connsiteX41" fmla="*/ 5914765 w 6456673"/>
              <a:gd name="connsiteY41" fmla="*/ 467163 h 6857999"/>
              <a:gd name="connsiteX42" fmla="*/ 5901472 w 6456673"/>
              <a:gd name="connsiteY42" fmla="*/ 448997 h 6857999"/>
              <a:gd name="connsiteX43" fmla="*/ 5881533 w 6456673"/>
              <a:gd name="connsiteY43" fmla="*/ 438008 h 6857999"/>
              <a:gd name="connsiteX44" fmla="*/ 5856897 w 6456673"/>
              <a:gd name="connsiteY44" fmla="*/ 434286 h 6857999"/>
              <a:gd name="connsiteX45" fmla="*/ 5676914 w 6456673"/>
              <a:gd name="connsiteY45" fmla="*/ 552502 h 6857999"/>
              <a:gd name="connsiteX46" fmla="*/ 5620198 w 6456673"/>
              <a:gd name="connsiteY46" fmla="*/ 511561 h 6857999"/>
              <a:gd name="connsiteX47" fmla="*/ 5676914 w 6456673"/>
              <a:gd name="connsiteY47" fmla="*/ 552502 h 6857999"/>
              <a:gd name="connsiteX48" fmla="*/ 5647847 w 6456673"/>
              <a:gd name="connsiteY48" fmla="*/ 416917 h 6857999"/>
              <a:gd name="connsiteX49" fmla="*/ 5633491 w 6456673"/>
              <a:gd name="connsiteY49" fmla="*/ 433046 h 6857999"/>
              <a:gd name="connsiteX50" fmla="*/ 5633402 w 6456673"/>
              <a:gd name="connsiteY50" fmla="*/ 433046 h 6857999"/>
              <a:gd name="connsiteX51" fmla="*/ 5547886 w 6456673"/>
              <a:gd name="connsiteY51" fmla="*/ 518562 h 6857999"/>
              <a:gd name="connsiteX52" fmla="*/ 5547886 w 6456673"/>
              <a:gd name="connsiteY52" fmla="*/ 518651 h 6857999"/>
              <a:gd name="connsiteX53" fmla="*/ 5531757 w 6456673"/>
              <a:gd name="connsiteY53" fmla="*/ 533007 h 6857999"/>
              <a:gd name="connsiteX54" fmla="*/ 5547886 w 6456673"/>
              <a:gd name="connsiteY54" fmla="*/ 547363 h 6857999"/>
              <a:gd name="connsiteX55" fmla="*/ 5547886 w 6456673"/>
              <a:gd name="connsiteY55" fmla="*/ 547452 h 6857999"/>
              <a:gd name="connsiteX56" fmla="*/ 5577130 w 6456673"/>
              <a:gd name="connsiteY56" fmla="*/ 605142 h 6857999"/>
              <a:gd name="connsiteX57" fmla="*/ 5585725 w 6456673"/>
              <a:gd name="connsiteY57" fmla="*/ 582013 h 6857999"/>
              <a:gd name="connsiteX58" fmla="*/ 5568799 w 6456673"/>
              <a:gd name="connsiteY58" fmla="*/ 533007 h 6857999"/>
              <a:gd name="connsiteX59" fmla="*/ 5647847 w 6456673"/>
              <a:gd name="connsiteY59" fmla="*/ 453959 h 6857999"/>
              <a:gd name="connsiteX60" fmla="*/ 5674698 w 6456673"/>
              <a:gd name="connsiteY60" fmla="*/ 458656 h 6857999"/>
              <a:gd name="connsiteX61" fmla="*/ 5662292 w 6456673"/>
              <a:gd name="connsiteY61" fmla="*/ 433046 h 6857999"/>
              <a:gd name="connsiteX62" fmla="*/ 5662203 w 6456673"/>
              <a:gd name="connsiteY62" fmla="*/ 433046 h 6857999"/>
              <a:gd name="connsiteX63" fmla="*/ 5662114 w 6456673"/>
              <a:gd name="connsiteY63" fmla="*/ 432957 h 6857999"/>
              <a:gd name="connsiteX64" fmla="*/ 5647847 w 6456673"/>
              <a:gd name="connsiteY64" fmla="*/ 416917 h 6857999"/>
              <a:gd name="connsiteX65" fmla="*/ 842544 w 6456673"/>
              <a:gd name="connsiteY65" fmla="*/ 0 h 6857999"/>
              <a:gd name="connsiteX66" fmla="*/ 2733870 w 6456673"/>
              <a:gd name="connsiteY66" fmla="*/ 0 h 6857999"/>
              <a:gd name="connsiteX67" fmla="*/ 6456673 w 6456673"/>
              <a:gd name="connsiteY67" fmla="*/ 0 h 6857999"/>
              <a:gd name="connsiteX68" fmla="*/ 6456673 w 6456673"/>
              <a:gd name="connsiteY68" fmla="*/ 1856904 h 6857999"/>
              <a:gd name="connsiteX69" fmla="*/ 6456673 w 6456673"/>
              <a:gd name="connsiteY69" fmla="*/ 6857999 h 6857999"/>
              <a:gd name="connsiteX70" fmla="*/ 818673 w 6456673"/>
              <a:gd name="connsiteY70" fmla="*/ 6857999 h 6857999"/>
              <a:gd name="connsiteX71" fmla="*/ 739464 w 6456673"/>
              <a:gd name="connsiteY71" fmla="*/ 6703345 h 6857999"/>
              <a:gd name="connsiteX72" fmla="*/ 0 w 6456673"/>
              <a:gd name="connsiteY72" fmla="*/ 3452303 h 6857999"/>
              <a:gd name="connsiteX73" fmla="*/ 739464 w 6456673"/>
              <a:gd name="connsiteY73" fmla="*/ 201263 h 6857999"/>
              <a:gd name="connsiteX74" fmla="*/ 842544 w 6456673"/>
              <a:gd name="connsiteY74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18869 w 6456673"/>
              <a:gd name="connsiteY7" fmla="*/ 513421 h 6857999"/>
              <a:gd name="connsiteX8" fmla="*/ 5675585 w 6456673"/>
              <a:gd name="connsiteY8" fmla="*/ 554363 h 6857999"/>
              <a:gd name="connsiteX9" fmla="*/ 5618869 w 6456673"/>
              <a:gd name="connsiteY9" fmla="*/ 513421 h 6857999"/>
              <a:gd name="connsiteX10" fmla="*/ 6024297 w 6456673"/>
              <a:gd name="connsiteY10" fmla="*/ 435703 h 6857999"/>
              <a:gd name="connsiteX11" fmla="*/ 5960935 w 6456673"/>
              <a:gd name="connsiteY11" fmla="*/ 489140 h 6857999"/>
              <a:gd name="connsiteX12" fmla="*/ 5984242 w 6456673"/>
              <a:gd name="connsiteY12" fmla="*/ 515991 h 6857999"/>
              <a:gd name="connsiteX13" fmla="*/ 6023234 w 6456673"/>
              <a:gd name="connsiteY13" fmla="*/ 481784 h 6857999"/>
              <a:gd name="connsiteX14" fmla="*/ 6023234 w 6456673"/>
              <a:gd name="connsiteY14" fmla="*/ 629865 h 6857999"/>
              <a:gd name="connsiteX15" fmla="*/ 6062669 w 6456673"/>
              <a:gd name="connsiteY15" fmla="*/ 629865 h 6857999"/>
              <a:gd name="connsiteX16" fmla="*/ 6062669 w 6456673"/>
              <a:gd name="connsiteY16" fmla="*/ 435703 h 6857999"/>
              <a:gd name="connsiteX17" fmla="*/ 6024297 w 6456673"/>
              <a:gd name="connsiteY17" fmla="*/ 435703 h 6857999"/>
              <a:gd name="connsiteX18" fmla="*/ 5856897 w 6456673"/>
              <a:gd name="connsiteY18" fmla="*/ 434286 h 6857999"/>
              <a:gd name="connsiteX19" fmla="*/ 5830489 w 6456673"/>
              <a:gd name="connsiteY19" fmla="*/ 438008 h 6857999"/>
              <a:gd name="connsiteX20" fmla="*/ 5809309 w 6456673"/>
              <a:gd name="connsiteY20" fmla="*/ 449085 h 6857999"/>
              <a:gd name="connsiteX21" fmla="*/ 5794776 w 6456673"/>
              <a:gd name="connsiteY21" fmla="*/ 467518 h 6857999"/>
              <a:gd name="connsiteX22" fmla="*/ 5788484 w 6456673"/>
              <a:gd name="connsiteY22" fmla="*/ 493660 h 6857999"/>
              <a:gd name="connsiteX23" fmla="*/ 5829514 w 6456673"/>
              <a:gd name="connsiteY23" fmla="*/ 496673 h 6857999"/>
              <a:gd name="connsiteX24" fmla="*/ 5836781 w 6456673"/>
              <a:gd name="connsiteY24" fmla="*/ 479127 h 6857999"/>
              <a:gd name="connsiteX25" fmla="*/ 5854682 w 6456673"/>
              <a:gd name="connsiteY25" fmla="*/ 472037 h 6857999"/>
              <a:gd name="connsiteX26" fmla="*/ 5871342 w 6456673"/>
              <a:gd name="connsiteY26" fmla="*/ 477620 h 6857999"/>
              <a:gd name="connsiteX27" fmla="*/ 5878431 w 6456673"/>
              <a:gd name="connsiteY27" fmla="*/ 493040 h 6857999"/>
              <a:gd name="connsiteX28" fmla="*/ 5872671 w 6456673"/>
              <a:gd name="connsiteY28" fmla="*/ 508371 h 6857999"/>
              <a:gd name="connsiteX29" fmla="*/ 5861151 w 6456673"/>
              <a:gd name="connsiteY29" fmla="*/ 520157 h 6857999"/>
              <a:gd name="connsiteX30" fmla="*/ 5785914 w 6456673"/>
              <a:gd name="connsiteY30" fmla="*/ 587773 h 6857999"/>
              <a:gd name="connsiteX31" fmla="*/ 5785914 w 6456673"/>
              <a:gd name="connsiteY31" fmla="*/ 631284 h 6857999"/>
              <a:gd name="connsiteX32" fmla="*/ 5921234 w 6456673"/>
              <a:gd name="connsiteY32" fmla="*/ 631284 h 6857999"/>
              <a:gd name="connsiteX33" fmla="*/ 5921234 w 6456673"/>
              <a:gd name="connsiteY33" fmla="*/ 595128 h 6857999"/>
              <a:gd name="connsiteX34" fmla="*/ 5835274 w 6456673"/>
              <a:gd name="connsiteY34" fmla="*/ 595128 h 6857999"/>
              <a:gd name="connsiteX35" fmla="*/ 5894117 w 6456673"/>
              <a:gd name="connsiteY35" fmla="*/ 544527 h 6857999"/>
              <a:gd name="connsiteX36" fmla="*/ 5904219 w 6456673"/>
              <a:gd name="connsiteY36" fmla="*/ 534425 h 6857999"/>
              <a:gd name="connsiteX37" fmla="*/ 5912284 w 6456673"/>
              <a:gd name="connsiteY37" fmla="*/ 523081 h 6857999"/>
              <a:gd name="connsiteX38" fmla="*/ 5917601 w 6456673"/>
              <a:gd name="connsiteY38" fmla="*/ 509434 h 6857999"/>
              <a:gd name="connsiteX39" fmla="*/ 5919550 w 6456673"/>
              <a:gd name="connsiteY39" fmla="*/ 492597 h 6857999"/>
              <a:gd name="connsiteX40" fmla="*/ 5914765 w 6456673"/>
              <a:gd name="connsiteY40" fmla="*/ 467163 h 6857999"/>
              <a:gd name="connsiteX41" fmla="*/ 5901472 w 6456673"/>
              <a:gd name="connsiteY41" fmla="*/ 448997 h 6857999"/>
              <a:gd name="connsiteX42" fmla="*/ 5881533 w 6456673"/>
              <a:gd name="connsiteY42" fmla="*/ 438008 h 6857999"/>
              <a:gd name="connsiteX43" fmla="*/ 5856897 w 6456673"/>
              <a:gd name="connsiteY43" fmla="*/ 434286 h 6857999"/>
              <a:gd name="connsiteX44" fmla="*/ 5676914 w 6456673"/>
              <a:gd name="connsiteY44" fmla="*/ 552502 h 6857999"/>
              <a:gd name="connsiteX45" fmla="*/ 5620198 w 6456673"/>
              <a:gd name="connsiteY45" fmla="*/ 511561 h 6857999"/>
              <a:gd name="connsiteX46" fmla="*/ 5676914 w 6456673"/>
              <a:gd name="connsiteY46" fmla="*/ 552502 h 6857999"/>
              <a:gd name="connsiteX47" fmla="*/ 5647847 w 6456673"/>
              <a:gd name="connsiteY47" fmla="*/ 416917 h 6857999"/>
              <a:gd name="connsiteX48" fmla="*/ 5633491 w 6456673"/>
              <a:gd name="connsiteY48" fmla="*/ 433046 h 6857999"/>
              <a:gd name="connsiteX49" fmla="*/ 5633402 w 6456673"/>
              <a:gd name="connsiteY49" fmla="*/ 433046 h 6857999"/>
              <a:gd name="connsiteX50" fmla="*/ 5547886 w 6456673"/>
              <a:gd name="connsiteY50" fmla="*/ 518562 h 6857999"/>
              <a:gd name="connsiteX51" fmla="*/ 5547886 w 6456673"/>
              <a:gd name="connsiteY51" fmla="*/ 518651 h 6857999"/>
              <a:gd name="connsiteX52" fmla="*/ 5531757 w 6456673"/>
              <a:gd name="connsiteY52" fmla="*/ 533007 h 6857999"/>
              <a:gd name="connsiteX53" fmla="*/ 5547886 w 6456673"/>
              <a:gd name="connsiteY53" fmla="*/ 547363 h 6857999"/>
              <a:gd name="connsiteX54" fmla="*/ 5547886 w 6456673"/>
              <a:gd name="connsiteY54" fmla="*/ 547452 h 6857999"/>
              <a:gd name="connsiteX55" fmla="*/ 5577130 w 6456673"/>
              <a:gd name="connsiteY55" fmla="*/ 605142 h 6857999"/>
              <a:gd name="connsiteX56" fmla="*/ 5585725 w 6456673"/>
              <a:gd name="connsiteY56" fmla="*/ 582013 h 6857999"/>
              <a:gd name="connsiteX57" fmla="*/ 5568799 w 6456673"/>
              <a:gd name="connsiteY57" fmla="*/ 533007 h 6857999"/>
              <a:gd name="connsiteX58" fmla="*/ 5647847 w 6456673"/>
              <a:gd name="connsiteY58" fmla="*/ 453959 h 6857999"/>
              <a:gd name="connsiteX59" fmla="*/ 5674698 w 6456673"/>
              <a:gd name="connsiteY59" fmla="*/ 458656 h 6857999"/>
              <a:gd name="connsiteX60" fmla="*/ 5662292 w 6456673"/>
              <a:gd name="connsiteY60" fmla="*/ 433046 h 6857999"/>
              <a:gd name="connsiteX61" fmla="*/ 5662203 w 6456673"/>
              <a:gd name="connsiteY61" fmla="*/ 433046 h 6857999"/>
              <a:gd name="connsiteX62" fmla="*/ 5662114 w 6456673"/>
              <a:gd name="connsiteY62" fmla="*/ 432957 h 6857999"/>
              <a:gd name="connsiteX63" fmla="*/ 5647847 w 6456673"/>
              <a:gd name="connsiteY63" fmla="*/ 416917 h 6857999"/>
              <a:gd name="connsiteX64" fmla="*/ 842544 w 6456673"/>
              <a:gd name="connsiteY64" fmla="*/ 0 h 6857999"/>
              <a:gd name="connsiteX65" fmla="*/ 2733870 w 6456673"/>
              <a:gd name="connsiteY65" fmla="*/ 0 h 6857999"/>
              <a:gd name="connsiteX66" fmla="*/ 6456673 w 6456673"/>
              <a:gd name="connsiteY66" fmla="*/ 0 h 6857999"/>
              <a:gd name="connsiteX67" fmla="*/ 6456673 w 6456673"/>
              <a:gd name="connsiteY67" fmla="*/ 1856904 h 6857999"/>
              <a:gd name="connsiteX68" fmla="*/ 6456673 w 6456673"/>
              <a:gd name="connsiteY68" fmla="*/ 6857999 h 6857999"/>
              <a:gd name="connsiteX69" fmla="*/ 818673 w 6456673"/>
              <a:gd name="connsiteY69" fmla="*/ 6857999 h 6857999"/>
              <a:gd name="connsiteX70" fmla="*/ 739464 w 6456673"/>
              <a:gd name="connsiteY70" fmla="*/ 6703345 h 6857999"/>
              <a:gd name="connsiteX71" fmla="*/ 0 w 6456673"/>
              <a:gd name="connsiteY71" fmla="*/ 3452303 h 6857999"/>
              <a:gd name="connsiteX72" fmla="*/ 739464 w 6456673"/>
              <a:gd name="connsiteY72" fmla="*/ 201263 h 6857999"/>
              <a:gd name="connsiteX73" fmla="*/ 842544 w 6456673"/>
              <a:gd name="connsiteY73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18869 w 6456673"/>
              <a:gd name="connsiteY7" fmla="*/ 513421 h 6857999"/>
              <a:gd name="connsiteX8" fmla="*/ 5675585 w 6456673"/>
              <a:gd name="connsiteY8" fmla="*/ 554363 h 6857999"/>
              <a:gd name="connsiteX9" fmla="*/ 5618869 w 6456673"/>
              <a:gd name="connsiteY9" fmla="*/ 513421 h 6857999"/>
              <a:gd name="connsiteX10" fmla="*/ 6024297 w 6456673"/>
              <a:gd name="connsiteY10" fmla="*/ 435703 h 6857999"/>
              <a:gd name="connsiteX11" fmla="*/ 5960935 w 6456673"/>
              <a:gd name="connsiteY11" fmla="*/ 489140 h 6857999"/>
              <a:gd name="connsiteX12" fmla="*/ 5984242 w 6456673"/>
              <a:gd name="connsiteY12" fmla="*/ 515991 h 6857999"/>
              <a:gd name="connsiteX13" fmla="*/ 6023234 w 6456673"/>
              <a:gd name="connsiteY13" fmla="*/ 481784 h 6857999"/>
              <a:gd name="connsiteX14" fmla="*/ 6023234 w 6456673"/>
              <a:gd name="connsiteY14" fmla="*/ 629865 h 6857999"/>
              <a:gd name="connsiteX15" fmla="*/ 6062669 w 6456673"/>
              <a:gd name="connsiteY15" fmla="*/ 629865 h 6857999"/>
              <a:gd name="connsiteX16" fmla="*/ 6062669 w 6456673"/>
              <a:gd name="connsiteY16" fmla="*/ 435703 h 6857999"/>
              <a:gd name="connsiteX17" fmla="*/ 6024297 w 6456673"/>
              <a:gd name="connsiteY17" fmla="*/ 435703 h 6857999"/>
              <a:gd name="connsiteX18" fmla="*/ 5856897 w 6456673"/>
              <a:gd name="connsiteY18" fmla="*/ 434286 h 6857999"/>
              <a:gd name="connsiteX19" fmla="*/ 5830489 w 6456673"/>
              <a:gd name="connsiteY19" fmla="*/ 438008 h 6857999"/>
              <a:gd name="connsiteX20" fmla="*/ 5809309 w 6456673"/>
              <a:gd name="connsiteY20" fmla="*/ 449085 h 6857999"/>
              <a:gd name="connsiteX21" fmla="*/ 5794776 w 6456673"/>
              <a:gd name="connsiteY21" fmla="*/ 467518 h 6857999"/>
              <a:gd name="connsiteX22" fmla="*/ 5788484 w 6456673"/>
              <a:gd name="connsiteY22" fmla="*/ 493660 h 6857999"/>
              <a:gd name="connsiteX23" fmla="*/ 5829514 w 6456673"/>
              <a:gd name="connsiteY23" fmla="*/ 496673 h 6857999"/>
              <a:gd name="connsiteX24" fmla="*/ 5836781 w 6456673"/>
              <a:gd name="connsiteY24" fmla="*/ 479127 h 6857999"/>
              <a:gd name="connsiteX25" fmla="*/ 5854682 w 6456673"/>
              <a:gd name="connsiteY25" fmla="*/ 472037 h 6857999"/>
              <a:gd name="connsiteX26" fmla="*/ 5871342 w 6456673"/>
              <a:gd name="connsiteY26" fmla="*/ 477620 h 6857999"/>
              <a:gd name="connsiteX27" fmla="*/ 5878431 w 6456673"/>
              <a:gd name="connsiteY27" fmla="*/ 493040 h 6857999"/>
              <a:gd name="connsiteX28" fmla="*/ 5872671 w 6456673"/>
              <a:gd name="connsiteY28" fmla="*/ 508371 h 6857999"/>
              <a:gd name="connsiteX29" fmla="*/ 5861151 w 6456673"/>
              <a:gd name="connsiteY29" fmla="*/ 520157 h 6857999"/>
              <a:gd name="connsiteX30" fmla="*/ 5785914 w 6456673"/>
              <a:gd name="connsiteY30" fmla="*/ 587773 h 6857999"/>
              <a:gd name="connsiteX31" fmla="*/ 5785914 w 6456673"/>
              <a:gd name="connsiteY31" fmla="*/ 631284 h 6857999"/>
              <a:gd name="connsiteX32" fmla="*/ 5921234 w 6456673"/>
              <a:gd name="connsiteY32" fmla="*/ 631284 h 6857999"/>
              <a:gd name="connsiteX33" fmla="*/ 5921234 w 6456673"/>
              <a:gd name="connsiteY33" fmla="*/ 595128 h 6857999"/>
              <a:gd name="connsiteX34" fmla="*/ 5835274 w 6456673"/>
              <a:gd name="connsiteY34" fmla="*/ 595128 h 6857999"/>
              <a:gd name="connsiteX35" fmla="*/ 5894117 w 6456673"/>
              <a:gd name="connsiteY35" fmla="*/ 544527 h 6857999"/>
              <a:gd name="connsiteX36" fmla="*/ 5904219 w 6456673"/>
              <a:gd name="connsiteY36" fmla="*/ 534425 h 6857999"/>
              <a:gd name="connsiteX37" fmla="*/ 5912284 w 6456673"/>
              <a:gd name="connsiteY37" fmla="*/ 523081 h 6857999"/>
              <a:gd name="connsiteX38" fmla="*/ 5917601 w 6456673"/>
              <a:gd name="connsiteY38" fmla="*/ 509434 h 6857999"/>
              <a:gd name="connsiteX39" fmla="*/ 5919550 w 6456673"/>
              <a:gd name="connsiteY39" fmla="*/ 492597 h 6857999"/>
              <a:gd name="connsiteX40" fmla="*/ 5914765 w 6456673"/>
              <a:gd name="connsiteY40" fmla="*/ 467163 h 6857999"/>
              <a:gd name="connsiteX41" fmla="*/ 5901472 w 6456673"/>
              <a:gd name="connsiteY41" fmla="*/ 448997 h 6857999"/>
              <a:gd name="connsiteX42" fmla="*/ 5881533 w 6456673"/>
              <a:gd name="connsiteY42" fmla="*/ 438008 h 6857999"/>
              <a:gd name="connsiteX43" fmla="*/ 5856897 w 6456673"/>
              <a:gd name="connsiteY43" fmla="*/ 434286 h 6857999"/>
              <a:gd name="connsiteX44" fmla="*/ 5647847 w 6456673"/>
              <a:gd name="connsiteY44" fmla="*/ 416917 h 6857999"/>
              <a:gd name="connsiteX45" fmla="*/ 5633491 w 6456673"/>
              <a:gd name="connsiteY45" fmla="*/ 433046 h 6857999"/>
              <a:gd name="connsiteX46" fmla="*/ 5633402 w 6456673"/>
              <a:gd name="connsiteY46" fmla="*/ 433046 h 6857999"/>
              <a:gd name="connsiteX47" fmla="*/ 5547886 w 6456673"/>
              <a:gd name="connsiteY47" fmla="*/ 518562 h 6857999"/>
              <a:gd name="connsiteX48" fmla="*/ 5547886 w 6456673"/>
              <a:gd name="connsiteY48" fmla="*/ 518651 h 6857999"/>
              <a:gd name="connsiteX49" fmla="*/ 5531757 w 6456673"/>
              <a:gd name="connsiteY49" fmla="*/ 533007 h 6857999"/>
              <a:gd name="connsiteX50" fmla="*/ 5547886 w 6456673"/>
              <a:gd name="connsiteY50" fmla="*/ 547363 h 6857999"/>
              <a:gd name="connsiteX51" fmla="*/ 5547886 w 6456673"/>
              <a:gd name="connsiteY51" fmla="*/ 547452 h 6857999"/>
              <a:gd name="connsiteX52" fmla="*/ 5577130 w 6456673"/>
              <a:gd name="connsiteY52" fmla="*/ 605142 h 6857999"/>
              <a:gd name="connsiteX53" fmla="*/ 5585725 w 6456673"/>
              <a:gd name="connsiteY53" fmla="*/ 582013 h 6857999"/>
              <a:gd name="connsiteX54" fmla="*/ 5568799 w 6456673"/>
              <a:gd name="connsiteY54" fmla="*/ 533007 h 6857999"/>
              <a:gd name="connsiteX55" fmla="*/ 5647847 w 6456673"/>
              <a:gd name="connsiteY55" fmla="*/ 453959 h 6857999"/>
              <a:gd name="connsiteX56" fmla="*/ 5674698 w 6456673"/>
              <a:gd name="connsiteY56" fmla="*/ 458656 h 6857999"/>
              <a:gd name="connsiteX57" fmla="*/ 5662292 w 6456673"/>
              <a:gd name="connsiteY57" fmla="*/ 433046 h 6857999"/>
              <a:gd name="connsiteX58" fmla="*/ 5662203 w 6456673"/>
              <a:gd name="connsiteY58" fmla="*/ 433046 h 6857999"/>
              <a:gd name="connsiteX59" fmla="*/ 5662114 w 6456673"/>
              <a:gd name="connsiteY59" fmla="*/ 432957 h 6857999"/>
              <a:gd name="connsiteX60" fmla="*/ 5647847 w 6456673"/>
              <a:gd name="connsiteY60" fmla="*/ 416917 h 6857999"/>
              <a:gd name="connsiteX61" fmla="*/ 842544 w 6456673"/>
              <a:gd name="connsiteY61" fmla="*/ 0 h 6857999"/>
              <a:gd name="connsiteX62" fmla="*/ 2733870 w 6456673"/>
              <a:gd name="connsiteY62" fmla="*/ 0 h 6857999"/>
              <a:gd name="connsiteX63" fmla="*/ 6456673 w 6456673"/>
              <a:gd name="connsiteY63" fmla="*/ 0 h 6857999"/>
              <a:gd name="connsiteX64" fmla="*/ 6456673 w 6456673"/>
              <a:gd name="connsiteY64" fmla="*/ 1856904 h 6857999"/>
              <a:gd name="connsiteX65" fmla="*/ 6456673 w 6456673"/>
              <a:gd name="connsiteY65" fmla="*/ 6857999 h 6857999"/>
              <a:gd name="connsiteX66" fmla="*/ 818673 w 6456673"/>
              <a:gd name="connsiteY66" fmla="*/ 6857999 h 6857999"/>
              <a:gd name="connsiteX67" fmla="*/ 739464 w 6456673"/>
              <a:gd name="connsiteY67" fmla="*/ 6703345 h 6857999"/>
              <a:gd name="connsiteX68" fmla="*/ 0 w 6456673"/>
              <a:gd name="connsiteY68" fmla="*/ 3452303 h 6857999"/>
              <a:gd name="connsiteX69" fmla="*/ 739464 w 6456673"/>
              <a:gd name="connsiteY69" fmla="*/ 201263 h 6857999"/>
              <a:gd name="connsiteX70" fmla="*/ 842544 w 6456673"/>
              <a:gd name="connsiteY70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6024297 w 6456673"/>
              <a:gd name="connsiteY7" fmla="*/ 435703 h 6857999"/>
              <a:gd name="connsiteX8" fmla="*/ 5960935 w 6456673"/>
              <a:gd name="connsiteY8" fmla="*/ 489140 h 6857999"/>
              <a:gd name="connsiteX9" fmla="*/ 5984242 w 6456673"/>
              <a:gd name="connsiteY9" fmla="*/ 515991 h 6857999"/>
              <a:gd name="connsiteX10" fmla="*/ 6023234 w 6456673"/>
              <a:gd name="connsiteY10" fmla="*/ 481784 h 6857999"/>
              <a:gd name="connsiteX11" fmla="*/ 6023234 w 6456673"/>
              <a:gd name="connsiteY11" fmla="*/ 629865 h 6857999"/>
              <a:gd name="connsiteX12" fmla="*/ 6062669 w 6456673"/>
              <a:gd name="connsiteY12" fmla="*/ 629865 h 6857999"/>
              <a:gd name="connsiteX13" fmla="*/ 6062669 w 6456673"/>
              <a:gd name="connsiteY13" fmla="*/ 435703 h 6857999"/>
              <a:gd name="connsiteX14" fmla="*/ 6024297 w 6456673"/>
              <a:gd name="connsiteY14" fmla="*/ 435703 h 6857999"/>
              <a:gd name="connsiteX15" fmla="*/ 5856897 w 6456673"/>
              <a:gd name="connsiteY15" fmla="*/ 434286 h 6857999"/>
              <a:gd name="connsiteX16" fmla="*/ 5830489 w 6456673"/>
              <a:gd name="connsiteY16" fmla="*/ 438008 h 6857999"/>
              <a:gd name="connsiteX17" fmla="*/ 5809309 w 6456673"/>
              <a:gd name="connsiteY17" fmla="*/ 449085 h 6857999"/>
              <a:gd name="connsiteX18" fmla="*/ 5794776 w 6456673"/>
              <a:gd name="connsiteY18" fmla="*/ 467518 h 6857999"/>
              <a:gd name="connsiteX19" fmla="*/ 5788484 w 6456673"/>
              <a:gd name="connsiteY19" fmla="*/ 493660 h 6857999"/>
              <a:gd name="connsiteX20" fmla="*/ 5829514 w 6456673"/>
              <a:gd name="connsiteY20" fmla="*/ 496673 h 6857999"/>
              <a:gd name="connsiteX21" fmla="*/ 5836781 w 6456673"/>
              <a:gd name="connsiteY21" fmla="*/ 479127 h 6857999"/>
              <a:gd name="connsiteX22" fmla="*/ 5854682 w 6456673"/>
              <a:gd name="connsiteY22" fmla="*/ 472037 h 6857999"/>
              <a:gd name="connsiteX23" fmla="*/ 5871342 w 6456673"/>
              <a:gd name="connsiteY23" fmla="*/ 477620 h 6857999"/>
              <a:gd name="connsiteX24" fmla="*/ 5878431 w 6456673"/>
              <a:gd name="connsiteY24" fmla="*/ 493040 h 6857999"/>
              <a:gd name="connsiteX25" fmla="*/ 5872671 w 6456673"/>
              <a:gd name="connsiteY25" fmla="*/ 508371 h 6857999"/>
              <a:gd name="connsiteX26" fmla="*/ 5861151 w 6456673"/>
              <a:gd name="connsiteY26" fmla="*/ 520157 h 6857999"/>
              <a:gd name="connsiteX27" fmla="*/ 5785914 w 6456673"/>
              <a:gd name="connsiteY27" fmla="*/ 587773 h 6857999"/>
              <a:gd name="connsiteX28" fmla="*/ 5785914 w 6456673"/>
              <a:gd name="connsiteY28" fmla="*/ 631284 h 6857999"/>
              <a:gd name="connsiteX29" fmla="*/ 5921234 w 6456673"/>
              <a:gd name="connsiteY29" fmla="*/ 631284 h 6857999"/>
              <a:gd name="connsiteX30" fmla="*/ 5921234 w 6456673"/>
              <a:gd name="connsiteY30" fmla="*/ 595128 h 6857999"/>
              <a:gd name="connsiteX31" fmla="*/ 5835274 w 6456673"/>
              <a:gd name="connsiteY31" fmla="*/ 595128 h 6857999"/>
              <a:gd name="connsiteX32" fmla="*/ 5894117 w 6456673"/>
              <a:gd name="connsiteY32" fmla="*/ 544527 h 6857999"/>
              <a:gd name="connsiteX33" fmla="*/ 5904219 w 6456673"/>
              <a:gd name="connsiteY33" fmla="*/ 534425 h 6857999"/>
              <a:gd name="connsiteX34" fmla="*/ 5912284 w 6456673"/>
              <a:gd name="connsiteY34" fmla="*/ 523081 h 6857999"/>
              <a:gd name="connsiteX35" fmla="*/ 5917601 w 6456673"/>
              <a:gd name="connsiteY35" fmla="*/ 509434 h 6857999"/>
              <a:gd name="connsiteX36" fmla="*/ 5919550 w 6456673"/>
              <a:gd name="connsiteY36" fmla="*/ 492597 h 6857999"/>
              <a:gd name="connsiteX37" fmla="*/ 5914765 w 6456673"/>
              <a:gd name="connsiteY37" fmla="*/ 467163 h 6857999"/>
              <a:gd name="connsiteX38" fmla="*/ 5901472 w 6456673"/>
              <a:gd name="connsiteY38" fmla="*/ 448997 h 6857999"/>
              <a:gd name="connsiteX39" fmla="*/ 5881533 w 6456673"/>
              <a:gd name="connsiteY39" fmla="*/ 438008 h 6857999"/>
              <a:gd name="connsiteX40" fmla="*/ 5856897 w 6456673"/>
              <a:gd name="connsiteY40" fmla="*/ 434286 h 6857999"/>
              <a:gd name="connsiteX41" fmla="*/ 5647847 w 6456673"/>
              <a:gd name="connsiteY41" fmla="*/ 416917 h 6857999"/>
              <a:gd name="connsiteX42" fmla="*/ 5633491 w 6456673"/>
              <a:gd name="connsiteY42" fmla="*/ 433046 h 6857999"/>
              <a:gd name="connsiteX43" fmla="*/ 5633402 w 6456673"/>
              <a:gd name="connsiteY43" fmla="*/ 433046 h 6857999"/>
              <a:gd name="connsiteX44" fmla="*/ 5547886 w 6456673"/>
              <a:gd name="connsiteY44" fmla="*/ 518562 h 6857999"/>
              <a:gd name="connsiteX45" fmla="*/ 5547886 w 6456673"/>
              <a:gd name="connsiteY45" fmla="*/ 518651 h 6857999"/>
              <a:gd name="connsiteX46" fmla="*/ 5531757 w 6456673"/>
              <a:gd name="connsiteY46" fmla="*/ 533007 h 6857999"/>
              <a:gd name="connsiteX47" fmla="*/ 5547886 w 6456673"/>
              <a:gd name="connsiteY47" fmla="*/ 547363 h 6857999"/>
              <a:gd name="connsiteX48" fmla="*/ 5547886 w 6456673"/>
              <a:gd name="connsiteY48" fmla="*/ 547452 h 6857999"/>
              <a:gd name="connsiteX49" fmla="*/ 5577130 w 6456673"/>
              <a:gd name="connsiteY49" fmla="*/ 605142 h 6857999"/>
              <a:gd name="connsiteX50" fmla="*/ 5585725 w 6456673"/>
              <a:gd name="connsiteY50" fmla="*/ 582013 h 6857999"/>
              <a:gd name="connsiteX51" fmla="*/ 5568799 w 6456673"/>
              <a:gd name="connsiteY51" fmla="*/ 533007 h 6857999"/>
              <a:gd name="connsiteX52" fmla="*/ 5647847 w 6456673"/>
              <a:gd name="connsiteY52" fmla="*/ 453959 h 6857999"/>
              <a:gd name="connsiteX53" fmla="*/ 5674698 w 6456673"/>
              <a:gd name="connsiteY53" fmla="*/ 458656 h 6857999"/>
              <a:gd name="connsiteX54" fmla="*/ 5662292 w 6456673"/>
              <a:gd name="connsiteY54" fmla="*/ 433046 h 6857999"/>
              <a:gd name="connsiteX55" fmla="*/ 5662203 w 6456673"/>
              <a:gd name="connsiteY55" fmla="*/ 433046 h 6857999"/>
              <a:gd name="connsiteX56" fmla="*/ 5662114 w 6456673"/>
              <a:gd name="connsiteY56" fmla="*/ 432957 h 6857999"/>
              <a:gd name="connsiteX57" fmla="*/ 5647847 w 6456673"/>
              <a:gd name="connsiteY57" fmla="*/ 416917 h 6857999"/>
              <a:gd name="connsiteX58" fmla="*/ 842544 w 6456673"/>
              <a:gd name="connsiteY58" fmla="*/ 0 h 6857999"/>
              <a:gd name="connsiteX59" fmla="*/ 2733870 w 6456673"/>
              <a:gd name="connsiteY59" fmla="*/ 0 h 6857999"/>
              <a:gd name="connsiteX60" fmla="*/ 6456673 w 6456673"/>
              <a:gd name="connsiteY60" fmla="*/ 0 h 6857999"/>
              <a:gd name="connsiteX61" fmla="*/ 6456673 w 6456673"/>
              <a:gd name="connsiteY61" fmla="*/ 1856904 h 6857999"/>
              <a:gd name="connsiteX62" fmla="*/ 6456673 w 6456673"/>
              <a:gd name="connsiteY62" fmla="*/ 6857999 h 6857999"/>
              <a:gd name="connsiteX63" fmla="*/ 818673 w 6456673"/>
              <a:gd name="connsiteY63" fmla="*/ 6857999 h 6857999"/>
              <a:gd name="connsiteX64" fmla="*/ 739464 w 6456673"/>
              <a:gd name="connsiteY64" fmla="*/ 6703345 h 6857999"/>
              <a:gd name="connsiteX65" fmla="*/ 0 w 6456673"/>
              <a:gd name="connsiteY65" fmla="*/ 3452303 h 6857999"/>
              <a:gd name="connsiteX66" fmla="*/ 739464 w 6456673"/>
              <a:gd name="connsiteY66" fmla="*/ 201263 h 6857999"/>
              <a:gd name="connsiteX67" fmla="*/ 842544 w 6456673"/>
              <a:gd name="connsiteY67" fmla="*/ 0 h 6857999"/>
              <a:gd name="connsiteX0" fmla="*/ 5637302 w 6456673"/>
              <a:gd name="connsiteY0" fmla="*/ 533006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6024297 w 6456673"/>
              <a:gd name="connsiteY6" fmla="*/ 435703 h 6857999"/>
              <a:gd name="connsiteX7" fmla="*/ 5960935 w 6456673"/>
              <a:gd name="connsiteY7" fmla="*/ 489140 h 6857999"/>
              <a:gd name="connsiteX8" fmla="*/ 5984242 w 6456673"/>
              <a:gd name="connsiteY8" fmla="*/ 515991 h 6857999"/>
              <a:gd name="connsiteX9" fmla="*/ 6023234 w 6456673"/>
              <a:gd name="connsiteY9" fmla="*/ 481784 h 6857999"/>
              <a:gd name="connsiteX10" fmla="*/ 6023234 w 6456673"/>
              <a:gd name="connsiteY10" fmla="*/ 629865 h 6857999"/>
              <a:gd name="connsiteX11" fmla="*/ 6062669 w 6456673"/>
              <a:gd name="connsiteY11" fmla="*/ 629865 h 6857999"/>
              <a:gd name="connsiteX12" fmla="*/ 6062669 w 6456673"/>
              <a:gd name="connsiteY12" fmla="*/ 435703 h 6857999"/>
              <a:gd name="connsiteX13" fmla="*/ 6024297 w 6456673"/>
              <a:gd name="connsiteY13" fmla="*/ 435703 h 6857999"/>
              <a:gd name="connsiteX14" fmla="*/ 5856897 w 6456673"/>
              <a:gd name="connsiteY14" fmla="*/ 434286 h 6857999"/>
              <a:gd name="connsiteX15" fmla="*/ 5830489 w 6456673"/>
              <a:gd name="connsiteY15" fmla="*/ 438008 h 6857999"/>
              <a:gd name="connsiteX16" fmla="*/ 5809309 w 6456673"/>
              <a:gd name="connsiteY16" fmla="*/ 449085 h 6857999"/>
              <a:gd name="connsiteX17" fmla="*/ 5794776 w 6456673"/>
              <a:gd name="connsiteY17" fmla="*/ 467518 h 6857999"/>
              <a:gd name="connsiteX18" fmla="*/ 5788484 w 6456673"/>
              <a:gd name="connsiteY18" fmla="*/ 493660 h 6857999"/>
              <a:gd name="connsiteX19" fmla="*/ 5829514 w 6456673"/>
              <a:gd name="connsiteY19" fmla="*/ 496673 h 6857999"/>
              <a:gd name="connsiteX20" fmla="*/ 5836781 w 6456673"/>
              <a:gd name="connsiteY20" fmla="*/ 479127 h 6857999"/>
              <a:gd name="connsiteX21" fmla="*/ 5854682 w 6456673"/>
              <a:gd name="connsiteY21" fmla="*/ 472037 h 6857999"/>
              <a:gd name="connsiteX22" fmla="*/ 5871342 w 6456673"/>
              <a:gd name="connsiteY22" fmla="*/ 477620 h 6857999"/>
              <a:gd name="connsiteX23" fmla="*/ 5878431 w 6456673"/>
              <a:gd name="connsiteY23" fmla="*/ 493040 h 6857999"/>
              <a:gd name="connsiteX24" fmla="*/ 5872671 w 6456673"/>
              <a:gd name="connsiteY24" fmla="*/ 508371 h 6857999"/>
              <a:gd name="connsiteX25" fmla="*/ 5861151 w 6456673"/>
              <a:gd name="connsiteY25" fmla="*/ 520157 h 6857999"/>
              <a:gd name="connsiteX26" fmla="*/ 5785914 w 6456673"/>
              <a:gd name="connsiteY26" fmla="*/ 587773 h 6857999"/>
              <a:gd name="connsiteX27" fmla="*/ 5785914 w 6456673"/>
              <a:gd name="connsiteY27" fmla="*/ 631284 h 6857999"/>
              <a:gd name="connsiteX28" fmla="*/ 5921234 w 6456673"/>
              <a:gd name="connsiteY28" fmla="*/ 631284 h 6857999"/>
              <a:gd name="connsiteX29" fmla="*/ 5921234 w 6456673"/>
              <a:gd name="connsiteY29" fmla="*/ 595128 h 6857999"/>
              <a:gd name="connsiteX30" fmla="*/ 5835274 w 6456673"/>
              <a:gd name="connsiteY30" fmla="*/ 595128 h 6857999"/>
              <a:gd name="connsiteX31" fmla="*/ 5894117 w 6456673"/>
              <a:gd name="connsiteY31" fmla="*/ 544527 h 6857999"/>
              <a:gd name="connsiteX32" fmla="*/ 5904219 w 6456673"/>
              <a:gd name="connsiteY32" fmla="*/ 534425 h 6857999"/>
              <a:gd name="connsiteX33" fmla="*/ 5912284 w 6456673"/>
              <a:gd name="connsiteY33" fmla="*/ 523081 h 6857999"/>
              <a:gd name="connsiteX34" fmla="*/ 5917601 w 6456673"/>
              <a:gd name="connsiteY34" fmla="*/ 509434 h 6857999"/>
              <a:gd name="connsiteX35" fmla="*/ 5919550 w 6456673"/>
              <a:gd name="connsiteY35" fmla="*/ 492597 h 6857999"/>
              <a:gd name="connsiteX36" fmla="*/ 5914765 w 6456673"/>
              <a:gd name="connsiteY36" fmla="*/ 467163 h 6857999"/>
              <a:gd name="connsiteX37" fmla="*/ 5901472 w 6456673"/>
              <a:gd name="connsiteY37" fmla="*/ 448997 h 6857999"/>
              <a:gd name="connsiteX38" fmla="*/ 5881533 w 6456673"/>
              <a:gd name="connsiteY38" fmla="*/ 438008 h 6857999"/>
              <a:gd name="connsiteX39" fmla="*/ 5856897 w 6456673"/>
              <a:gd name="connsiteY39" fmla="*/ 434286 h 6857999"/>
              <a:gd name="connsiteX40" fmla="*/ 5647847 w 6456673"/>
              <a:gd name="connsiteY40" fmla="*/ 416917 h 6857999"/>
              <a:gd name="connsiteX41" fmla="*/ 5633491 w 6456673"/>
              <a:gd name="connsiteY41" fmla="*/ 433046 h 6857999"/>
              <a:gd name="connsiteX42" fmla="*/ 5633402 w 6456673"/>
              <a:gd name="connsiteY42" fmla="*/ 433046 h 6857999"/>
              <a:gd name="connsiteX43" fmla="*/ 5547886 w 6456673"/>
              <a:gd name="connsiteY43" fmla="*/ 518562 h 6857999"/>
              <a:gd name="connsiteX44" fmla="*/ 5547886 w 6456673"/>
              <a:gd name="connsiteY44" fmla="*/ 518651 h 6857999"/>
              <a:gd name="connsiteX45" fmla="*/ 5531757 w 6456673"/>
              <a:gd name="connsiteY45" fmla="*/ 533007 h 6857999"/>
              <a:gd name="connsiteX46" fmla="*/ 5547886 w 6456673"/>
              <a:gd name="connsiteY46" fmla="*/ 547363 h 6857999"/>
              <a:gd name="connsiteX47" fmla="*/ 5547886 w 6456673"/>
              <a:gd name="connsiteY47" fmla="*/ 547452 h 6857999"/>
              <a:gd name="connsiteX48" fmla="*/ 5577130 w 6456673"/>
              <a:gd name="connsiteY48" fmla="*/ 605142 h 6857999"/>
              <a:gd name="connsiteX49" fmla="*/ 5585725 w 6456673"/>
              <a:gd name="connsiteY49" fmla="*/ 582013 h 6857999"/>
              <a:gd name="connsiteX50" fmla="*/ 5568799 w 6456673"/>
              <a:gd name="connsiteY50" fmla="*/ 533007 h 6857999"/>
              <a:gd name="connsiteX51" fmla="*/ 5647847 w 6456673"/>
              <a:gd name="connsiteY51" fmla="*/ 453959 h 6857999"/>
              <a:gd name="connsiteX52" fmla="*/ 5674698 w 6456673"/>
              <a:gd name="connsiteY52" fmla="*/ 458656 h 6857999"/>
              <a:gd name="connsiteX53" fmla="*/ 5662292 w 6456673"/>
              <a:gd name="connsiteY53" fmla="*/ 433046 h 6857999"/>
              <a:gd name="connsiteX54" fmla="*/ 5662203 w 6456673"/>
              <a:gd name="connsiteY54" fmla="*/ 433046 h 6857999"/>
              <a:gd name="connsiteX55" fmla="*/ 5662114 w 6456673"/>
              <a:gd name="connsiteY55" fmla="*/ 432957 h 6857999"/>
              <a:gd name="connsiteX56" fmla="*/ 5647847 w 6456673"/>
              <a:gd name="connsiteY56" fmla="*/ 416917 h 6857999"/>
              <a:gd name="connsiteX57" fmla="*/ 842544 w 6456673"/>
              <a:gd name="connsiteY57" fmla="*/ 0 h 6857999"/>
              <a:gd name="connsiteX58" fmla="*/ 2733870 w 6456673"/>
              <a:gd name="connsiteY58" fmla="*/ 0 h 6857999"/>
              <a:gd name="connsiteX59" fmla="*/ 6456673 w 6456673"/>
              <a:gd name="connsiteY59" fmla="*/ 0 h 6857999"/>
              <a:gd name="connsiteX60" fmla="*/ 6456673 w 6456673"/>
              <a:gd name="connsiteY60" fmla="*/ 1856904 h 6857999"/>
              <a:gd name="connsiteX61" fmla="*/ 6456673 w 6456673"/>
              <a:gd name="connsiteY61" fmla="*/ 6857999 h 6857999"/>
              <a:gd name="connsiteX62" fmla="*/ 818673 w 6456673"/>
              <a:gd name="connsiteY62" fmla="*/ 6857999 h 6857999"/>
              <a:gd name="connsiteX63" fmla="*/ 739464 w 6456673"/>
              <a:gd name="connsiteY63" fmla="*/ 6703345 h 6857999"/>
              <a:gd name="connsiteX64" fmla="*/ 0 w 6456673"/>
              <a:gd name="connsiteY64" fmla="*/ 3452303 h 6857999"/>
              <a:gd name="connsiteX65" fmla="*/ 739464 w 6456673"/>
              <a:gd name="connsiteY65" fmla="*/ 201263 h 6857999"/>
              <a:gd name="connsiteX66" fmla="*/ 842544 w 6456673"/>
              <a:gd name="connsiteY66" fmla="*/ 0 h 6857999"/>
              <a:gd name="connsiteX0" fmla="*/ 5637302 w 6456673"/>
              <a:gd name="connsiteY0" fmla="*/ 533006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6024297 w 6456673"/>
              <a:gd name="connsiteY5" fmla="*/ 435703 h 6857999"/>
              <a:gd name="connsiteX6" fmla="*/ 5960935 w 6456673"/>
              <a:gd name="connsiteY6" fmla="*/ 489140 h 6857999"/>
              <a:gd name="connsiteX7" fmla="*/ 5984242 w 6456673"/>
              <a:gd name="connsiteY7" fmla="*/ 515991 h 6857999"/>
              <a:gd name="connsiteX8" fmla="*/ 6023234 w 6456673"/>
              <a:gd name="connsiteY8" fmla="*/ 481784 h 6857999"/>
              <a:gd name="connsiteX9" fmla="*/ 6023234 w 6456673"/>
              <a:gd name="connsiteY9" fmla="*/ 629865 h 6857999"/>
              <a:gd name="connsiteX10" fmla="*/ 6062669 w 6456673"/>
              <a:gd name="connsiteY10" fmla="*/ 629865 h 6857999"/>
              <a:gd name="connsiteX11" fmla="*/ 6062669 w 6456673"/>
              <a:gd name="connsiteY11" fmla="*/ 435703 h 6857999"/>
              <a:gd name="connsiteX12" fmla="*/ 6024297 w 6456673"/>
              <a:gd name="connsiteY12" fmla="*/ 435703 h 6857999"/>
              <a:gd name="connsiteX13" fmla="*/ 5856897 w 6456673"/>
              <a:gd name="connsiteY13" fmla="*/ 434286 h 6857999"/>
              <a:gd name="connsiteX14" fmla="*/ 5830489 w 6456673"/>
              <a:gd name="connsiteY14" fmla="*/ 438008 h 6857999"/>
              <a:gd name="connsiteX15" fmla="*/ 5809309 w 6456673"/>
              <a:gd name="connsiteY15" fmla="*/ 449085 h 6857999"/>
              <a:gd name="connsiteX16" fmla="*/ 5794776 w 6456673"/>
              <a:gd name="connsiteY16" fmla="*/ 467518 h 6857999"/>
              <a:gd name="connsiteX17" fmla="*/ 5788484 w 6456673"/>
              <a:gd name="connsiteY17" fmla="*/ 493660 h 6857999"/>
              <a:gd name="connsiteX18" fmla="*/ 5829514 w 6456673"/>
              <a:gd name="connsiteY18" fmla="*/ 496673 h 6857999"/>
              <a:gd name="connsiteX19" fmla="*/ 5836781 w 6456673"/>
              <a:gd name="connsiteY19" fmla="*/ 479127 h 6857999"/>
              <a:gd name="connsiteX20" fmla="*/ 5854682 w 6456673"/>
              <a:gd name="connsiteY20" fmla="*/ 472037 h 6857999"/>
              <a:gd name="connsiteX21" fmla="*/ 5871342 w 6456673"/>
              <a:gd name="connsiteY21" fmla="*/ 477620 h 6857999"/>
              <a:gd name="connsiteX22" fmla="*/ 5878431 w 6456673"/>
              <a:gd name="connsiteY22" fmla="*/ 493040 h 6857999"/>
              <a:gd name="connsiteX23" fmla="*/ 5872671 w 6456673"/>
              <a:gd name="connsiteY23" fmla="*/ 508371 h 6857999"/>
              <a:gd name="connsiteX24" fmla="*/ 5861151 w 6456673"/>
              <a:gd name="connsiteY24" fmla="*/ 520157 h 6857999"/>
              <a:gd name="connsiteX25" fmla="*/ 5785914 w 6456673"/>
              <a:gd name="connsiteY25" fmla="*/ 587773 h 6857999"/>
              <a:gd name="connsiteX26" fmla="*/ 5785914 w 6456673"/>
              <a:gd name="connsiteY26" fmla="*/ 631284 h 6857999"/>
              <a:gd name="connsiteX27" fmla="*/ 5921234 w 6456673"/>
              <a:gd name="connsiteY27" fmla="*/ 631284 h 6857999"/>
              <a:gd name="connsiteX28" fmla="*/ 5921234 w 6456673"/>
              <a:gd name="connsiteY28" fmla="*/ 595128 h 6857999"/>
              <a:gd name="connsiteX29" fmla="*/ 5835274 w 6456673"/>
              <a:gd name="connsiteY29" fmla="*/ 595128 h 6857999"/>
              <a:gd name="connsiteX30" fmla="*/ 5894117 w 6456673"/>
              <a:gd name="connsiteY30" fmla="*/ 544527 h 6857999"/>
              <a:gd name="connsiteX31" fmla="*/ 5904219 w 6456673"/>
              <a:gd name="connsiteY31" fmla="*/ 534425 h 6857999"/>
              <a:gd name="connsiteX32" fmla="*/ 5912284 w 6456673"/>
              <a:gd name="connsiteY32" fmla="*/ 523081 h 6857999"/>
              <a:gd name="connsiteX33" fmla="*/ 5917601 w 6456673"/>
              <a:gd name="connsiteY33" fmla="*/ 509434 h 6857999"/>
              <a:gd name="connsiteX34" fmla="*/ 5919550 w 6456673"/>
              <a:gd name="connsiteY34" fmla="*/ 492597 h 6857999"/>
              <a:gd name="connsiteX35" fmla="*/ 5914765 w 6456673"/>
              <a:gd name="connsiteY35" fmla="*/ 467163 h 6857999"/>
              <a:gd name="connsiteX36" fmla="*/ 5901472 w 6456673"/>
              <a:gd name="connsiteY36" fmla="*/ 448997 h 6857999"/>
              <a:gd name="connsiteX37" fmla="*/ 5881533 w 6456673"/>
              <a:gd name="connsiteY37" fmla="*/ 438008 h 6857999"/>
              <a:gd name="connsiteX38" fmla="*/ 5856897 w 6456673"/>
              <a:gd name="connsiteY38" fmla="*/ 434286 h 6857999"/>
              <a:gd name="connsiteX39" fmla="*/ 5647847 w 6456673"/>
              <a:gd name="connsiteY39" fmla="*/ 416917 h 6857999"/>
              <a:gd name="connsiteX40" fmla="*/ 5633491 w 6456673"/>
              <a:gd name="connsiteY40" fmla="*/ 433046 h 6857999"/>
              <a:gd name="connsiteX41" fmla="*/ 5633402 w 6456673"/>
              <a:gd name="connsiteY41" fmla="*/ 433046 h 6857999"/>
              <a:gd name="connsiteX42" fmla="*/ 5547886 w 6456673"/>
              <a:gd name="connsiteY42" fmla="*/ 518562 h 6857999"/>
              <a:gd name="connsiteX43" fmla="*/ 5547886 w 6456673"/>
              <a:gd name="connsiteY43" fmla="*/ 518651 h 6857999"/>
              <a:gd name="connsiteX44" fmla="*/ 5531757 w 6456673"/>
              <a:gd name="connsiteY44" fmla="*/ 533007 h 6857999"/>
              <a:gd name="connsiteX45" fmla="*/ 5547886 w 6456673"/>
              <a:gd name="connsiteY45" fmla="*/ 547363 h 6857999"/>
              <a:gd name="connsiteX46" fmla="*/ 5547886 w 6456673"/>
              <a:gd name="connsiteY46" fmla="*/ 547452 h 6857999"/>
              <a:gd name="connsiteX47" fmla="*/ 5577130 w 6456673"/>
              <a:gd name="connsiteY47" fmla="*/ 605142 h 6857999"/>
              <a:gd name="connsiteX48" fmla="*/ 5585725 w 6456673"/>
              <a:gd name="connsiteY48" fmla="*/ 582013 h 6857999"/>
              <a:gd name="connsiteX49" fmla="*/ 5568799 w 6456673"/>
              <a:gd name="connsiteY49" fmla="*/ 533007 h 6857999"/>
              <a:gd name="connsiteX50" fmla="*/ 5647847 w 6456673"/>
              <a:gd name="connsiteY50" fmla="*/ 453959 h 6857999"/>
              <a:gd name="connsiteX51" fmla="*/ 5674698 w 6456673"/>
              <a:gd name="connsiteY51" fmla="*/ 458656 h 6857999"/>
              <a:gd name="connsiteX52" fmla="*/ 5662292 w 6456673"/>
              <a:gd name="connsiteY52" fmla="*/ 433046 h 6857999"/>
              <a:gd name="connsiteX53" fmla="*/ 5662203 w 6456673"/>
              <a:gd name="connsiteY53" fmla="*/ 433046 h 6857999"/>
              <a:gd name="connsiteX54" fmla="*/ 5662114 w 6456673"/>
              <a:gd name="connsiteY54" fmla="*/ 432957 h 6857999"/>
              <a:gd name="connsiteX55" fmla="*/ 5647847 w 6456673"/>
              <a:gd name="connsiteY55" fmla="*/ 416917 h 6857999"/>
              <a:gd name="connsiteX56" fmla="*/ 842544 w 6456673"/>
              <a:gd name="connsiteY56" fmla="*/ 0 h 6857999"/>
              <a:gd name="connsiteX57" fmla="*/ 2733870 w 6456673"/>
              <a:gd name="connsiteY57" fmla="*/ 0 h 6857999"/>
              <a:gd name="connsiteX58" fmla="*/ 6456673 w 6456673"/>
              <a:gd name="connsiteY58" fmla="*/ 0 h 6857999"/>
              <a:gd name="connsiteX59" fmla="*/ 6456673 w 6456673"/>
              <a:gd name="connsiteY59" fmla="*/ 1856904 h 6857999"/>
              <a:gd name="connsiteX60" fmla="*/ 6456673 w 6456673"/>
              <a:gd name="connsiteY60" fmla="*/ 6857999 h 6857999"/>
              <a:gd name="connsiteX61" fmla="*/ 818673 w 6456673"/>
              <a:gd name="connsiteY61" fmla="*/ 6857999 h 6857999"/>
              <a:gd name="connsiteX62" fmla="*/ 739464 w 6456673"/>
              <a:gd name="connsiteY62" fmla="*/ 6703345 h 6857999"/>
              <a:gd name="connsiteX63" fmla="*/ 0 w 6456673"/>
              <a:gd name="connsiteY63" fmla="*/ 3452303 h 6857999"/>
              <a:gd name="connsiteX64" fmla="*/ 739464 w 6456673"/>
              <a:gd name="connsiteY64" fmla="*/ 201263 h 6857999"/>
              <a:gd name="connsiteX65" fmla="*/ 842544 w 6456673"/>
              <a:gd name="connsiteY65" fmla="*/ 0 h 6857999"/>
              <a:gd name="connsiteX0" fmla="*/ 5637302 w 6456673"/>
              <a:gd name="connsiteY0" fmla="*/ 533005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6024297 w 6456673"/>
              <a:gd name="connsiteY4" fmla="*/ 435703 h 6857999"/>
              <a:gd name="connsiteX5" fmla="*/ 5960935 w 6456673"/>
              <a:gd name="connsiteY5" fmla="*/ 489140 h 6857999"/>
              <a:gd name="connsiteX6" fmla="*/ 5984242 w 6456673"/>
              <a:gd name="connsiteY6" fmla="*/ 515991 h 6857999"/>
              <a:gd name="connsiteX7" fmla="*/ 6023234 w 6456673"/>
              <a:gd name="connsiteY7" fmla="*/ 481784 h 6857999"/>
              <a:gd name="connsiteX8" fmla="*/ 6023234 w 6456673"/>
              <a:gd name="connsiteY8" fmla="*/ 629865 h 6857999"/>
              <a:gd name="connsiteX9" fmla="*/ 6062669 w 6456673"/>
              <a:gd name="connsiteY9" fmla="*/ 629865 h 6857999"/>
              <a:gd name="connsiteX10" fmla="*/ 6062669 w 6456673"/>
              <a:gd name="connsiteY10" fmla="*/ 435703 h 6857999"/>
              <a:gd name="connsiteX11" fmla="*/ 6024297 w 6456673"/>
              <a:gd name="connsiteY11" fmla="*/ 435703 h 6857999"/>
              <a:gd name="connsiteX12" fmla="*/ 5856897 w 6456673"/>
              <a:gd name="connsiteY12" fmla="*/ 434286 h 6857999"/>
              <a:gd name="connsiteX13" fmla="*/ 5830489 w 6456673"/>
              <a:gd name="connsiteY13" fmla="*/ 438008 h 6857999"/>
              <a:gd name="connsiteX14" fmla="*/ 5809309 w 6456673"/>
              <a:gd name="connsiteY14" fmla="*/ 449085 h 6857999"/>
              <a:gd name="connsiteX15" fmla="*/ 5794776 w 6456673"/>
              <a:gd name="connsiteY15" fmla="*/ 467518 h 6857999"/>
              <a:gd name="connsiteX16" fmla="*/ 5788484 w 6456673"/>
              <a:gd name="connsiteY16" fmla="*/ 493660 h 6857999"/>
              <a:gd name="connsiteX17" fmla="*/ 5829514 w 6456673"/>
              <a:gd name="connsiteY17" fmla="*/ 496673 h 6857999"/>
              <a:gd name="connsiteX18" fmla="*/ 5836781 w 6456673"/>
              <a:gd name="connsiteY18" fmla="*/ 479127 h 6857999"/>
              <a:gd name="connsiteX19" fmla="*/ 5854682 w 6456673"/>
              <a:gd name="connsiteY19" fmla="*/ 472037 h 6857999"/>
              <a:gd name="connsiteX20" fmla="*/ 5871342 w 6456673"/>
              <a:gd name="connsiteY20" fmla="*/ 477620 h 6857999"/>
              <a:gd name="connsiteX21" fmla="*/ 5878431 w 6456673"/>
              <a:gd name="connsiteY21" fmla="*/ 493040 h 6857999"/>
              <a:gd name="connsiteX22" fmla="*/ 5872671 w 6456673"/>
              <a:gd name="connsiteY22" fmla="*/ 508371 h 6857999"/>
              <a:gd name="connsiteX23" fmla="*/ 5861151 w 6456673"/>
              <a:gd name="connsiteY23" fmla="*/ 520157 h 6857999"/>
              <a:gd name="connsiteX24" fmla="*/ 5785914 w 6456673"/>
              <a:gd name="connsiteY24" fmla="*/ 587773 h 6857999"/>
              <a:gd name="connsiteX25" fmla="*/ 5785914 w 6456673"/>
              <a:gd name="connsiteY25" fmla="*/ 631284 h 6857999"/>
              <a:gd name="connsiteX26" fmla="*/ 5921234 w 6456673"/>
              <a:gd name="connsiteY26" fmla="*/ 631284 h 6857999"/>
              <a:gd name="connsiteX27" fmla="*/ 5921234 w 6456673"/>
              <a:gd name="connsiteY27" fmla="*/ 595128 h 6857999"/>
              <a:gd name="connsiteX28" fmla="*/ 5835274 w 6456673"/>
              <a:gd name="connsiteY28" fmla="*/ 595128 h 6857999"/>
              <a:gd name="connsiteX29" fmla="*/ 5894117 w 6456673"/>
              <a:gd name="connsiteY29" fmla="*/ 544527 h 6857999"/>
              <a:gd name="connsiteX30" fmla="*/ 5904219 w 6456673"/>
              <a:gd name="connsiteY30" fmla="*/ 534425 h 6857999"/>
              <a:gd name="connsiteX31" fmla="*/ 5912284 w 6456673"/>
              <a:gd name="connsiteY31" fmla="*/ 523081 h 6857999"/>
              <a:gd name="connsiteX32" fmla="*/ 5917601 w 6456673"/>
              <a:gd name="connsiteY32" fmla="*/ 509434 h 6857999"/>
              <a:gd name="connsiteX33" fmla="*/ 5919550 w 6456673"/>
              <a:gd name="connsiteY33" fmla="*/ 492597 h 6857999"/>
              <a:gd name="connsiteX34" fmla="*/ 5914765 w 6456673"/>
              <a:gd name="connsiteY34" fmla="*/ 467163 h 6857999"/>
              <a:gd name="connsiteX35" fmla="*/ 5901472 w 6456673"/>
              <a:gd name="connsiteY35" fmla="*/ 448997 h 6857999"/>
              <a:gd name="connsiteX36" fmla="*/ 5881533 w 6456673"/>
              <a:gd name="connsiteY36" fmla="*/ 438008 h 6857999"/>
              <a:gd name="connsiteX37" fmla="*/ 5856897 w 6456673"/>
              <a:gd name="connsiteY37" fmla="*/ 434286 h 6857999"/>
              <a:gd name="connsiteX38" fmla="*/ 5647847 w 6456673"/>
              <a:gd name="connsiteY38" fmla="*/ 416917 h 6857999"/>
              <a:gd name="connsiteX39" fmla="*/ 5633491 w 6456673"/>
              <a:gd name="connsiteY39" fmla="*/ 433046 h 6857999"/>
              <a:gd name="connsiteX40" fmla="*/ 5633402 w 6456673"/>
              <a:gd name="connsiteY40" fmla="*/ 433046 h 6857999"/>
              <a:gd name="connsiteX41" fmla="*/ 5547886 w 6456673"/>
              <a:gd name="connsiteY41" fmla="*/ 518562 h 6857999"/>
              <a:gd name="connsiteX42" fmla="*/ 5547886 w 6456673"/>
              <a:gd name="connsiteY42" fmla="*/ 518651 h 6857999"/>
              <a:gd name="connsiteX43" fmla="*/ 5531757 w 6456673"/>
              <a:gd name="connsiteY43" fmla="*/ 533007 h 6857999"/>
              <a:gd name="connsiteX44" fmla="*/ 5547886 w 6456673"/>
              <a:gd name="connsiteY44" fmla="*/ 547363 h 6857999"/>
              <a:gd name="connsiteX45" fmla="*/ 5547886 w 6456673"/>
              <a:gd name="connsiteY45" fmla="*/ 547452 h 6857999"/>
              <a:gd name="connsiteX46" fmla="*/ 5577130 w 6456673"/>
              <a:gd name="connsiteY46" fmla="*/ 605142 h 6857999"/>
              <a:gd name="connsiteX47" fmla="*/ 5585725 w 6456673"/>
              <a:gd name="connsiteY47" fmla="*/ 582013 h 6857999"/>
              <a:gd name="connsiteX48" fmla="*/ 5568799 w 6456673"/>
              <a:gd name="connsiteY48" fmla="*/ 533007 h 6857999"/>
              <a:gd name="connsiteX49" fmla="*/ 5647847 w 6456673"/>
              <a:gd name="connsiteY49" fmla="*/ 453959 h 6857999"/>
              <a:gd name="connsiteX50" fmla="*/ 5674698 w 6456673"/>
              <a:gd name="connsiteY50" fmla="*/ 458656 h 6857999"/>
              <a:gd name="connsiteX51" fmla="*/ 5662292 w 6456673"/>
              <a:gd name="connsiteY51" fmla="*/ 433046 h 6857999"/>
              <a:gd name="connsiteX52" fmla="*/ 5662203 w 6456673"/>
              <a:gd name="connsiteY52" fmla="*/ 433046 h 6857999"/>
              <a:gd name="connsiteX53" fmla="*/ 5662114 w 6456673"/>
              <a:gd name="connsiteY53" fmla="*/ 432957 h 6857999"/>
              <a:gd name="connsiteX54" fmla="*/ 5647847 w 6456673"/>
              <a:gd name="connsiteY54" fmla="*/ 416917 h 6857999"/>
              <a:gd name="connsiteX55" fmla="*/ 842544 w 6456673"/>
              <a:gd name="connsiteY55" fmla="*/ 0 h 6857999"/>
              <a:gd name="connsiteX56" fmla="*/ 2733870 w 6456673"/>
              <a:gd name="connsiteY56" fmla="*/ 0 h 6857999"/>
              <a:gd name="connsiteX57" fmla="*/ 6456673 w 6456673"/>
              <a:gd name="connsiteY57" fmla="*/ 0 h 6857999"/>
              <a:gd name="connsiteX58" fmla="*/ 6456673 w 6456673"/>
              <a:gd name="connsiteY58" fmla="*/ 1856904 h 6857999"/>
              <a:gd name="connsiteX59" fmla="*/ 6456673 w 6456673"/>
              <a:gd name="connsiteY59" fmla="*/ 6857999 h 6857999"/>
              <a:gd name="connsiteX60" fmla="*/ 818673 w 6456673"/>
              <a:gd name="connsiteY60" fmla="*/ 6857999 h 6857999"/>
              <a:gd name="connsiteX61" fmla="*/ 739464 w 6456673"/>
              <a:gd name="connsiteY61" fmla="*/ 6703345 h 6857999"/>
              <a:gd name="connsiteX62" fmla="*/ 0 w 6456673"/>
              <a:gd name="connsiteY62" fmla="*/ 3452303 h 6857999"/>
              <a:gd name="connsiteX63" fmla="*/ 739464 w 6456673"/>
              <a:gd name="connsiteY63" fmla="*/ 201263 h 6857999"/>
              <a:gd name="connsiteX64" fmla="*/ 842544 w 6456673"/>
              <a:gd name="connsiteY64" fmla="*/ 0 h 6857999"/>
              <a:gd name="connsiteX0" fmla="*/ 5639323 w 6456673"/>
              <a:gd name="connsiteY0" fmla="*/ 526855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6024297 w 6456673"/>
              <a:gd name="connsiteY3" fmla="*/ 435703 h 6857999"/>
              <a:gd name="connsiteX4" fmla="*/ 5960935 w 6456673"/>
              <a:gd name="connsiteY4" fmla="*/ 489140 h 6857999"/>
              <a:gd name="connsiteX5" fmla="*/ 5984242 w 6456673"/>
              <a:gd name="connsiteY5" fmla="*/ 515991 h 6857999"/>
              <a:gd name="connsiteX6" fmla="*/ 6023234 w 6456673"/>
              <a:gd name="connsiteY6" fmla="*/ 481784 h 6857999"/>
              <a:gd name="connsiteX7" fmla="*/ 6023234 w 6456673"/>
              <a:gd name="connsiteY7" fmla="*/ 629865 h 6857999"/>
              <a:gd name="connsiteX8" fmla="*/ 6062669 w 6456673"/>
              <a:gd name="connsiteY8" fmla="*/ 629865 h 6857999"/>
              <a:gd name="connsiteX9" fmla="*/ 6062669 w 6456673"/>
              <a:gd name="connsiteY9" fmla="*/ 435703 h 6857999"/>
              <a:gd name="connsiteX10" fmla="*/ 6024297 w 6456673"/>
              <a:gd name="connsiteY10" fmla="*/ 435703 h 6857999"/>
              <a:gd name="connsiteX11" fmla="*/ 5856897 w 6456673"/>
              <a:gd name="connsiteY11" fmla="*/ 434286 h 6857999"/>
              <a:gd name="connsiteX12" fmla="*/ 5830489 w 6456673"/>
              <a:gd name="connsiteY12" fmla="*/ 438008 h 6857999"/>
              <a:gd name="connsiteX13" fmla="*/ 5809309 w 6456673"/>
              <a:gd name="connsiteY13" fmla="*/ 449085 h 6857999"/>
              <a:gd name="connsiteX14" fmla="*/ 5794776 w 6456673"/>
              <a:gd name="connsiteY14" fmla="*/ 467518 h 6857999"/>
              <a:gd name="connsiteX15" fmla="*/ 5788484 w 6456673"/>
              <a:gd name="connsiteY15" fmla="*/ 493660 h 6857999"/>
              <a:gd name="connsiteX16" fmla="*/ 5829514 w 6456673"/>
              <a:gd name="connsiteY16" fmla="*/ 496673 h 6857999"/>
              <a:gd name="connsiteX17" fmla="*/ 5836781 w 6456673"/>
              <a:gd name="connsiteY17" fmla="*/ 479127 h 6857999"/>
              <a:gd name="connsiteX18" fmla="*/ 5854682 w 6456673"/>
              <a:gd name="connsiteY18" fmla="*/ 472037 h 6857999"/>
              <a:gd name="connsiteX19" fmla="*/ 5871342 w 6456673"/>
              <a:gd name="connsiteY19" fmla="*/ 477620 h 6857999"/>
              <a:gd name="connsiteX20" fmla="*/ 5878431 w 6456673"/>
              <a:gd name="connsiteY20" fmla="*/ 493040 h 6857999"/>
              <a:gd name="connsiteX21" fmla="*/ 5872671 w 6456673"/>
              <a:gd name="connsiteY21" fmla="*/ 508371 h 6857999"/>
              <a:gd name="connsiteX22" fmla="*/ 5861151 w 6456673"/>
              <a:gd name="connsiteY22" fmla="*/ 520157 h 6857999"/>
              <a:gd name="connsiteX23" fmla="*/ 5785914 w 6456673"/>
              <a:gd name="connsiteY23" fmla="*/ 587773 h 6857999"/>
              <a:gd name="connsiteX24" fmla="*/ 5785914 w 6456673"/>
              <a:gd name="connsiteY24" fmla="*/ 631284 h 6857999"/>
              <a:gd name="connsiteX25" fmla="*/ 5921234 w 6456673"/>
              <a:gd name="connsiteY25" fmla="*/ 631284 h 6857999"/>
              <a:gd name="connsiteX26" fmla="*/ 5921234 w 6456673"/>
              <a:gd name="connsiteY26" fmla="*/ 595128 h 6857999"/>
              <a:gd name="connsiteX27" fmla="*/ 5835274 w 6456673"/>
              <a:gd name="connsiteY27" fmla="*/ 595128 h 6857999"/>
              <a:gd name="connsiteX28" fmla="*/ 5894117 w 6456673"/>
              <a:gd name="connsiteY28" fmla="*/ 544527 h 6857999"/>
              <a:gd name="connsiteX29" fmla="*/ 5904219 w 6456673"/>
              <a:gd name="connsiteY29" fmla="*/ 534425 h 6857999"/>
              <a:gd name="connsiteX30" fmla="*/ 5912284 w 6456673"/>
              <a:gd name="connsiteY30" fmla="*/ 523081 h 6857999"/>
              <a:gd name="connsiteX31" fmla="*/ 5917601 w 6456673"/>
              <a:gd name="connsiteY31" fmla="*/ 509434 h 6857999"/>
              <a:gd name="connsiteX32" fmla="*/ 5919550 w 6456673"/>
              <a:gd name="connsiteY32" fmla="*/ 492597 h 6857999"/>
              <a:gd name="connsiteX33" fmla="*/ 5914765 w 6456673"/>
              <a:gd name="connsiteY33" fmla="*/ 467163 h 6857999"/>
              <a:gd name="connsiteX34" fmla="*/ 5901472 w 6456673"/>
              <a:gd name="connsiteY34" fmla="*/ 448997 h 6857999"/>
              <a:gd name="connsiteX35" fmla="*/ 5881533 w 6456673"/>
              <a:gd name="connsiteY35" fmla="*/ 438008 h 6857999"/>
              <a:gd name="connsiteX36" fmla="*/ 5856897 w 6456673"/>
              <a:gd name="connsiteY36" fmla="*/ 434286 h 6857999"/>
              <a:gd name="connsiteX37" fmla="*/ 5647847 w 6456673"/>
              <a:gd name="connsiteY37" fmla="*/ 416917 h 6857999"/>
              <a:gd name="connsiteX38" fmla="*/ 5633491 w 6456673"/>
              <a:gd name="connsiteY38" fmla="*/ 433046 h 6857999"/>
              <a:gd name="connsiteX39" fmla="*/ 5633402 w 6456673"/>
              <a:gd name="connsiteY39" fmla="*/ 433046 h 6857999"/>
              <a:gd name="connsiteX40" fmla="*/ 5547886 w 6456673"/>
              <a:gd name="connsiteY40" fmla="*/ 518562 h 6857999"/>
              <a:gd name="connsiteX41" fmla="*/ 5547886 w 6456673"/>
              <a:gd name="connsiteY41" fmla="*/ 518651 h 6857999"/>
              <a:gd name="connsiteX42" fmla="*/ 5531757 w 6456673"/>
              <a:gd name="connsiteY42" fmla="*/ 533007 h 6857999"/>
              <a:gd name="connsiteX43" fmla="*/ 5547886 w 6456673"/>
              <a:gd name="connsiteY43" fmla="*/ 547363 h 6857999"/>
              <a:gd name="connsiteX44" fmla="*/ 5547886 w 6456673"/>
              <a:gd name="connsiteY44" fmla="*/ 547452 h 6857999"/>
              <a:gd name="connsiteX45" fmla="*/ 5577130 w 6456673"/>
              <a:gd name="connsiteY45" fmla="*/ 605142 h 6857999"/>
              <a:gd name="connsiteX46" fmla="*/ 5585725 w 6456673"/>
              <a:gd name="connsiteY46" fmla="*/ 582013 h 6857999"/>
              <a:gd name="connsiteX47" fmla="*/ 5568799 w 6456673"/>
              <a:gd name="connsiteY47" fmla="*/ 533007 h 6857999"/>
              <a:gd name="connsiteX48" fmla="*/ 5647847 w 6456673"/>
              <a:gd name="connsiteY48" fmla="*/ 453959 h 6857999"/>
              <a:gd name="connsiteX49" fmla="*/ 5674698 w 6456673"/>
              <a:gd name="connsiteY49" fmla="*/ 458656 h 6857999"/>
              <a:gd name="connsiteX50" fmla="*/ 5662292 w 6456673"/>
              <a:gd name="connsiteY50" fmla="*/ 433046 h 6857999"/>
              <a:gd name="connsiteX51" fmla="*/ 5662203 w 6456673"/>
              <a:gd name="connsiteY51" fmla="*/ 433046 h 6857999"/>
              <a:gd name="connsiteX52" fmla="*/ 5662114 w 6456673"/>
              <a:gd name="connsiteY52" fmla="*/ 432957 h 6857999"/>
              <a:gd name="connsiteX53" fmla="*/ 5647847 w 6456673"/>
              <a:gd name="connsiteY53" fmla="*/ 416917 h 6857999"/>
              <a:gd name="connsiteX54" fmla="*/ 842544 w 6456673"/>
              <a:gd name="connsiteY54" fmla="*/ 0 h 6857999"/>
              <a:gd name="connsiteX55" fmla="*/ 2733870 w 6456673"/>
              <a:gd name="connsiteY55" fmla="*/ 0 h 6857999"/>
              <a:gd name="connsiteX56" fmla="*/ 6456673 w 6456673"/>
              <a:gd name="connsiteY56" fmla="*/ 0 h 6857999"/>
              <a:gd name="connsiteX57" fmla="*/ 6456673 w 6456673"/>
              <a:gd name="connsiteY57" fmla="*/ 1856904 h 6857999"/>
              <a:gd name="connsiteX58" fmla="*/ 6456673 w 6456673"/>
              <a:gd name="connsiteY58" fmla="*/ 6857999 h 6857999"/>
              <a:gd name="connsiteX59" fmla="*/ 818673 w 6456673"/>
              <a:gd name="connsiteY59" fmla="*/ 6857999 h 6857999"/>
              <a:gd name="connsiteX60" fmla="*/ 739464 w 6456673"/>
              <a:gd name="connsiteY60" fmla="*/ 6703345 h 6857999"/>
              <a:gd name="connsiteX61" fmla="*/ 0 w 6456673"/>
              <a:gd name="connsiteY61" fmla="*/ 3452303 h 6857999"/>
              <a:gd name="connsiteX62" fmla="*/ 739464 w 6456673"/>
              <a:gd name="connsiteY62" fmla="*/ 201263 h 6857999"/>
              <a:gd name="connsiteX63" fmla="*/ 842544 w 6456673"/>
              <a:gd name="connsiteY6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47847 w 6456673"/>
              <a:gd name="connsiteY34" fmla="*/ 416917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47847 w 6456673"/>
              <a:gd name="connsiteY45" fmla="*/ 453959 h 6857999"/>
              <a:gd name="connsiteX46" fmla="*/ 5674698 w 6456673"/>
              <a:gd name="connsiteY46" fmla="*/ 458656 h 6857999"/>
              <a:gd name="connsiteX47" fmla="*/ 5662292 w 6456673"/>
              <a:gd name="connsiteY47" fmla="*/ 433046 h 6857999"/>
              <a:gd name="connsiteX48" fmla="*/ 5662203 w 6456673"/>
              <a:gd name="connsiteY48" fmla="*/ 433046 h 6857999"/>
              <a:gd name="connsiteX49" fmla="*/ 5662114 w 6456673"/>
              <a:gd name="connsiteY49" fmla="*/ 432957 h 6857999"/>
              <a:gd name="connsiteX50" fmla="*/ 5647847 w 6456673"/>
              <a:gd name="connsiteY50" fmla="*/ 416917 h 6857999"/>
              <a:gd name="connsiteX51" fmla="*/ 842544 w 6456673"/>
              <a:gd name="connsiteY51" fmla="*/ 0 h 6857999"/>
              <a:gd name="connsiteX52" fmla="*/ 2733870 w 6456673"/>
              <a:gd name="connsiteY52" fmla="*/ 0 h 6857999"/>
              <a:gd name="connsiteX53" fmla="*/ 6456673 w 6456673"/>
              <a:gd name="connsiteY53" fmla="*/ 0 h 6857999"/>
              <a:gd name="connsiteX54" fmla="*/ 6456673 w 6456673"/>
              <a:gd name="connsiteY54" fmla="*/ 1856904 h 6857999"/>
              <a:gd name="connsiteX55" fmla="*/ 6456673 w 6456673"/>
              <a:gd name="connsiteY55" fmla="*/ 6857999 h 6857999"/>
              <a:gd name="connsiteX56" fmla="*/ 818673 w 6456673"/>
              <a:gd name="connsiteY56" fmla="*/ 6857999 h 6857999"/>
              <a:gd name="connsiteX57" fmla="*/ 739464 w 6456673"/>
              <a:gd name="connsiteY57" fmla="*/ 6703345 h 6857999"/>
              <a:gd name="connsiteX58" fmla="*/ 0 w 6456673"/>
              <a:gd name="connsiteY58" fmla="*/ 3452303 h 6857999"/>
              <a:gd name="connsiteX59" fmla="*/ 739464 w 6456673"/>
              <a:gd name="connsiteY59" fmla="*/ 201263 h 6857999"/>
              <a:gd name="connsiteX60" fmla="*/ 842544 w 6456673"/>
              <a:gd name="connsiteY6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114 w 6456673"/>
              <a:gd name="connsiteY34" fmla="*/ 432957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47847 w 6456673"/>
              <a:gd name="connsiteY45" fmla="*/ 453959 h 6857999"/>
              <a:gd name="connsiteX46" fmla="*/ 5674698 w 6456673"/>
              <a:gd name="connsiteY46" fmla="*/ 458656 h 6857999"/>
              <a:gd name="connsiteX47" fmla="*/ 5662292 w 6456673"/>
              <a:gd name="connsiteY47" fmla="*/ 433046 h 6857999"/>
              <a:gd name="connsiteX48" fmla="*/ 5662203 w 6456673"/>
              <a:gd name="connsiteY48" fmla="*/ 433046 h 6857999"/>
              <a:gd name="connsiteX49" fmla="*/ 5662114 w 6456673"/>
              <a:gd name="connsiteY49" fmla="*/ 432957 h 6857999"/>
              <a:gd name="connsiteX50" fmla="*/ 842544 w 6456673"/>
              <a:gd name="connsiteY50" fmla="*/ 0 h 6857999"/>
              <a:gd name="connsiteX51" fmla="*/ 2733870 w 6456673"/>
              <a:gd name="connsiteY51" fmla="*/ 0 h 6857999"/>
              <a:gd name="connsiteX52" fmla="*/ 6456673 w 6456673"/>
              <a:gd name="connsiteY52" fmla="*/ 0 h 6857999"/>
              <a:gd name="connsiteX53" fmla="*/ 6456673 w 6456673"/>
              <a:gd name="connsiteY53" fmla="*/ 1856904 h 6857999"/>
              <a:gd name="connsiteX54" fmla="*/ 6456673 w 6456673"/>
              <a:gd name="connsiteY54" fmla="*/ 6857999 h 6857999"/>
              <a:gd name="connsiteX55" fmla="*/ 818673 w 6456673"/>
              <a:gd name="connsiteY55" fmla="*/ 6857999 h 6857999"/>
              <a:gd name="connsiteX56" fmla="*/ 739464 w 6456673"/>
              <a:gd name="connsiteY56" fmla="*/ 6703345 h 6857999"/>
              <a:gd name="connsiteX57" fmla="*/ 0 w 6456673"/>
              <a:gd name="connsiteY57" fmla="*/ 3452303 h 6857999"/>
              <a:gd name="connsiteX58" fmla="*/ 739464 w 6456673"/>
              <a:gd name="connsiteY58" fmla="*/ 201263 h 6857999"/>
              <a:gd name="connsiteX59" fmla="*/ 842544 w 6456673"/>
              <a:gd name="connsiteY59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114 w 6456673"/>
              <a:gd name="connsiteY34" fmla="*/ 432957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47847 w 6456673"/>
              <a:gd name="connsiteY45" fmla="*/ 453959 h 6857999"/>
              <a:gd name="connsiteX46" fmla="*/ 5662292 w 6456673"/>
              <a:gd name="connsiteY46" fmla="*/ 433046 h 6857999"/>
              <a:gd name="connsiteX47" fmla="*/ 5662203 w 6456673"/>
              <a:gd name="connsiteY47" fmla="*/ 433046 h 6857999"/>
              <a:gd name="connsiteX48" fmla="*/ 5662114 w 6456673"/>
              <a:gd name="connsiteY48" fmla="*/ 432957 h 6857999"/>
              <a:gd name="connsiteX49" fmla="*/ 842544 w 6456673"/>
              <a:gd name="connsiteY49" fmla="*/ 0 h 6857999"/>
              <a:gd name="connsiteX50" fmla="*/ 2733870 w 6456673"/>
              <a:gd name="connsiteY50" fmla="*/ 0 h 6857999"/>
              <a:gd name="connsiteX51" fmla="*/ 6456673 w 6456673"/>
              <a:gd name="connsiteY51" fmla="*/ 0 h 6857999"/>
              <a:gd name="connsiteX52" fmla="*/ 6456673 w 6456673"/>
              <a:gd name="connsiteY52" fmla="*/ 1856904 h 6857999"/>
              <a:gd name="connsiteX53" fmla="*/ 6456673 w 6456673"/>
              <a:gd name="connsiteY53" fmla="*/ 6857999 h 6857999"/>
              <a:gd name="connsiteX54" fmla="*/ 818673 w 6456673"/>
              <a:gd name="connsiteY54" fmla="*/ 6857999 h 6857999"/>
              <a:gd name="connsiteX55" fmla="*/ 739464 w 6456673"/>
              <a:gd name="connsiteY55" fmla="*/ 6703345 h 6857999"/>
              <a:gd name="connsiteX56" fmla="*/ 0 w 6456673"/>
              <a:gd name="connsiteY56" fmla="*/ 3452303 h 6857999"/>
              <a:gd name="connsiteX57" fmla="*/ 739464 w 6456673"/>
              <a:gd name="connsiteY57" fmla="*/ 201263 h 6857999"/>
              <a:gd name="connsiteX58" fmla="*/ 842544 w 6456673"/>
              <a:gd name="connsiteY58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114 w 6456673"/>
              <a:gd name="connsiteY34" fmla="*/ 432957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62292 w 6456673"/>
              <a:gd name="connsiteY45" fmla="*/ 433046 h 6857999"/>
              <a:gd name="connsiteX46" fmla="*/ 5662203 w 6456673"/>
              <a:gd name="connsiteY46" fmla="*/ 433046 h 6857999"/>
              <a:gd name="connsiteX47" fmla="*/ 5662114 w 6456673"/>
              <a:gd name="connsiteY47" fmla="*/ 432957 h 6857999"/>
              <a:gd name="connsiteX48" fmla="*/ 842544 w 6456673"/>
              <a:gd name="connsiteY48" fmla="*/ 0 h 6857999"/>
              <a:gd name="connsiteX49" fmla="*/ 2733870 w 6456673"/>
              <a:gd name="connsiteY49" fmla="*/ 0 h 6857999"/>
              <a:gd name="connsiteX50" fmla="*/ 6456673 w 6456673"/>
              <a:gd name="connsiteY50" fmla="*/ 0 h 6857999"/>
              <a:gd name="connsiteX51" fmla="*/ 6456673 w 6456673"/>
              <a:gd name="connsiteY51" fmla="*/ 1856904 h 6857999"/>
              <a:gd name="connsiteX52" fmla="*/ 6456673 w 6456673"/>
              <a:gd name="connsiteY52" fmla="*/ 6857999 h 6857999"/>
              <a:gd name="connsiteX53" fmla="*/ 818673 w 6456673"/>
              <a:gd name="connsiteY53" fmla="*/ 6857999 h 6857999"/>
              <a:gd name="connsiteX54" fmla="*/ 739464 w 6456673"/>
              <a:gd name="connsiteY54" fmla="*/ 6703345 h 6857999"/>
              <a:gd name="connsiteX55" fmla="*/ 0 w 6456673"/>
              <a:gd name="connsiteY55" fmla="*/ 3452303 h 6857999"/>
              <a:gd name="connsiteX56" fmla="*/ 739464 w 6456673"/>
              <a:gd name="connsiteY56" fmla="*/ 201263 h 6857999"/>
              <a:gd name="connsiteX57" fmla="*/ 842544 w 6456673"/>
              <a:gd name="connsiteY57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203 w 6456673"/>
              <a:gd name="connsiteY34" fmla="*/ 433046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62292 w 6456673"/>
              <a:gd name="connsiteY45" fmla="*/ 433046 h 6857999"/>
              <a:gd name="connsiteX46" fmla="*/ 5662203 w 6456673"/>
              <a:gd name="connsiteY46" fmla="*/ 433046 h 6857999"/>
              <a:gd name="connsiteX47" fmla="*/ 842544 w 6456673"/>
              <a:gd name="connsiteY47" fmla="*/ 0 h 6857999"/>
              <a:gd name="connsiteX48" fmla="*/ 2733870 w 6456673"/>
              <a:gd name="connsiteY48" fmla="*/ 0 h 6857999"/>
              <a:gd name="connsiteX49" fmla="*/ 6456673 w 6456673"/>
              <a:gd name="connsiteY49" fmla="*/ 0 h 6857999"/>
              <a:gd name="connsiteX50" fmla="*/ 6456673 w 6456673"/>
              <a:gd name="connsiteY50" fmla="*/ 1856904 h 6857999"/>
              <a:gd name="connsiteX51" fmla="*/ 6456673 w 6456673"/>
              <a:gd name="connsiteY51" fmla="*/ 6857999 h 6857999"/>
              <a:gd name="connsiteX52" fmla="*/ 818673 w 6456673"/>
              <a:gd name="connsiteY52" fmla="*/ 6857999 h 6857999"/>
              <a:gd name="connsiteX53" fmla="*/ 739464 w 6456673"/>
              <a:gd name="connsiteY53" fmla="*/ 6703345 h 6857999"/>
              <a:gd name="connsiteX54" fmla="*/ 0 w 6456673"/>
              <a:gd name="connsiteY54" fmla="*/ 3452303 h 6857999"/>
              <a:gd name="connsiteX55" fmla="*/ 739464 w 6456673"/>
              <a:gd name="connsiteY55" fmla="*/ 201263 h 6857999"/>
              <a:gd name="connsiteX56" fmla="*/ 842544 w 6456673"/>
              <a:gd name="connsiteY56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203 w 6456673"/>
              <a:gd name="connsiteY34" fmla="*/ 433046 h 6857999"/>
              <a:gd name="connsiteX35" fmla="*/ 5633491 w 6456673"/>
              <a:gd name="connsiteY35" fmla="*/ 433046 h 6857999"/>
              <a:gd name="connsiteX36" fmla="*/ 5547886 w 6456673"/>
              <a:gd name="connsiteY36" fmla="*/ 518562 h 6857999"/>
              <a:gd name="connsiteX37" fmla="*/ 5547886 w 6456673"/>
              <a:gd name="connsiteY37" fmla="*/ 518651 h 6857999"/>
              <a:gd name="connsiteX38" fmla="*/ 5531757 w 6456673"/>
              <a:gd name="connsiteY38" fmla="*/ 533007 h 6857999"/>
              <a:gd name="connsiteX39" fmla="*/ 5547886 w 6456673"/>
              <a:gd name="connsiteY39" fmla="*/ 547363 h 6857999"/>
              <a:gd name="connsiteX40" fmla="*/ 5547886 w 6456673"/>
              <a:gd name="connsiteY40" fmla="*/ 547452 h 6857999"/>
              <a:gd name="connsiteX41" fmla="*/ 5577130 w 6456673"/>
              <a:gd name="connsiteY41" fmla="*/ 605142 h 6857999"/>
              <a:gd name="connsiteX42" fmla="*/ 5585725 w 6456673"/>
              <a:gd name="connsiteY42" fmla="*/ 582013 h 6857999"/>
              <a:gd name="connsiteX43" fmla="*/ 5568799 w 6456673"/>
              <a:gd name="connsiteY43" fmla="*/ 533007 h 6857999"/>
              <a:gd name="connsiteX44" fmla="*/ 5662292 w 6456673"/>
              <a:gd name="connsiteY44" fmla="*/ 433046 h 6857999"/>
              <a:gd name="connsiteX45" fmla="*/ 5662203 w 6456673"/>
              <a:gd name="connsiteY45" fmla="*/ 433046 h 6857999"/>
              <a:gd name="connsiteX46" fmla="*/ 842544 w 6456673"/>
              <a:gd name="connsiteY46" fmla="*/ 0 h 6857999"/>
              <a:gd name="connsiteX47" fmla="*/ 2733870 w 6456673"/>
              <a:gd name="connsiteY47" fmla="*/ 0 h 6857999"/>
              <a:gd name="connsiteX48" fmla="*/ 6456673 w 6456673"/>
              <a:gd name="connsiteY48" fmla="*/ 0 h 6857999"/>
              <a:gd name="connsiteX49" fmla="*/ 6456673 w 6456673"/>
              <a:gd name="connsiteY49" fmla="*/ 1856904 h 6857999"/>
              <a:gd name="connsiteX50" fmla="*/ 6456673 w 6456673"/>
              <a:gd name="connsiteY50" fmla="*/ 6857999 h 6857999"/>
              <a:gd name="connsiteX51" fmla="*/ 818673 w 6456673"/>
              <a:gd name="connsiteY51" fmla="*/ 6857999 h 6857999"/>
              <a:gd name="connsiteX52" fmla="*/ 739464 w 6456673"/>
              <a:gd name="connsiteY52" fmla="*/ 6703345 h 6857999"/>
              <a:gd name="connsiteX53" fmla="*/ 0 w 6456673"/>
              <a:gd name="connsiteY53" fmla="*/ 3452303 h 6857999"/>
              <a:gd name="connsiteX54" fmla="*/ 739464 w 6456673"/>
              <a:gd name="connsiteY54" fmla="*/ 201263 h 6857999"/>
              <a:gd name="connsiteX55" fmla="*/ 842544 w 6456673"/>
              <a:gd name="connsiteY55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292 w 6456673"/>
              <a:gd name="connsiteY34" fmla="*/ 433046 h 6857999"/>
              <a:gd name="connsiteX35" fmla="*/ 5633491 w 6456673"/>
              <a:gd name="connsiteY35" fmla="*/ 433046 h 6857999"/>
              <a:gd name="connsiteX36" fmla="*/ 5547886 w 6456673"/>
              <a:gd name="connsiteY36" fmla="*/ 518562 h 6857999"/>
              <a:gd name="connsiteX37" fmla="*/ 5547886 w 6456673"/>
              <a:gd name="connsiteY37" fmla="*/ 518651 h 6857999"/>
              <a:gd name="connsiteX38" fmla="*/ 5531757 w 6456673"/>
              <a:gd name="connsiteY38" fmla="*/ 533007 h 6857999"/>
              <a:gd name="connsiteX39" fmla="*/ 5547886 w 6456673"/>
              <a:gd name="connsiteY39" fmla="*/ 547363 h 6857999"/>
              <a:gd name="connsiteX40" fmla="*/ 5547886 w 6456673"/>
              <a:gd name="connsiteY40" fmla="*/ 547452 h 6857999"/>
              <a:gd name="connsiteX41" fmla="*/ 5577130 w 6456673"/>
              <a:gd name="connsiteY41" fmla="*/ 605142 h 6857999"/>
              <a:gd name="connsiteX42" fmla="*/ 5585725 w 6456673"/>
              <a:gd name="connsiteY42" fmla="*/ 582013 h 6857999"/>
              <a:gd name="connsiteX43" fmla="*/ 5568799 w 6456673"/>
              <a:gd name="connsiteY43" fmla="*/ 533007 h 6857999"/>
              <a:gd name="connsiteX44" fmla="*/ 5662292 w 6456673"/>
              <a:gd name="connsiteY44" fmla="*/ 433046 h 6857999"/>
              <a:gd name="connsiteX45" fmla="*/ 842544 w 6456673"/>
              <a:gd name="connsiteY45" fmla="*/ 0 h 6857999"/>
              <a:gd name="connsiteX46" fmla="*/ 2733870 w 6456673"/>
              <a:gd name="connsiteY46" fmla="*/ 0 h 6857999"/>
              <a:gd name="connsiteX47" fmla="*/ 6456673 w 6456673"/>
              <a:gd name="connsiteY47" fmla="*/ 0 h 6857999"/>
              <a:gd name="connsiteX48" fmla="*/ 6456673 w 6456673"/>
              <a:gd name="connsiteY48" fmla="*/ 1856904 h 6857999"/>
              <a:gd name="connsiteX49" fmla="*/ 6456673 w 6456673"/>
              <a:gd name="connsiteY49" fmla="*/ 6857999 h 6857999"/>
              <a:gd name="connsiteX50" fmla="*/ 818673 w 6456673"/>
              <a:gd name="connsiteY50" fmla="*/ 6857999 h 6857999"/>
              <a:gd name="connsiteX51" fmla="*/ 739464 w 6456673"/>
              <a:gd name="connsiteY51" fmla="*/ 6703345 h 6857999"/>
              <a:gd name="connsiteX52" fmla="*/ 0 w 6456673"/>
              <a:gd name="connsiteY52" fmla="*/ 3452303 h 6857999"/>
              <a:gd name="connsiteX53" fmla="*/ 739464 w 6456673"/>
              <a:gd name="connsiteY53" fmla="*/ 201263 h 6857999"/>
              <a:gd name="connsiteX54" fmla="*/ 842544 w 6456673"/>
              <a:gd name="connsiteY54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292 w 6456673"/>
              <a:gd name="connsiteY34" fmla="*/ 433046 h 6857999"/>
              <a:gd name="connsiteX35" fmla="*/ 5547886 w 6456673"/>
              <a:gd name="connsiteY35" fmla="*/ 518562 h 6857999"/>
              <a:gd name="connsiteX36" fmla="*/ 5547886 w 6456673"/>
              <a:gd name="connsiteY36" fmla="*/ 518651 h 6857999"/>
              <a:gd name="connsiteX37" fmla="*/ 5531757 w 6456673"/>
              <a:gd name="connsiteY37" fmla="*/ 533007 h 6857999"/>
              <a:gd name="connsiteX38" fmla="*/ 5547886 w 6456673"/>
              <a:gd name="connsiteY38" fmla="*/ 547363 h 6857999"/>
              <a:gd name="connsiteX39" fmla="*/ 5547886 w 6456673"/>
              <a:gd name="connsiteY39" fmla="*/ 547452 h 6857999"/>
              <a:gd name="connsiteX40" fmla="*/ 5577130 w 6456673"/>
              <a:gd name="connsiteY40" fmla="*/ 605142 h 6857999"/>
              <a:gd name="connsiteX41" fmla="*/ 5585725 w 6456673"/>
              <a:gd name="connsiteY41" fmla="*/ 582013 h 6857999"/>
              <a:gd name="connsiteX42" fmla="*/ 5568799 w 6456673"/>
              <a:gd name="connsiteY42" fmla="*/ 533007 h 6857999"/>
              <a:gd name="connsiteX43" fmla="*/ 5662292 w 6456673"/>
              <a:gd name="connsiteY43" fmla="*/ 433046 h 6857999"/>
              <a:gd name="connsiteX44" fmla="*/ 842544 w 6456673"/>
              <a:gd name="connsiteY44" fmla="*/ 0 h 6857999"/>
              <a:gd name="connsiteX45" fmla="*/ 2733870 w 6456673"/>
              <a:gd name="connsiteY45" fmla="*/ 0 h 6857999"/>
              <a:gd name="connsiteX46" fmla="*/ 6456673 w 6456673"/>
              <a:gd name="connsiteY46" fmla="*/ 0 h 6857999"/>
              <a:gd name="connsiteX47" fmla="*/ 6456673 w 6456673"/>
              <a:gd name="connsiteY47" fmla="*/ 1856904 h 6857999"/>
              <a:gd name="connsiteX48" fmla="*/ 6456673 w 6456673"/>
              <a:gd name="connsiteY48" fmla="*/ 6857999 h 6857999"/>
              <a:gd name="connsiteX49" fmla="*/ 818673 w 6456673"/>
              <a:gd name="connsiteY49" fmla="*/ 6857999 h 6857999"/>
              <a:gd name="connsiteX50" fmla="*/ 739464 w 6456673"/>
              <a:gd name="connsiteY50" fmla="*/ 6703345 h 6857999"/>
              <a:gd name="connsiteX51" fmla="*/ 0 w 6456673"/>
              <a:gd name="connsiteY51" fmla="*/ 3452303 h 6857999"/>
              <a:gd name="connsiteX52" fmla="*/ 739464 w 6456673"/>
              <a:gd name="connsiteY52" fmla="*/ 201263 h 6857999"/>
              <a:gd name="connsiteX53" fmla="*/ 842544 w 6456673"/>
              <a:gd name="connsiteY5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68799 w 6456673"/>
              <a:gd name="connsiteY34" fmla="*/ 533007 h 6857999"/>
              <a:gd name="connsiteX35" fmla="*/ 5547886 w 6456673"/>
              <a:gd name="connsiteY35" fmla="*/ 518562 h 6857999"/>
              <a:gd name="connsiteX36" fmla="*/ 5547886 w 6456673"/>
              <a:gd name="connsiteY36" fmla="*/ 518651 h 6857999"/>
              <a:gd name="connsiteX37" fmla="*/ 5531757 w 6456673"/>
              <a:gd name="connsiteY37" fmla="*/ 533007 h 6857999"/>
              <a:gd name="connsiteX38" fmla="*/ 5547886 w 6456673"/>
              <a:gd name="connsiteY38" fmla="*/ 547363 h 6857999"/>
              <a:gd name="connsiteX39" fmla="*/ 5547886 w 6456673"/>
              <a:gd name="connsiteY39" fmla="*/ 547452 h 6857999"/>
              <a:gd name="connsiteX40" fmla="*/ 5577130 w 6456673"/>
              <a:gd name="connsiteY40" fmla="*/ 605142 h 6857999"/>
              <a:gd name="connsiteX41" fmla="*/ 5585725 w 6456673"/>
              <a:gd name="connsiteY41" fmla="*/ 582013 h 6857999"/>
              <a:gd name="connsiteX42" fmla="*/ 5568799 w 6456673"/>
              <a:gd name="connsiteY42" fmla="*/ 533007 h 6857999"/>
              <a:gd name="connsiteX43" fmla="*/ 842544 w 6456673"/>
              <a:gd name="connsiteY43" fmla="*/ 0 h 6857999"/>
              <a:gd name="connsiteX44" fmla="*/ 2733870 w 6456673"/>
              <a:gd name="connsiteY44" fmla="*/ 0 h 6857999"/>
              <a:gd name="connsiteX45" fmla="*/ 6456673 w 6456673"/>
              <a:gd name="connsiteY45" fmla="*/ 0 h 6857999"/>
              <a:gd name="connsiteX46" fmla="*/ 6456673 w 6456673"/>
              <a:gd name="connsiteY46" fmla="*/ 1856904 h 6857999"/>
              <a:gd name="connsiteX47" fmla="*/ 6456673 w 6456673"/>
              <a:gd name="connsiteY47" fmla="*/ 6857999 h 6857999"/>
              <a:gd name="connsiteX48" fmla="*/ 818673 w 6456673"/>
              <a:gd name="connsiteY48" fmla="*/ 6857999 h 6857999"/>
              <a:gd name="connsiteX49" fmla="*/ 739464 w 6456673"/>
              <a:gd name="connsiteY49" fmla="*/ 6703345 h 6857999"/>
              <a:gd name="connsiteX50" fmla="*/ 0 w 6456673"/>
              <a:gd name="connsiteY50" fmla="*/ 3452303 h 6857999"/>
              <a:gd name="connsiteX51" fmla="*/ 739464 w 6456673"/>
              <a:gd name="connsiteY51" fmla="*/ 201263 h 6857999"/>
              <a:gd name="connsiteX52" fmla="*/ 842544 w 6456673"/>
              <a:gd name="connsiteY52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68799 w 6456673"/>
              <a:gd name="connsiteY34" fmla="*/ 533007 h 6857999"/>
              <a:gd name="connsiteX35" fmla="*/ 5547886 w 6456673"/>
              <a:gd name="connsiteY35" fmla="*/ 518562 h 6857999"/>
              <a:gd name="connsiteX36" fmla="*/ 5547886 w 6456673"/>
              <a:gd name="connsiteY36" fmla="*/ 518651 h 6857999"/>
              <a:gd name="connsiteX37" fmla="*/ 5547886 w 6456673"/>
              <a:gd name="connsiteY37" fmla="*/ 547363 h 6857999"/>
              <a:gd name="connsiteX38" fmla="*/ 5547886 w 6456673"/>
              <a:gd name="connsiteY38" fmla="*/ 547452 h 6857999"/>
              <a:gd name="connsiteX39" fmla="*/ 5577130 w 6456673"/>
              <a:gd name="connsiteY39" fmla="*/ 605142 h 6857999"/>
              <a:gd name="connsiteX40" fmla="*/ 5585725 w 6456673"/>
              <a:gd name="connsiteY40" fmla="*/ 582013 h 6857999"/>
              <a:gd name="connsiteX41" fmla="*/ 5568799 w 6456673"/>
              <a:gd name="connsiteY41" fmla="*/ 533007 h 6857999"/>
              <a:gd name="connsiteX42" fmla="*/ 842544 w 6456673"/>
              <a:gd name="connsiteY42" fmla="*/ 0 h 6857999"/>
              <a:gd name="connsiteX43" fmla="*/ 2733870 w 6456673"/>
              <a:gd name="connsiteY43" fmla="*/ 0 h 6857999"/>
              <a:gd name="connsiteX44" fmla="*/ 6456673 w 6456673"/>
              <a:gd name="connsiteY44" fmla="*/ 0 h 6857999"/>
              <a:gd name="connsiteX45" fmla="*/ 6456673 w 6456673"/>
              <a:gd name="connsiteY45" fmla="*/ 1856904 h 6857999"/>
              <a:gd name="connsiteX46" fmla="*/ 6456673 w 6456673"/>
              <a:gd name="connsiteY46" fmla="*/ 6857999 h 6857999"/>
              <a:gd name="connsiteX47" fmla="*/ 818673 w 6456673"/>
              <a:gd name="connsiteY47" fmla="*/ 6857999 h 6857999"/>
              <a:gd name="connsiteX48" fmla="*/ 739464 w 6456673"/>
              <a:gd name="connsiteY48" fmla="*/ 6703345 h 6857999"/>
              <a:gd name="connsiteX49" fmla="*/ 0 w 6456673"/>
              <a:gd name="connsiteY49" fmla="*/ 3452303 h 6857999"/>
              <a:gd name="connsiteX50" fmla="*/ 739464 w 6456673"/>
              <a:gd name="connsiteY50" fmla="*/ 201263 h 6857999"/>
              <a:gd name="connsiteX51" fmla="*/ 842544 w 6456673"/>
              <a:gd name="connsiteY51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68799 w 6456673"/>
              <a:gd name="connsiteY34" fmla="*/ 533007 h 6857999"/>
              <a:gd name="connsiteX35" fmla="*/ 5547886 w 6456673"/>
              <a:gd name="connsiteY35" fmla="*/ 518562 h 6857999"/>
              <a:gd name="connsiteX36" fmla="*/ 5547886 w 6456673"/>
              <a:gd name="connsiteY36" fmla="*/ 547363 h 6857999"/>
              <a:gd name="connsiteX37" fmla="*/ 5547886 w 6456673"/>
              <a:gd name="connsiteY37" fmla="*/ 547452 h 6857999"/>
              <a:gd name="connsiteX38" fmla="*/ 5577130 w 6456673"/>
              <a:gd name="connsiteY38" fmla="*/ 605142 h 6857999"/>
              <a:gd name="connsiteX39" fmla="*/ 5585725 w 6456673"/>
              <a:gd name="connsiteY39" fmla="*/ 582013 h 6857999"/>
              <a:gd name="connsiteX40" fmla="*/ 5568799 w 6456673"/>
              <a:gd name="connsiteY40" fmla="*/ 533007 h 6857999"/>
              <a:gd name="connsiteX41" fmla="*/ 842544 w 6456673"/>
              <a:gd name="connsiteY41" fmla="*/ 0 h 6857999"/>
              <a:gd name="connsiteX42" fmla="*/ 2733870 w 6456673"/>
              <a:gd name="connsiteY42" fmla="*/ 0 h 6857999"/>
              <a:gd name="connsiteX43" fmla="*/ 6456673 w 6456673"/>
              <a:gd name="connsiteY43" fmla="*/ 0 h 6857999"/>
              <a:gd name="connsiteX44" fmla="*/ 6456673 w 6456673"/>
              <a:gd name="connsiteY44" fmla="*/ 1856904 h 6857999"/>
              <a:gd name="connsiteX45" fmla="*/ 6456673 w 6456673"/>
              <a:gd name="connsiteY45" fmla="*/ 6857999 h 6857999"/>
              <a:gd name="connsiteX46" fmla="*/ 818673 w 6456673"/>
              <a:gd name="connsiteY46" fmla="*/ 6857999 h 6857999"/>
              <a:gd name="connsiteX47" fmla="*/ 739464 w 6456673"/>
              <a:gd name="connsiteY47" fmla="*/ 6703345 h 6857999"/>
              <a:gd name="connsiteX48" fmla="*/ 0 w 6456673"/>
              <a:gd name="connsiteY48" fmla="*/ 3452303 h 6857999"/>
              <a:gd name="connsiteX49" fmla="*/ 739464 w 6456673"/>
              <a:gd name="connsiteY49" fmla="*/ 201263 h 6857999"/>
              <a:gd name="connsiteX50" fmla="*/ 842544 w 6456673"/>
              <a:gd name="connsiteY5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68799 w 6456673"/>
              <a:gd name="connsiteY34" fmla="*/ 533007 h 6857999"/>
              <a:gd name="connsiteX35" fmla="*/ 5547886 w 6456673"/>
              <a:gd name="connsiteY35" fmla="*/ 547363 h 6857999"/>
              <a:gd name="connsiteX36" fmla="*/ 5547886 w 6456673"/>
              <a:gd name="connsiteY36" fmla="*/ 547452 h 6857999"/>
              <a:gd name="connsiteX37" fmla="*/ 5577130 w 6456673"/>
              <a:gd name="connsiteY37" fmla="*/ 605142 h 6857999"/>
              <a:gd name="connsiteX38" fmla="*/ 5585725 w 6456673"/>
              <a:gd name="connsiteY38" fmla="*/ 582013 h 6857999"/>
              <a:gd name="connsiteX39" fmla="*/ 5568799 w 6456673"/>
              <a:gd name="connsiteY39" fmla="*/ 533007 h 6857999"/>
              <a:gd name="connsiteX40" fmla="*/ 842544 w 6456673"/>
              <a:gd name="connsiteY40" fmla="*/ 0 h 6857999"/>
              <a:gd name="connsiteX41" fmla="*/ 2733870 w 6456673"/>
              <a:gd name="connsiteY41" fmla="*/ 0 h 6857999"/>
              <a:gd name="connsiteX42" fmla="*/ 6456673 w 6456673"/>
              <a:gd name="connsiteY42" fmla="*/ 0 h 6857999"/>
              <a:gd name="connsiteX43" fmla="*/ 6456673 w 6456673"/>
              <a:gd name="connsiteY43" fmla="*/ 1856904 h 6857999"/>
              <a:gd name="connsiteX44" fmla="*/ 6456673 w 6456673"/>
              <a:gd name="connsiteY44" fmla="*/ 6857999 h 6857999"/>
              <a:gd name="connsiteX45" fmla="*/ 818673 w 6456673"/>
              <a:gd name="connsiteY45" fmla="*/ 6857999 h 6857999"/>
              <a:gd name="connsiteX46" fmla="*/ 739464 w 6456673"/>
              <a:gd name="connsiteY46" fmla="*/ 6703345 h 6857999"/>
              <a:gd name="connsiteX47" fmla="*/ 0 w 6456673"/>
              <a:gd name="connsiteY47" fmla="*/ 3452303 h 6857999"/>
              <a:gd name="connsiteX48" fmla="*/ 739464 w 6456673"/>
              <a:gd name="connsiteY48" fmla="*/ 201263 h 6857999"/>
              <a:gd name="connsiteX49" fmla="*/ 842544 w 6456673"/>
              <a:gd name="connsiteY49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85725 w 6456673"/>
              <a:gd name="connsiteY34" fmla="*/ 582013 h 6857999"/>
              <a:gd name="connsiteX35" fmla="*/ 5547886 w 6456673"/>
              <a:gd name="connsiteY35" fmla="*/ 547363 h 6857999"/>
              <a:gd name="connsiteX36" fmla="*/ 5547886 w 6456673"/>
              <a:gd name="connsiteY36" fmla="*/ 547452 h 6857999"/>
              <a:gd name="connsiteX37" fmla="*/ 5577130 w 6456673"/>
              <a:gd name="connsiteY37" fmla="*/ 605142 h 6857999"/>
              <a:gd name="connsiteX38" fmla="*/ 5585725 w 6456673"/>
              <a:gd name="connsiteY38" fmla="*/ 582013 h 6857999"/>
              <a:gd name="connsiteX39" fmla="*/ 842544 w 6456673"/>
              <a:gd name="connsiteY39" fmla="*/ 0 h 6857999"/>
              <a:gd name="connsiteX40" fmla="*/ 2733870 w 6456673"/>
              <a:gd name="connsiteY40" fmla="*/ 0 h 6857999"/>
              <a:gd name="connsiteX41" fmla="*/ 6456673 w 6456673"/>
              <a:gd name="connsiteY41" fmla="*/ 0 h 6857999"/>
              <a:gd name="connsiteX42" fmla="*/ 6456673 w 6456673"/>
              <a:gd name="connsiteY42" fmla="*/ 1856904 h 6857999"/>
              <a:gd name="connsiteX43" fmla="*/ 6456673 w 6456673"/>
              <a:gd name="connsiteY43" fmla="*/ 6857999 h 6857999"/>
              <a:gd name="connsiteX44" fmla="*/ 818673 w 6456673"/>
              <a:gd name="connsiteY44" fmla="*/ 6857999 h 6857999"/>
              <a:gd name="connsiteX45" fmla="*/ 739464 w 6456673"/>
              <a:gd name="connsiteY45" fmla="*/ 6703345 h 6857999"/>
              <a:gd name="connsiteX46" fmla="*/ 0 w 6456673"/>
              <a:gd name="connsiteY46" fmla="*/ 3452303 h 6857999"/>
              <a:gd name="connsiteX47" fmla="*/ 739464 w 6456673"/>
              <a:gd name="connsiteY47" fmla="*/ 201263 h 6857999"/>
              <a:gd name="connsiteX48" fmla="*/ 842544 w 6456673"/>
              <a:gd name="connsiteY48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85725 w 6456673"/>
              <a:gd name="connsiteY34" fmla="*/ 582013 h 6857999"/>
              <a:gd name="connsiteX35" fmla="*/ 5547886 w 6456673"/>
              <a:gd name="connsiteY35" fmla="*/ 547363 h 6857999"/>
              <a:gd name="connsiteX36" fmla="*/ 5577130 w 6456673"/>
              <a:gd name="connsiteY36" fmla="*/ 605142 h 6857999"/>
              <a:gd name="connsiteX37" fmla="*/ 5585725 w 6456673"/>
              <a:gd name="connsiteY37" fmla="*/ 582013 h 6857999"/>
              <a:gd name="connsiteX38" fmla="*/ 842544 w 6456673"/>
              <a:gd name="connsiteY38" fmla="*/ 0 h 6857999"/>
              <a:gd name="connsiteX39" fmla="*/ 2733870 w 6456673"/>
              <a:gd name="connsiteY39" fmla="*/ 0 h 6857999"/>
              <a:gd name="connsiteX40" fmla="*/ 6456673 w 6456673"/>
              <a:gd name="connsiteY40" fmla="*/ 0 h 6857999"/>
              <a:gd name="connsiteX41" fmla="*/ 6456673 w 6456673"/>
              <a:gd name="connsiteY41" fmla="*/ 1856904 h 6857999"/>
              <a:gd name="connsiteX42" fmla="*/ 6456673 w 6456673"/>
              <a:gd name="connsiteY42" fmla="*/ 6857999 h 6857999"/>
              <a:gd name="connsiteX43" fmla="*/ 818673 w 6456673"/>
              <a:gd name="connsiteY43" fmla="*/ 6857999 h 6857999"/>
              <a:gd name="connsiteX44" fmla="*/ 739464 w 6456673"/>
              <a:gd name="connsiteY44" fmla="*/ 6703345 h 6857999"/>
              <a:gd name="connsiteX45" fmla="*/ 0 w 6456673"/>
              <a:gd name="connsiteY45" fmla="*/ 3452303 h 6857999"/>
              <a:gd name="connsiteX46" fmla="*/ 739464 w 6456673"/>
              <a:gd name="connsiteY46" fmla="*/ 201263 h 6857999"/>
              <a:gd name="connsiteX47" fmla="*/ 842544 w 6456673"/>
              <a:gd name="connsiteY47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77130 w 6456673"/>
              <a:gd name="connsiteY34" fmla="*/ 605142 h 6857999"/>
              <a:gd name="connsiteX35" fmla="*/ 5547886 w 6456673"/>
              <a:gd name="connsiteY35" fmla="*/ 547363 h 6857999"/>
              <a:gd name="connsiteX36" fmla="*/ 5577130 w 6456673"/>
              <a:gd name="connsiteY36" fmla="*/ 605142 h 6857999"/>
              <a:gd name="connsiteX37" fmla="*/ 842544 w 6456673"/>
              <a:gd name="connsiteY37" fmla="*/ 0 h 6857999"/>
              <a:gd name="connsiteX38" fmla="*/ 2733870 w 6456673"/>
              <a:gd name="connsiteY38" fmla="*/ 0 h 6857999"/>
              <a:gd name="connsiteX39" fmla="*/ 6456673 w 6456673"/>
              <a:gd name="connsiteY39" fmla="*/ 0 h 6857999"/>
              <a:gd name="connsiteX40" fmla="*/ 6456673 w 6456673"/>
              <a:gd name="connsiteY40" fmla="*/ 1856904 h 6857999"/>
              <a:gd name="connsiteX41" fmla="*/ 6456673 w 6456673"/>
              <a:gd name="connsiteY41" fmla="*/ 6857999 h 6857999"/>
              <a:gd name="connsiteX42" fmla="*/ 818673 w 6456673"/>
              <a:gd name="connsiteY42" fmla="*/ 6857999 h 6857999"/>
              <a:gd name="connsiteX43" fmla="*/ 739464 w 6456673"/>
              <a:gd name="connsiteY43" fmla="*/ 6703345 h 6857999"/>
              <a:gd name="connsiteX44" fmla="*/ 0 w 6456673"/>
              <a:gd name="connsiteY44" fmla="*/ 3452303 h 6857999"/>
              <a:gd name="connsiteX45" fmla="*/ 739464 w 6456673"/>
              <a:gd name="connsiteY45" fmla="*/ 201263 h 6857999"/>
              <a:gd name="connsiteX46" fmla="*/ 842544 w 6456673"/>
              <a:gd name="connsiteY46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842544 w 6456673"/>
              <a:gd name="connsiteY34" fmla="*/ 0 h 6857999"/>
              <a:gd name="connsiteX35" fmla="*/ 2733870 w 6456673"/>
              <a:gd name="connsiteY35" fmla="*/ 0 h 6857999"/>
              <a:gd name="connsiteX36" fmla="*/ 6456673 w 6456673"/>
              <a:gd name="connsiteY36" fmla="*/ 0 h 6857999"/>
              <a:gd name="connsiteX37" fmla="*/ 6456673 w 6456673"/>
              <a:gd name="connsiteY37" fmla="*/ 1856904 h 6857999"/>
              <a:gd name="connsiteX38" fmla="*/ 6456673 w 6456673"/>
              <a:gd name="connsiteY38" fmla="*/ 6857999 h 6857999"/>
              <a:gd name="connsiteX39" fmla="*/ 818673 w 6456673"/>
              <a:gd name="connsiteY39" fmla="*/ 6857999 h 6857999"/>
              <a:gd name="connsiteX40" fmla="*/ 739464 w 6456673"/>
              <a:gd name="connsiteY40" fmla="*/ 6703345 h 6857999"/>
              <a:gd name="connsiteX41" fmla="*/ 0 w 6456673"/>
              <a:gd name="connsiteY41" fmla="*/ 3452303 h 6857999"/>
              <a:gd name="connsiteX42" fmla="*/ 739464 w 6456673"/>
              <a:gd name="connsiteY42" fmla="*/ 201263 h 6857999"/>
              <a:gd name="connsiteX43" fmla="*/ 842544 w 6456673"/>
              <a:gd name="connsiteY4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631284 h 6857999"/>
              <a:gd name="connsiteX21" fmla="*/ 5921234 w 6456673"/>
              <a:gd name="connsiteY21" fmla="*/ 631284 h 6857999"/>
              <a:gd name="connsiteX22" fmla="*/ 5921234 w 6456673"/>
              <a:gd name="connsiteY22" fmla="*/ 595128 h 6857999"/>
              <a:gd name="connsiteX23" fmla="*/ 5835274 w 6456673"/>
              <a:gd name="connsiteY23" fmla="*/ 595128 h 6857999"/>
              <a:gd name="connsiteX24" fmla="*/ 5894117 w 6456673"/>
              <a:gd name="connsiteY24" fmla="*/ 544527 h 6857999"/>
              <a:gd name="connsiteX25" fmla="*/ 5904219 w 6456673"/>
              <a:gd name="connsiteY25" fmla="*/ 534425 h 6857999"/>
              <a:gd name="connsiteX26" fmla="*/ 5912284 w 6456673"/>
              <a:gd name="connsiteY26" fmla="*/ 523081 h 6857999"/>
              <a:gd name="connsiteX27" fmla="*/ 5917601 w 6456673"/>
              <a:gd name="connsiteY27" fmla="*/ 509434 h 6857999"/>
              <a:gd name="connsiteX28" fmla="*/ 5919550 w 6456673"/>
              <a:gd name="connsiteY28" fmla="*/ 492597 h 6857999"/>
              <a:gd name="connsiteX29" fmla="*/ 5914765 w 6456673"/>
              <a:gd name="connsiteY29" fmla="*/ 467163 h 6857999"/>
              <a:gd name="connsiteX30" fmla="*/ 5901472 w 6456673"/>
              <a:gd name="connsiteY30" fmla="*/ 448997 h 6857999"/>
              <a:gd name="connsiteX31" fmla="*/ 5881533 w 6456673"/>
              <a:gd name="connsiteY31" fmla="*/ 438008 h 6857999"/>
              <a:gd name="connsiteX32" fmla="*/ 5856897 w 6456673"/>
              <a:gd name="connsiteY32" fmla="*/ 434286 h 6857999"/>
              <a:gd name="connsiteX33" fmla="*/ 842544 w 6456673"/>
              <a:gd name="connsiteY33" fmla="*/ 0 h 6857999"/>
              <a:gd name="connsiteX34" fmla="*/ 2733870 w 6456673"/>
              <a:gd name="connsiteY34" fmla="*/ 0 h 6857999"/>
              <a:gd name="connsiteX35" fmla="*/ 6456673 w 6456673"/>
              <a:gd name="connsiteY35" fmla="*/ 0 h 6857999"/>
              <a:gd name="connsiteX36" fmla="*/ 6456673 w 6456673"/>
              <a:gd name="connsiteY36" fmla="*/ 1856904 h 6857999"/>
              <a:gd name="connsiteX37" fmla="*/ 6456673 w 6456673"/>
              <a:gd name="connsiteY37" fmla="*/ 6857999 h 6857999"/>
              <a:gd name="connsiteX38" fmla="*/ 818673 w 6456673"/>
              <a:gd name="connsiteY38" fmla="*/ 6857999 h 6857999"/>
              <a:gd name="connsiteX39" fmla="*/ 739464 w 6456673"/>
              <a:gd name="connsiteY39" fmla="*/ 6703345 h 6857999"/>
              <a:gd name="connsiteX40" fmla="*/ 0 w 6456673"/>
              <a:gd name="connsiteY40" fmla="*/ 3452303 h 6857999"/>
              <a:gd name="connsiteX41" fmla="*/ 739464 w 6456673"/>
              <a:gd name="connsiteY41" fmla="*/ 201263 h 6857999"/>
              <a:gd name="connsiteX42" fmla="*/ 842544 w 6456673"/>
              <a:gd name="connsiteY42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921234 w 6456673"/>
              <a:gd name="connsiteY20" fmla="*/ 631284 h 6857999"/>
              <a:gd name="connsiteX21" fmla="*/ 5921234 w 6456673"/>
              <a:gd name="connsiteY21" fmla="*/ 595128 h 6857999"/>
              <a:gd name="connsiteX22" fmla="*/ 5835274 w 6456673"/>
              <a:gd name="connsiteY22" fmla="*/ 595128 h 6857999"/>
              <a:gd name="connsiteX23" fmla="*/ 5894117 w 6456673"/>
              <a:gd name="connsiteY23" fmla="*/ 544527 h 6857999"/>
              <a:gd name="connsiteX24" fmla="*/ 5904219 w 6456673"/>
              <a:gd name="connsiteY24" fmla="*/ 534425 h 6857999"/>
              <a:gd name="connsiteX25" fmla="*/ 5912284 w 6456673"/>
              <a:gd name="connsiteY25" fmla="*/ 523081 h 6857999"/>
              <a:gd name="connsiteX26" fmla="*/ 5917601 w 6456673"/>
              <a:gd name="connsiteY26" fmla="*/ 509434 h 6857999"/>
              <a:gd name="connsiteX27" fmla="*/ 5919550 w 6456673"/>
              <a:gd name="connsiteY27" fmla="*/ 492597 h 6857999"/>
              <a:gd name="connsiteX28" fmla="*/ 5914765 w 6456673"/>
              <a:gd name="connsiteY28" fmla="*/ 467163 h 6857999"/>
              <a:gd name="connsiteX29" fmla="*/ 5901472 w 6456673"/>
              <a:gd name="connsiteY29" fmla="*/ 448997 h 6857999"/>
              <a:gd name="connsiteX30" fmla="*/ 5881533 w 6456673"/>
              <a:gd name="connsiteY30" fmla="*/ 438008 h 6857999"/>
              <a:gd name="connsiteX31" fmla="*/ 5856897 w 6456673"/>
              <a:gd name="connsiteY31" fmla="*/ 434286 h 6857999"/>
              <a:gd name="connsiteX32" fmla="*/ 842544 w 6456673"/>
              <a:gd name="connsiteY32" fmla="*/ 0 h 6857999"/>
              <a:gd name="connsiteX33" fmla="*/ 2733870 w 6456673"/>
              <a:gd name="connsiteY33" fmla="*/ 0 h 6857999"/>
              <a:gd name="connsiteX34" fmla="*/ 6456673 w 6456673"/>
              <a:gd name="connsiteY34" fmla="*/ 0 h 6857999"/>
              <a:gd name="connsiteX35" fmla="*/ 6456673 w 6456673"/>
              <a:gd name="connsiteY35" fmla="*/ 1856904 h 6857999"/>
              <a:gd name="connsiteX36" fmla="*/ 6456673 w 6456673"/>
              <a:gd name="connsiteY36" fmla="*/ 6857999 h 6857999"/>
              <a:gd name="connsiteX37" fmla="*/ 818673 w 6456673"/>
              <a:gd name="connsiteY37" fmla="*/ 6857999 h 6857999"/>
              <a:gd name="connsiteX38" fmla="*/ 739464 w 6456673"/>
              <a:gd name="connsiteY38" fmla="*/ 6703345 h 6857999"/>
              <a:gd name="connsiteX39" fmla="*/ 0 w 6456673"/>
              <a:gd name="connsiteY39" fmla="*/ 3452303 h 6857999"/>
              <a:gd name="connsiteX40" fmla="*/ 739464 w 6456673"/>
              <a:gd name="connsiteY40" fmla="*/ 201263 h 6857999"/>
              <a:gd name="connsiteX41" fmla="*/ 842544 w 6456673"/>
              <a:gd name="connsiteY41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921234 w 6456673"/>
              <a:gd name="connsiteY20" fmla="*/ 631284 h 6857999"/>
              <a:gd name="connsiteX21" fmla="*/ 5921234 w 6456673"/>
              <a:gd name="connsiteY21" fmla="*/ 595128 h 6857999"/>
              <a:gd name="connsiteX22" fmla="*/ 5894117 w 6456673"/>
              <a:gd name="connsiteY22" fmla="*/ 544527 h 6857999"/>
              <a:gd name="connsiteX23" fmla="*/ 5904219 w 6456673"/>
              <a:gd name="connsiteY23" fmla="*/ 534425 h 6857999"/>
              <a:gd name="connsiteX24" fmla="*/ 5912284 w 6456673"/>
              <a:gd name="connsiteY24" fmla="*/ 523081 h 6857999"/>
              <a:gd name="connsiteX25" fmla="*/ 5917601 w 6456673"/>
              <a:gd name="connsiteY25" fmla="*/ 509434 h 6857999"/>
              <a:gd name="connsiteX26" fmla="*/ 5919550 w 6456673"/>
              <a:gd name="connsiteY26" fmla="*/ 492597 h 6857999"/>
              <a:gd name="connsiteX27" fmla="*/ 5914765 w 6456673"/>
              <a:gd name="connsiteY27" fmla="*/ 467163 h 6857999"/>
              <a:gd name="connsiteX28" fmla="*/ 5901472 w 6456673"/>
              <a:gd name="connsiteY28" fmla="*/ 448997 h 6857999"/>
              <a:gd name="connsiteX29" fmla="*/ 5881533 w 6456673"/>
              <a:gd name="connsiteY29" fmla="*/ 438008 h 6857999"/>
              <a:gd name="connsiteX30" fmla="*/ 5856897 w 6456673"/>
              <a:gd name="connsiteY30" fmla="*/ 434286 h 6857999"/>
              <a:gd name="connsiteX31" fmla="*/ 842544 w 6456673"/>
              <a:gd name="connsiteY31" fmla="*/ 0 h 6857999"/>
              <a:gd name="connsiteX32" fmla="*/ 2733870 w 6456673"/>
              <a:gd name="connsiteY32" fmla="*/ 0 h 6857999"/>
              <a:gd name="connsiteX33" fmla="*/ 6456673 w 6456673"/>
              <a:gd name="connsiteY33" fmla="*/ 0 h 6857999"/>
              <a:gd name="connsiteX34" fmla="*/ 6456673 w 6456673"/>
              <a:gd name="connsiteY34" fmla="*/ 1856904 h 6857999"/>
              <a:gd name="connsiteX35" fmla="*/ 6456673 w 6456673"/>
              <a:gd name="connsiteY35" fmla="*/ 6857999 h 6857999"/>
              <a:gd name="connsiteX36" fmla="*/ 818673 w 6456673"/>
              <a:gd name="connsiteY36" fmla="*/ 6857999 h 6857999"/>
              <a:gd name="connsiteX37" fmla="*/ 739464 w 6456673"/>
              <a:gd name="connsiteY37" fmla="*/ 6703345 h 6857999"/>
              <a:gd name="connsiteX38" fmla="*/ 0 w 6456673"/>
              <a:gd name="connsiteY38" fmla="*/ 3452303 h 6857999"/>
              <a:gd name="connsiteX39" fmla="*/ 739464 w 6456673"/>
              <a:gd name="connsiteY39" fmla="*/ 201263 h 6857999"/>
              <a:gd name="connsiteX40" fmla="*/ 842544 w 6456673"/>
              <a:gd name="connsiteY4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921234 w 6456673"/>
              <a:gd name="connsiteY20" fmla="*/ 595128 h 6857999"/>
              <a:gd name="connsiteX21" fmla="*/ 5894117 w 6456673"/>
              <a:gd name="connsiteY21" fmla="*/ 544527 h 6857999"/>
              <a:gd name="connsiteX22" fmla="*/ 5904219 w 6456673"/>
              <a:gd name="connsiteY22" fmla="*/ 534425 h 6857999"/>
              <a:gd name="connsiteX23" fmla="*/ 5912284 w 6456673"/>
              <a:gd name="connsiteY23" fmla="*/ 523081 h 6857999"/>
              <a:gd name="connsiteX24" fmla="*/ 5917601 w 6456673"/>
              <a:gd name="connsiteY24" fmla="*/ 509434 h 6857999"/>
              <a:gd name="connsiteX25" fmla="*/ 5919550 w 6456673"/>
              <a:gd name="connsiteY25" fmla="*/ 492597 h 6857999"/>
              <a:gd name="connsiteX26" fmla="*/ 5914765 w 6456673"/>
              <a:gd name="connsiteY26" fmla="*/ 467163 h 6857999"/>
              <a:gd name="connsiteX27" fmla="*/ 5901472 w 6456673"/>
              <a:gd name="connsiteY27" fmla="*/ 448997 h 6857999"/>
              <a:gd name="connsiteX28" fmla="*/ 5881533 w 6456673"/>
              <a:gd name="connsiteY28" fmla="*/ 438008 h 6857999"/>
              <a:gd name="connsiteX29" fmla="*/ 5856897 w 6456673"/>
              <a:gd name="connsiteY29" fmla="*/ 434286 h 6857999"/>
              <a:gd name="connsiteX30" fmla="*/ 842544 w 6456673"/>
              <a:gd name="connsiteY30" fmla="*/ 0 h 6857999"/>
              <a:gd name="connsiteX31" fmla="*/ 2733870 w 6456673"/>
              <a:gd name="connsiteY31" fmla="*/ 0 h 6857999"/>
              <a:gd name="connsiteX32" fmla="*/ 6456673 w 6456673"/>
              <a:gd name="connsiteY32" fmla="*/ 0 h 6857999"/>
              <a:gd name="connsiteX33" fmla="*/ 6456673 w 6456673"/>
              <a:gd name="connsiteY33" fmla="*/ 1856904 h 6857999"/>
              <a:gd name="connsiteX34" fmla="*/ 6456673 w 6456673"/>
              <a:gd name="connsiteY34" fmla="*/ 6857999 h 6857999"/>
              <a:gd name="connsiteX35" fmla="*/ 818673 w 6456673"/>
              <a:gd name="connsiteY35" fmla="*/ 6857999 h 6857999"/>
              <a:gd name="connsiteX36" fmla="*/ 739464 w 6456673"/>
              <a:gd name="connsiteY36" fmla="*/ 6703345 h 6857999"/>
              <a:gd name="connsiteX37" fmla="*/ 0 w 6456673"/>
              <a:gd name="connsiteY37" fmla="*/ 3452303 h 6857999"/>
              <a:gd name="connsiteX38" fmla="*/ 739464 w 6456673"/>
              <a:gd name="connsiteY38" fmla="*/ 201263 h 6857999"/>
              <a:gd name="connsiteX39" fmla="*/ 842544 w 6456673"/>
              <a:gd name="connsiteY39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894117 w 6456673"/>
              <a:gd name="connsiteY20" fmla="*/ 544527 h 6857999"/>
              <a:gd name="connsiteX21" fmla="*/ 5904219 w 6456673"/>
              <a:gd name="connsiteY21" fmla="*/ 534425 h 6857999"/>
              <a:gd name="connsiteX22" fmla="*/ 5912284 w 6456673"/>
              <a:gd name="connsiteY22" fmla="*/ 523081 h 6857999"/>
              <a:gd name="connsiteX23" fmla="*/ 5917601 w 6456673"/>
              <a:gd name="connsiteY23" fmla="*/ 509434 h 6857999"/>
              <a:gd name="connsiteX24" fmla="*/ 5919550 w 6456673"/>
              <a:gd name="connsiteY24" fmla="*/ 492597 h 6857999"/>
              <a:gd name="connsiteX25" fmla="*/ 5914765 w 6456673"/>
              <a:gd name="connsiteY25" fmla="*/ 467163 h 6857999"/>
              <a:gd name="connsiteX26" fmla="*/ 5901472 w 6456673"/>
              <a:gd name="connsiteY26" fmla="*/ 448997 h 6857999"/>
              <a:gd name="connsiteX27" fmla="*/ 5881533 w 6456673"/>
              <a:gd name="connsiteY27" fmla="*/ 438008 h 6857999"/>
              <a:gd name="connsiteX28" fmla="*/ 5856897 w 6456673"/>
              <a:gd name="connsiteY28" fmla="*/ 434286 h 6857999"/>
              <a:gd name="connsiteX29" fmla="*/ 842544 w 6456673"/>
              <a:gd name="connsiteY29" fmla="*/ 0 h 6857999"/>
              <a:gd name="connsiteX30" fmla="*/ 2733870 w 6456673"/>
              <a:gd name="connsiteY30" fmla="*/ 0 h 6857999"/>
              <a:gd name="connsiteX31" fmla="*/ 6456673 w 6456673"/>
              <a:gd name="connsiteY31" fmla="*/ 0 h 6857999"/>
              <a:gd name="connsiteX32" fmla="*/ 6456673 w 6456673"/>
              <a:gd name="connsiteY32" fmla="*/ 1856904 h 6857999"/>
              <a:gd name="connsiteX33" fmla="*/ 6456673 w 6456673"/>
              <a:gd name="connsiteY33" fmla="*/ 6857999 h 6857999"/>
              <a:gd name="connsiteX34" fmla="*/ 818673 w 6456673"/>
              <a:gd name="connsiteY34" fmla="*/ 6857999 h 6857999"/>
              <a:gd name="connsiteX35" fmla="*/ 739464 w 6456673"/>
              <a:gd name="connsiteY35" fmla="*/ 6703345 h 6857999"/>
              <a:gd name="connsiteX36" fmla="*/ 0 w 6456673"/>
              <a:gd name="connsiteY36" fmla="*/ 3452303 h 6857999"/>
              <a:gd name="connsiteX37" fmla="*/ 739464 w 6456673"/>
              <a:gd name="connsiteY37" fmla="*/ 201263 h 6857999"/>
              <a:gd name="connsiteX38" fmla="*/ 842544 w 6456673"/>
              <a:gd name="connsiteY38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894117 w 6456673"/>
              <a:gd name="connsiteY20" fmla="*/ 544527 h 6857999"/>
              <a:gd name="connsiteX21" fmla="*/ 5912284 w 6456673"/>
              <a:gd name="connsiteY21" fmla="*/ 523081 h 6857999"/>
              <a:gd name="connsiteX22" fmla="*/ 5917601 w 6456673"/>
              <a:gd name="connsiteY22" fmla="*/ 509434 h 6857999"/>
              <a:gd name="connsiteX23" fmla="*/ 5919550 w 6456673"/>
              <a:gd name="connsiteY23" fmla="*/ 492597 h 6857999"/>
              <a:gd name="connsiteX24" fmla="*/ 5914765 w 6456673"/>
              <a:gd name="connsiteY24" fmla="*/ 467163 h 6857999"/>
              <a:gd name="connsiteX25" fmla="*/ 5901472 w 6456673"/>
              <a:gd name="connsiteY25" fmla="*/ 448997 h 6857999"/>
              <a:gd name="connsiteX26" fmla="*/ 5881533 w 6456673"/>
              <a:gd name="connsiteY26" fmla="*/ 438008 h 6857999"/>
              <a:gd name="connsiteX27" fmla="*/ 5856897 w 6456673"/>
              <a:gd name="connsiteY27" fmla="*/ 434286 h 6857999"/>
              <a:gd name="connsiteX28" fmla="*/ 842544 w 6456673"/>
              <a:gd name="connsiteY28" fmla="*/ 0 h 6857999"/>
              <a:gd name="connsiteX29" fmla="*/ 2733870 w 6456673"/>
              <a:gd name="connsiteY29" fmla="*/ 0 h 6857999"/>
              <a:gd name="connsiteX30" fmla="*/ 6456673 w 6456673"/>
              <a:gd name="connsiteY30" fmla="*/ 0 h 6857999"/>
              <a:gd name="connsiteX31" fmla="*/ 6456673 w 6456673"/>
              <a:gd name="connsiteY31" fmla="*/ 1856904 h 6857999"/>
              <a:gd name="connsiteX32" fmla="*/ 6456673 w 6456673"/>
              <a:gd name="connsiteY32" fmla="*/ 6857999 h 6857999"/>
              <a:gd name="connsiteX33" fmla="*/ 818673 w 6456673"/>
              <a:gd name="connsiteY33" fmla="*/ 6857999 h 6857999"/>
              <a:gd name="connsiteX34" fmla="*/ 739464 w 6456673"/>
              <a:gd name="connsiteY34" fmla="*/ 6703345 h 6857999"/>
              <a:gd name="connsiteX35" fmla="*/ 0 w 6456673"/>
              <a:gd name="connsiteY35" fmla="*/ 3452303 h 6857999"/>
              <a:gd name="connsiteX36" fmla="*/ 739464 w 6456673"/>
              <a:gd name="connsiteY36" fmla="*/ 201263 h 6857999"/>
              <a:gd name="connsiteX37" fmla="*/ 842544 w 6456673"/>
              <a:gd name="connsiteY37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894117 w 6456673"/>
              <a:gd name="connsiteY20" fmla="*/ 544527 h 6857999"/>
              <a:gd name="connsiteX21" fmla="*/ 5912284 w 6456673"/>
              <a:gd name="connsiteY21" fmla="*/ 523081 h 6857999"/>
              <a:gd name="connsiteX22" fmla="*/ 5919550 w 6456673"/>
              <a:gd name="connsiteY22" fmla="*/ 492597 h 6857999"/>
              <a:gd name="connsiteX23" fmla="*/ 5914765 w 6456673"/>
              <a:gd name="connsiteY23" fmla="*/ 467163 h 6857999"/>
              <a:gd name="connsiteX24" fmla="*/ 5901472 w 6456673"/>
              <a:gd name="connsiteY24" fmla="*/ 448997 h 6857999"/>
              <a:gd name="connsiteX25" fmla="*/ 5881533 w 6456673"/>
              <a:gd name="connsiteY25" fmla="*/ 438008 h 6857999"/>
              <a:gd name="connsiteX26" fmla="*/ 5856897 w 6456673"/>
              <a:gd name="connsiteY26" fmla="*/ 434286 h 6857999"/>
              <a:gd name="connsiteX27" fmla="*/ 842544 w 6456673"/>
              <a:gd name="connsiteY27" fmla="*/ 0 h 6857999"/>
              <a:gd name="connsiteX28" fmla="*/ 2733870 w 6456673"/>
              <a:gd name="connsiteY28" fmla="*/ 0 h 6857999"/>
              <a:gd name="connsiteX29" fmla="*/ 6456673 w 6456673"/>
              <a:gd name="connsiteY29" fmla="*/ 0 h 6857999"/>
              <a:gd name="connsiteX30" fmla="*/ 6456673 w 6456673"/>
              <a:gd name="connsiteY30" fmla="*/ 1856904 h 6857999"/>
              <a:gd name="connsiteX31" fmla="*/ 6456673 w 6456673"/>
              <a:gd name="connsiteY31" fmla="*/ 6857999 h 6857999"/>
              <a:gd name="connsiteX32" fmla="*/ 818673 w 6456673"/>
              <a:gd name="connsiteY32" fmla="*/ 6857999 h 6857999"/>
              <a:gd name="connsiteX33" fmla="*/ 739464 w 6456673"/>
              <a:gd name="connsiteY33" fmla="*/ 6703345 h 6857999"/>
              <a:gd name="connsiteX34" fmla="*/ 0 w 6456673"/>
              <a:gd name="connsiteY34" fmla="*/ 3452303 h 6857999"/>
              <a:gd name="connsiteX35" fmla="*/ 739464 w 6456673"/>
              <a:gd name="connsiteY35" fmla="*/ 201263 h 6857999"/>
              <a:gd name="connsiteX36" fmla="*/ 842544 w 6456673"/>
              <a:gd name="connsiteY36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912284 w 6456673"/>
              <a:gd name="connsiteY20" fmla="*/ 523081 h 6857999"/>
              <a:gd name="connsiteX21" fmla="*/ 5919550 w 6456673"/>
              <a:gd name="connsiteY21" fmla="*/ 492597 h 6857999"/>
              <a:gd name="connsiteX22" fmla="*/ 5914765 w 6456673"/>
              <a:gd name="connsiteY22" fmla="*/ 467163 h 6857999"/>
              <a:gd name="connsiteX23" fmla="*/ 5901472 w 6456673"/>
              <a:gd name="connsiteY23" fmla="*/ 448997 h 6857999"/>
              <a:gd name="connsiteX24" fmla="*/ 5881533 w 6456673"/>
              <a:gd name="connsiteY24" fmla="*/ 438008 h 6857999"/>
              <a:gd name="connsiteX25" fmla="*/ 5856897 w 6456673"/>
              <a:gd name="connsiteY25" fmla="*/ 434286 h 6857999"/>
              <a:gd name="connsiteX26" fmla="*/ 842544 w 6456673"/>
              <a:gd name="connsiteY26" fmla="*/ 0 h 6857999"/>
              <a:gd name="connsiteX27" fmla="*/ 2733870 w 6456673"/>
              <a:gd name="connsiteY27" fmla="*/ 0 h 6857999"/>
              <a:gd name="connsiteX28" fmla="*/ 6456673 w 6456673"/>
              <a:gd name="connsiteY28" fmla="*/ 0 h 6857999"/>
              <a:gd name="connsiteX29" fmla="*/ 6456673 w 6456673"/>
              <a:gd name="connsiteY29" fmla="*/ 1856904 h 6857999"/>
              <a:gd name="connsiteX30" fmla="*/ 6456673 w 6456673"/>
              <a:gd name="connsiteY30" fmla="*/ 6857999 h 6857999"/>
              <a:gd name="connsiteX31" fmla="*/ 818673 w 6456673"/>
              <a:gd name="connsiteY31" fmla="*/ 6857999 h 6857999"/>
              <a:gd name="connsiteX32" fmla="*/ 739464 w 6456673"/>
              <a:gd name="connsiteY32" fmla="*/ 6703345 h 6857999"/>
              <a:gd name="connsiteX33" fmla="*/ 0 w 6456673"/>
              <a:gd name="connsiteY33" fmla="*/ 3452303 h 6857999"/>
              <a:gd name="connsiteX34" fmla="*/ 739464 w 6456673"/>
              <a:gd name="connsiteY34" fmla="*/ 201263 h 6857999"/>
              <a:gd name="connsiteX35" fmla="*/ 842544 w 6456673"/>
              <a:gd name="connsiteY35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61151 w 6456673"/>
              <a:gd name="connsiteY18" fmla="*/ 520157 h 6857999"/>
              <a:gd name="connsiteX19" fmla="*/ 5912284 w 6456673"/>
              <a:gd name="connsiteY19" fmla="*/ 523081 h 6857999"/>
              <a:gd name="connsiteX20" fmla="*/ 5919550 w 6456673"/>
              <a:gd name="connsiteY20" fmla="*/ 492597 h 6857999"/>
              <a:gd name="connsiteX21" fmla="*/ 5914765 w 6456673"/>
              <a:gd name="connsiteY21" fmla="*/ 467163 h 6857999"/>
              <a:gd name="connsiteX22" fmla="*/ 5901472 w 6456673"/>
              <a:gd name="connsiteY22" fmla="*/ 448997 h 6857999"/>
              <a:gd name="connsiteX23" fmla="*/ 5881533 w 6456673"/>
              <a:gd name="connsiteY23" fmla="*/ 438008 h 6857999"/>
              <a:gd name="connsiteX24" fmla="*/ 5856897 w 6456673"/>
              <a:gd name="connsiteY24" fmla="*/ 434286 h 6857999"/>
              <a:gd name="connsiteX25" fmla="*/ 842544 w 6456673"/>
              <a:gd name="connsiteY25" fmla="*/ 0 h 6857999"/>
              <a:gd name="connsiteX26" fmla="*/ 2733870 w 6456673"/>
              <a:gd name="connsiteY26" fmla="*/ 0 h 6857999"/>
              <a:gd name="connsiteX27" fmla="*/ 6456673 w 6456673"/>
              <a:gd name="connsiteY27" fmla="*/ 0 h 6857999"/>
              <a:gd name="connsiteX28" fmla="*/ 6456673 w 6456673"/>
              <a:gd name="connsiteY28" fmla="*/ 1856904 h 6857999"/>
              <a:gd name="connsiteX29" fmla="*/ 6456673 w 6456673"/>
              <a:gd name="connsiteY29" fmla="*/ 6857999 h 6857999"/>
              <a:gd name="connsiteX30" fmla="*/ 818673 w 6456673"/>
              <a:gd name="connsiteY30" fmla="*/ 6857999 h 6857999"/>
              <a:gd name="connsiteX31" fmla="*/ 739464 w 6456673"/>
              <a:gd name="connsiteY31" fmla="*/ 6703345 h 6857999"/>
              <a:gd name="connsiteX32" fmla="*/ 0 w 6456673"/>
              <a:gd name="connsiteY32" fmla="*/ 3452303 h 6857999"/>
              <a:gd name="connsiteX33" fmla="*/ 739464 w 6456673"/>
              <a:gd name="connsiteY33" fmla="*/ 201263 h 6857999"/>
              <a:gd name="connsiteX34" fmla="*/ 842544 w 6456673"/>
              <a:gd name="connsiteY34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61151 w 6456673"/>
              <a:gd name="connsiteY17" fmla="*/ 520157 h 6857999"/>
              <a:gd name="connsiteX18" fmla="*/ 5912284 w 6456673"/>
              <a:gd name="connsiteY18" fmla="*/ 523081 h 6857999"/>
              <a:gd name="connsiteX19" fmla="*/ 5919550 w 6456673"/>
              <a:gd name="connsiteY19" fmla="*/ 492597 h 6857999"/>
              <a:gd name="connsiteX20" fmla="*/ 5914765 w 6456673"/>
              <a:gd name="connsiteY20" fmla="*/ 467163 h 6857999"/>
              <a:gd name="connsiteX21" fmla="*/ 5901472 w 6456673"/>
              <a:gd name="connsiteY21" fmla="*/ 448997 h 6857999"/>
              <a:gd name="connsiteX22" fmla="*/ 5881533 w 6456673"/>
              <a:gd name="connsiteY22" fmla="*/ 438008 h 6857999"/>
              <a:gd name="connsiteX23" fmla="*/ 5856897 w 6456673"/>
              <a:gd name="connsiteY23" fmla="*/ 434286 h 6857999"/>
              <a:gd name="connsiteX24" fmla="*/ 842544 w 6456673"/>
              <a:gd name="connsiteY24" fmla="*/ 0 h 6857999"/>
              <a:gd name="connsiteX25" fmla="*/ 2733870 w 6456673"/>
              <a:gd name="connsiteY25" fmla="*/ 0 h 6857999"/>
              <a:gd name="connsiteX26" fmla="*/ 6456673 w 6456673"/>
              <a:gd name="connsiteY26" fmla="*/ 0 h 6857999"/>
              <a:gd name="connsiteX27" fmla="*/ 6456673 w 6456673"/>
              <a:gd name="connsiteY27" fmla="*/ 1856904 h 6857999"/>
              <a:gd name="connsiteX28" fmla="*/ 6456673 w 6456673"/>
              <a:gd name="connsiteY28" fmla="*/ 6857999 h 6857999"/>
              <a:gd name="connsiteX29" fmla="*/ 818673 w 6456673"/>
              <a:gd name="connsiteY29" fmla="*/ 6857999 h 6857999"/>
              <a:gd name="connsiteX30" fmla="*/ 739464 w 6456673"/>
              <a:gd name="connsiteY30" fmla="*/ 6703345 h 6857999"/>
              <a:gd name="connsiteX31" fmla="*/ 0 w 6456673"/>
              <a:gd name="connsiteY31" fmla="*/ 3452303 h 6857999"/>
              <a:gd name="connsiteX32" fmla="*/ 739464 w 6456673"/>
              <a:gd name="connsiteY32" fmla="*/ 201263 h 6857999"/>
              <a:gd name="connsiteX33" fmla="*/ 842544 w 6456673"/>
              <a:gd name="connsiteY3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61151 w 6456673"/>
              <a:gd name="connsiteY16" fmla="*/ 520157 h 6857999"/>
              <a:gd name="connsiteX17" fmla="*/ 5912284 w 6456673"/>
              <a:gd name="connsiteY17" fmla="*/ 523081 h 6857999"/>
              <a:gd name="connsiteX18" fmla="*/ 5919550 w 6456673"/>
              <a:gd name="connsiteY18" fmla="*/ 492597 h 6857999"/>
              <a:gd name="connsiteX19" fmla="*/ 5914765 w 6456673"/>
              <a:gd name="connsiteY19" fmla="*/ 467163 h 6857999"/>
              <a:gd name="connsiteX20" fmla="*/ 5901472 w 6456673"/>
              <a:gd name="connsiteY20" fmla="*/ 448997 h 6857999"/>
              <a:gd name="connsiteX21" fmla="*/ 5881533 w 6456673"/>
              <a:gd name="connsiteY21" fmla="*/ 438008 h 6857999"/>
              <a:gd name="connsiteX22" fmla="*/ 5856897 w 6456673"/>
              <a:gd name="connsiteY22" fmla="*/ 434286 h 6857999"/>
              <a:gd name="connsiteX23" fmla="*/ 842544 w 6456673"/>
              <a:gd name="connsiteY23" fmla="*/ 0 h 6857999"/>
              <a:gd name="connsiteX24" fmla="*/ 2733870 w 6456673"/>
              <a:gd name="connsiteY24" fmla="*/ 0 h 6857999"/>
              <a:gd name="connsiteX25" fmla="*/ 6456673 w 6456673"/>
              <a:gd name="connsiteY25" fmla="*/ 0 h 6857999"/>
              <a:gd name="connsiteX26" fmla="*/ 6456673 w 6456673"/>
              <a:gd name="connsiteY26" fmla="*/ 1856904 h 6857999"/>
              <a:gd name="connsiteX27" fmla="*/ 6456673 w 6456673"/>
              <a:gd name="connsiteY27" fmla="*/ 6857999 h 6857999"/>
              <a:gd name="connsiteX28" fmla="*/ 818673 w 6456673"/>
              <a:gd name="connsiteY28" fmla="*/ 6857999 h 6857999"/>
              <a:gd name="connsiteX29" fmla="*/ 739464 w 6456673"/>
              <a:gd name="connsiteY29" fmla="*/ 6703345 h 6857999"/>
              <a:gd name="connsiteX30" fmla="*/ 0 w 6456673"/>
              <a:gd name="connsiteY30" fmla="*/ 3452303 h 6857999"/>
              <a:gd name="connsiteX31" fmla="*/ 739464 w 6456673"/>
              <a:gd name="connsiteY31" fmla="*/ 201263 h 6857999"/>
              <a:gd name="connsiteX32" fmla="*/ 842544 w 6456673"/>
              <a:gd name="connsiteY32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54682 w 6456673"/>
              <a:gd name="connsiteY14" fmla="*/ 472037 h 6857999"/>
              <a:gd name="connsiteX15" fmla="*/ 5861151 w 6456673"/>
              <a:gd name="connsiteY15" fmla="*/ 520157 h 6857999"/>
              <a:gd name="connsiteX16" fmla="*/ 5912284 w 6456673"/>
              <a:gd name="connsiteY16" fmla="*/ 523081 h 6857999"/>
              <a:gd name="connsiteX17" fmla="*/ 5919550 w 6456673"/>
              <a:gd name="connsiteY17" fmla="*/ 492597 h 6857999"/>
              <a:gd name="connsiteX18" fmla="*/ 5914765 w 6456673"/>
              <a:gd name="connsiteY18" fmla="*/ 467163 h 6857999"/>
              <a:gd name="connsiteX19" fmla="*/ 5901472 w 6456673"/>
              <a:gd name="connsiteY19" fmla="*/ 448997 h 6857999"/>
              <a:gd name="connsiteX20" fmla="*/ 5881533 w 6456673"/>
              <a:gd name="connsiteY20" fmla="*/ 438008 h 6857999"/>
              <a:gd name="connsiteX21" fmla="*/ 5856897 w 6456673"/>
              <a:gd name="connsiteY21" fmla="*/ 434286 h 6857999"/>
              <a:gd name="connsiteX22" fmla="*/ 842544 w 6456673"/>
              <a:gd name="connsiteY22" fmla="*/ 0 h 6857999"/>
              <a:gd name="connsiteX23" fmla="*/ 2733870 w 6456673"/>
              <a:gd name="connsiteY23" fmla="*/ 0 h 6857999"/>
              <a:gd name="connsiteX24" fmla="*/ 6456673 w 6456673"/>
              <a:gd name="connsiteY24" fmla="*/ 0 h 6857999"/>
              <a:gd name="connsiteX25" fmla="*/ 6456673 w 6456673"/>
              <a:gd name="connsiteY25" fmla="*/ 1856904 h 6857999"/>
              <a:gd name="connsiteX26" fmla="*/ 6456673 w 6456673"/>
              <a:gd name="connsiteY26" fmla="*/ 6857999 h 6857999"/>
              <a:gd name="connsiteX27" fmla="*/ 818673 w 6456673"/>
              <a:gd name="connsiteY27" fmla="*/ 6857999 h 6857999"/>
              <a:gd name="connsiteX28" fmla="*/ 739464 w 6456673"/>
              <a:gd name="connsiteY28" fmla="*/ 6703345 h 6857999"/>
              <a:gd name="connsiteX29" fmla="*/ 0 w 6456673"/>
              <a:gd name="connsiteY29" fmla="*/ 3452303 h 6857999"/>
              <a:gd name="connsiteX30" fmla="*/ 739464 w 6456673"/>
              <a:gd name="connsiteY30" fmla="*/ 201263 h 6857999"/>
              <a:gd name="connsiteX31" fmla="*/ 842544 w 6456673"/>
              <a:gd name="connsiteY31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54682 w 6456673"/>
              <a:gd name="connsiteY13" fmla="*/ 472037 h 6857999"/>
              <a:gd name="connsiteX14" fmla="*/ 5861151 w 6456673"/>
              <a:gd name="connsiteY14" fmla="*/ 520157 h 6857999"/>
              <a:gd name="connsiteX15" fmla="*/ 5912284 w 6456673"/>
              <a:gd name="connsiteY15" fmla="*/ 523081 h 6857999"/>
              <a:gd name="connsiteX16" fmla="*/ 5919550 w 6456673"/>
              <a:gd name="connsiteY16" fmla="*/ 492597 h 6857999"/>
              <a:gd name="connsiteX17" fmla="*/ 5914765 w 6456673"/>
              <a:gd name="connsiteY17" fmla="*/ 467163 h 6857999"/>
              <a:gd name="connsiteX18" fmla="*/ 5901472 w 6456673"/>
              <a:gd name="connsiteY18" fmla="*/ 448997 h 6857999"/>
              <a:gd name="connsiteX19" fmla="*/ 5881533 w 6456673"/>
              <a:gd name="connsiteY19" fmla="*/ 438008 h 6857999"/>
              <a:gd name="connsiteX20" fmla="*/ 5856897 w 6456673"/>
              <a:gd name="connsiteY20" fmla="*/ 434286 h 6857999"/>
              <a:gd name="connsiteX21" fmla="*/ 842544 w 6456673"/>
              <a:gd name="connsiteY21" fmla="*/ 0 h 6857999"/>
              <a:gd name="connsiteX22" fmla="*/ 2733870 w 6456673"/>
              <a:gd name="connsiteY22" fmla="*/ 0 h 6857999"/>
              <a:gd name="connsiteX23" fmla="*/ 6456673 w 6456673"/>
              <a:gd name="connsiteY23" fmla="*/ 0 h 6857999"/>
              <a:gd name="connsiteX24" fmla="*/ 6456673 w 6456673"/>
              <a:gd name="connsiteY24" fmla="*/ 1856904 h 6857999"/>
              <a:gd name="connsiteX25" fmla="*/ 6456673 w 6456673"/>
              <a:gd name="connsiteY25" fmla="*/ 6857999 h 6857999"/>
              <a:gd name="connsiteX26" fmla="*/ 818673 w 6456673"/>
              <a:gd name="connsiteY26" fmla="*/ 6857999 h 6857999"/>
              <a:gd name="connsiteX27" fmla="*/ 739464 w 6456673"/>
              <a:gd name="connsiteY27" fmla="*/ 6703345 h 6857999"/>
              <a:gd name="connsiteX28" fmla="*/ 0 w 6456673"/>
              <a:gd name="connsiteY28" fmla="*/ 3452303 h 6857999"/>
              <a:gd name="connsiteX29" fmla="*/ 739464 w 6456673"/>
              <a:gd name="connsiteY29" fmla="*/ 201263 h 6857999"/>
              <a:gd name="connsiteX30" fmla="*/ 842544 w 6456673"/>
              <a:gd name="connsiteY3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854682 w 6456673"/>
              <a:gd name="connsiteY12" fmla="*/ 472037 h 6857999"/>
              <a:gd name="connsiteX13" fmla="*/ 5861151 w 6456673"/>
              <a:gd name="connsiteY13" fmla="*/ 520157 h 6857999"/>
              <a:gd name="connsiteX14" fmla="*/ 5912284 w 6456673"/>
              <a:gd name="connsiteY14" fmla="*/ 523081 h 6857999"/>
              <a:gd name="connsiteX15" fmla="*/ 5919550 w 6456673"/>
              <a:gd name="connsiteY15" fmla="*/ 492597 h 6857999"/>
              <a:gd name="connsiteX16" fmla="*/ 5914765 w 6456673"/>
              <a:gd name="connsiteY16" fmla="*/ 467163 h 6857999"/>
              <a:gd name="connsiteX17" fmla="*/ 5901472 w 6456673"/>
              <a:gd name="connsiteY17" fmla="*/ 448997 h 6857999"/>
              <a:gd name="connsiteX18" fmla="*/ 5881533 w 6456673"/>
              <a:gd name="connsiteY18" fmla="*/ 438008 h 6857999"/>
              <a:gd name="connsiteX19" fmla="*/ 5856897 w 6456673"/>
              <a:gd name="connsiteY19" fmla="*/ 434286 h 6857999"/>
              <a:gd name="connsiteX20" fmla="*/ 842544 w 6456673"/>
              <a:gd name="connsiteY20" fmla="*/ 0 h 6857999"/>
              <a:gd name="connsiteX21" fmla="*/ 2733870 w 6456673"/>
              <a:gd name="connsiteY21" fmla="*/ 0 h 6857999"/>
              <a:gd name="connsiteX22" fmla="*/ 6456673 w 6456673"/>
              <a:gd name="connsiteY22" fmla="*/ 0 h 6857999"/>
              <a:gd name="connsiteX23" fmla="*/ 6456673 w 6456673"/>
              <a:gd name="connsiteY23" fmla="*/ 1856904 h 6857999"/>
              <a:gd name="connsiteX24" fmla="*/ 6456673 w 6456673"/>
              <a:gd name="connsiteY24" fmla="*/ 6857999 h 6857999"/>
              <a:gd name="connsiteX25" fmla="*/ 818673 w 6456673"/>
              <a:gd name="connsiteY25" fmla="*/ 6857999 h 6857999"/>
              <a:gd name="connsiteX26" fmla="*/ 739464 w 6456673"/>
              <a:gd name="connsiteY26" fmla="*/ 6703345 h 6857999"/>
              <a:gd name="connsiteX27" fmla="*/ 0 w 6456673"/>
              <a:gd name="connsiteY27" fmla="*/ 3452303 h 6857999"/>
              <a:gd name="connsiteX28" fmla="*/ 739464 w 6456673"/>
              <a:gd name="connsiteY28" fmla="*/ 201263 h 6857999"/>
              <a:gd name="connsiteX29" fmla="*/ 842544 w 6456673"/>
              <a:gd name="connsiteY29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854682 w 6456673"/>
              <a:gd name="connsiteY11" fmla="*/ 472037 h 6857999"/>
              <a:gd name="connsiteX12" fmla="*/ 5861151 w 6456673"/>
              <a:gd name="connsiteY12" fmla="*/ 520157 h 6857999"/>
              <a:gd name="connsiteX13" fmla="*/ 5912284 w 6456673"/>
              <a:gd name="connsiteY13" fmla="*/ 523081 h 6857999"/>
              <a:gd name="connsiteX14" fmla="*/ 5919550 w 6456673"/>
              <a:gd name="connsiteY14" fmla="*/ 492597 h 6857999"/>
              <a:gd name="connsiteX15" fmla="*/ 5914765 w 6456673"/>
              <a:gd name="connsiteY15" fmla="*/ 467163 h 6857999"/>
              <a:gd name="connsiteX16" fmla="*/ 5901472 w 6456673"/>
              <a:gd name="connsiteY16" fmla="*/ 448997 h 6857999"/>
              <a:gd name="connsiteX17" fmla="*/ 5881533 w 6456673"/>
              <a:gd name="connsiteY17" fmla="*/ 438008 h 6857999"/>
              <a:gd name="connsiteX18" fmla="*/ 5856897 w 6456673"/>
              <a:gd name="connsiteY18" fmla="*/ 434286 h 6857999"/>
              <a:gd name="connsiteX19" fmla="*/ 842544 w 6456673"/>
              <a:gd name="connsiteY19" fmla="*/ 0 h 6857999"/>
              <a:gd name="connsiteX20" fmla="*/ 2733870 w 6456673"/>
              <a:gd name="connsiteY20" fmla="*/ 0 h 6857999"/>
              <a:gd name="connsiteX21" fmla="*/ 6456673 w 6456673"/>
              <a:gd name="connsiteY21" fmla="*/ 0 h 6857999"/>
              <a:gd name="connsiteX22" fmla="*/ 6456673 w 6456673"/>
              <a:gd name="connsiteY22" fmla="*/ 1856904 h 6857999"/>
              <a:gd name="connsiteX23" fmla="*/ 6456673 w 6456673"/>
              <a:gd name="connsiteY23" fmla="*/ 6857999 h 6857999"/>
              <a:gd name="connsiteX24" fmla="*/ 818673 w 6456673"/>
              <a:gd name="connsiteY24" fmla="*/ 6857999 h 6857999"/>
              <a:gd name="connsiteX25" fmla="*/ 739464 w 6456673"/>
              <a:gd name="connsiteY25" fmla="*/ 6703345 h 6857999"/>
              <a:gd name="connsiteX26" fmla="*/ 0 w 6456673"/>
              <a:gd name="connsiteY26" fmla="*/ 3452303 h 6857999"/>
              <a:gd name="connsiteX27" fmla="*/ 739464 w 6456673"/>
              <a:gd name="connsiteY27" fmla="*/ 201263 h 6857999"/>
              <a:gd name="connsiteX28" fmla="*/ 842544 w 6456673"/>
              <a:gd name="connsiteY28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54682 w 6456673"/>
              <a:gd name="connsiteY10" fmla="*/ 472037 h 6857999"/>
              <a:gd name="connsiteX11" fmla="*/ 5861151 w 6456673"/>
              <a:gd name="connsiteY11" fmla="*/ 520157 h 6857999"/>
              <a:gd name="connsiteX12" fmla="*/ 5912284 w 6456673"/>
              <a:gd name="connsiteY12" fmla="*/ 523081 h 6857999"/>
              <a:gd name="connsiteX13" fmla="*/ 5919550 w 6456673"/>
              <a:gd name="connsiteY13" fmla="*/ 492597 h 6857999"/>
              <a:gd name="connsiteX14" fmla="*/ 5914765 w 6456673"/>
              <a:gd name="connsiteY14" fmla="*/ 467163 h 6857999"/>
              <a:gd name="connsiteX15" fmla="*/ 5901472 w 6456673"/>
              <a:gd name="connsiteY15" fmla="*/ 448997 h 6857999"/>
              <a:gd name="connsiteX16" fmla="*/ 5881533 w 6456673"/>
              <a:gd name="connsiteY16" fmla="*/ 438008 h 6857999"/>
              <a:gd name="connsiteX17" fmla="*/ 5856897 w 6456673"/>
              <a:gd name="connsiteY17" fmla="*/ 434286 h 6857999"/>
              <a:gd name="connsiteX18" fmla="*/ 842544 w 6456673"/>
              <a:gd name="connsiteY18" fmla="*/ 0 h 6857999"/>
              <a:gd name="connsiteX19" fmla="*/ 2733870 w 6456673"/>
              <a:gd name="connsiteY19" fmla="*/ 0 h 6857999"/>
              <a:gd name="connsiteX20" fmla="*/ 6456673 w 6456673"/>
              <a:gd name="connsiteY20" fmla="*/ 0 h 6857999"/>
              <a:gd name="connsiteX21" fmla="*/ 6456673 w 6456673"/>
              <a:gd name="connsiteY21" fmla="*/ 1856904 h 6857999"/>
              <a:gd name="connsiteX22" fmla="*/ 6456673 w 6456673"/>
              <a:gd name="connsiteY22" fmla="*/ 6857999 h 6857999"/>
              <a:gd name="connsiteX23" fmla="*/ 818673 w 6456673"/>
              <a:gd name="connsiteY23" fmla="*/ 6857999 h 6857999"/>
              <a:gd name="connsiteX24" fmla="*/ 739464 w 6456673"/>
              <a:gd name="connsiteY24" fmla="*/ 6703345 h 6857999"/>
              <a:gd name="connsiteX25" fmla="*/ 0 w 6456673"/>
              <a:gd name="connsiteY25" fmla="*/ 3452303 h 6857999"/>
              <a:gd name="connsiteX26" fmla="*/ 739464 w 6456673"/>
              <a:gd name="connsiteY26" fmla="*/ 201263 h 6857999"/>
              <a:gd name="connsiteX27" fmla="*/ 842544 w 6456673"/>
              <a:gd name="connsiteY27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5914765 w 6456673"/>
              <a:gd name="connsiteY13" fmla="*/ 467163 h 6857999"/>
              <a:gd name="connsiteX14" fmla="*/ 5901472 w 6456673"/>
              <a:gd name="connsiteY14" fmla="*/ 448997 h 6857999"/>
              <a:gd name="connsiteX15" fmla="*/ 5881533 w 6456673"/>
              <a:gd name="connsiteY15" fmla="*/ 438008 h 6857999"/>
              <a:gd name="connsiteX16" fmla="*/ 5856897 w 6456673"/>
              <a:gd name="connsiteY16" fmla="*/ 434286 h 6857999"/>
              <a:gd name="connsiteX17" fmla="*/ 842544 w 6456673"/>
              <a:gd name="connsiteY17" fmla="*/ 0 h 6857999"/>
              <a:gd name="connsiteX18" fmla="*/ 2733870 w 6456673"/>
              <a:gd name="connsiteY18" fmla="*/ 0 h 6857999"/>
              <a:gd name="connsiteX19" fmla="*/ 6456673 w 6456673"/>
              <a:gd name="connsiteY19" fmla="*/ 0 h 6857999"/>
              <a:gd name="connsiteX20" fmla="*/ 6456673 w 6456673"/>
              <a:gd name="connsiteY20" fmla="*/ 1856904 h 6857999"/>
              <a:gd name="connsiteX21" fmla="*/ 6456673 w 6456673"/>
              <a:gd name="connsiteY21" fmla="*/ 6857999 h 6857999"/>
              <a:gd name="connsiteX22" fmla="*/ 818673 w 6456673"/>
              <a:gd name="connsiteY22" fmla="*/ 6857999 h 6857999"/>
              <a:gd name="connsiteX23" fmla="*/ 739464 w 6456673"/>
              <a:gd name="connsiteY23" fmla="*/ 6703345 h 6857999"/>
              <a:gd name="connsiteX24" fmla="*/ 0 w 6456673"/>
              <a:gd name="connsiteY24" fmla="*/ 3452303 h 6857999"/>
              <a:gd name="connsiteX25" fmla="*/ 739464 w 6456673"/>
              <a:gd name="connsiteY25" fmla="*/ 201263 h 6857999"/>
              <a:gd name="connsiteX26" fmla="*/ 842544 w 6456673"/>
              <a:gd name="connsiteY26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81533 w 6456673"/>
              <a:gd name="connsiteY8" fmla="*/ 438008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5914765 w 6456673"/>
              <a:gd name="connsiteY13" fmla="*/ 467163 h 6857999"/>
              <a:gd name="connsiteX14" fmla="*/ 5901472 w 6456673"/>
              <a:gd name="connsiteY14" fmla="*/ 448997 h 6857999"/>
              <a:gd name="connsiteX15" fmla="*/ 5881533 w 6456673"/>
              <a:gd name="connsiteY15" fmla="*/ 438008 h 6857999"/>
              <a:gd name="connsiteX16" fmla="*/ 842544 w 6456673"/>
              <a:gd name="connsiteY16" fmla="*/ 0 h 6857999"/>
              <a:gd name="connsiteX17" fmla="*/ 2733870 w 6456673"/>
              <a:gd name="connsiteY17" fmla="*/ 0 h 6857999"/>
              <a:gd name="connsiteX18" fmla="*/ 6456673 w 6456673"/>
              <a:gd name="connsiteY18" fmla="*/ 0 h 6857999"/>
              <a:gd name="connsiteX19" fmla="*/ 6456673 w 6456673"/>
              <a:gd name="connsiteY19" fmla="*/ 1856904 h 6857999"/>
              <a:gd name="connsiteX20" fmla="*/ 6456673 w 6456673"/>
              <a:gd name="connsiteY20" fmla="*/ 6857999 h 6857999"/>
              <a:gd name="connsiteX21" fmla="*/ 818673 w 6456673"/>
              <a:gd name="connsiteY21" fmla="*/ 6857999 h 6857999"/>
              <a:gd name="connsiteX22" fmla="*/ 739464 w 6456673"/>
              <a:gd name="connsiteY22" fmla="*/ 6703345 h 6857999"/>
              <a:gd name="connsiteX23" fmla="*/ 0 w 6456673"/>
              <a:gd name="connsiteY23" fmla="*/ 3452303 h 6857999"/>
              <a:gd name="connsiteX24" fmla="*/ 739464 w 6456673"/>
              <a:gd name="connsiteY24" fmla="*/ 201263 h 6857999"/>
              <a:gd name="connsiteX25" fmla="*/ 842544 w 6456673"/>
              <a:gd name="connsiteY25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901472 w 6456673"/>
              <a:gd name="connsiteY8" fmla="*/ 448997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5914765 w 6456673"/>
              <a:gd name="connsiteY13" fmla="*/ 467163 h 6857999"/>
              <a:gd name="connsiteX14" fmla="*/ 5901472 w 6456673"/>
              <a:gd name="connsiteY14" fmla="*/ 448997 h 6857999"/>
              <a:gd name="connsiteX15" fmla="*/ 842544 w 6456673"/>
              <a:gd name="connsiteY15" fmla="*/ 0 h 6857999"/>
              <a:gd name="connsiteX16" fmla="*/ 2733870 w 6456673"/>
              <a:gd name="connsiteY16" fmla="*/ 0 h 6857999"/>
              <a:gd name="connsiteX17" fmla="*/ 6456673 w 6456673"/>
              <a:gd name="connsiteY17" fmla="*/ 0 h 6857999"/>
              <a:gd name="connsiteX18" fmla="*/ 6456673 w 6456673"/>
              <a:gd name="connsiteY18" fmla="*/ 1856904 h 6857999"/>
              <a:gd name="connsiteX19" fmla="*/ 6456673 w 6456673"/>
              <a:gd name="connsiteY19" fmla="*/ 6857999 h 6857999"/>
              <a:gd name="connsiteX20" fmla="*/ 818673 w 6456673"/>
              <a:gd name="connsiteY20" fmla="*/ 6857999 h 6857999"/>
              <a:gd name="connsiteX21" fmla="*/ 739464 w 6456673"/>
              <a:gd name="connsiteY21" fmla="*/ 6703345 h 6857999"/>
              <a:gd name="connsiteX22" fmla="*/ 0 w 6456673"/>
              <a:gd name="connsiteY22" fmla="*/ 3452303 h 6857999"/>
              <a:gd name="connsiteX23" fmla="*/ 739464 w 6456673"/>
              <a:gd name="connsiteY23" fmla="*/ 201263 h 6857999"/>
              <a:gd name="connsiteX24" fmla="*/ 842544 w 6456673"/>
              <a:gd name="connsiteY24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914765 w 6456673"/>
              <a:gd name="connsiteY8" fmla="*/ 467163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5914765 w 6456673"/>
              <a:gd name="connsiteY13" fmla="*/ 467163 h 6857999"/>
              <a:gd name="connsiteX14" fmla="*/ 842544 w 6456673"/>
              <a:gd name="connsiteY14" fmla="*/ 0 h 6857999"/>
              <a:gd name="connsiteX15" fmla="*/ 2733870 w 6456673"/>
              <a:gd name="connsiteY15" fmla="*/ 0 h 6857999"/>
              <a:gd name="connsiteX16" fmla="*/ 6456673 w 6456673"/>
              <a:gd name="connsiteY16" fmla="*/ 0 h 6857999"/>
              <a:gd name="connsiteX17" fmla="*/ 6456673 w 6456673"/>
              <a:gd name="connsiteY17" fmla="*/ 1856904 h 6857999"/>
              <a:gd name="connsiteX18" fmla="*/ 6456673 w 6456673"/>
              <a:gd name="connsiteY18" fmla="*/ 6857999 h 6857999"/>
              <a:gd name="connsiteX19" fmla="*/ 818673 w 6456673"/>
              <a:gd name="connsiteY19" fmla="*/ 6857999 h 6857999"/>
              <a:gd name="connsiteX20" fmla="*/ 739464 w 6456673"/>
              <a:gd name="connsiteY20" fmla="*/ 6703345 h 6857999"/>
              <a:gd name="connsiteX21" fmla="*/ 0 w 6456673"/>
              <a:gd name="connsiteY21" fmla="*/ 3452303 h 6857999"/>
              <a:gd name="connsiteX22" fmla="*/ 739464 w 6456673"/>
              <a:gd name="connsiteY22" fmla="*/ 201263 h 6857999"/>
              <a:gd name="connsiteX23" fmla="*/ 842544 w 6456673"/>
              <a:gd name="connsiteY2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919550 w 6456673"/>
              <a:gd name="connsiteY8" fmla="*/ 492597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842544 w 6456673"/>
              <a:gd name="connsiteY13" fmla="*/ 0 h 6857999"/>
              <a:gd name="connsiteX14" fmla="*/ 2733870 w 6456673"/>
              <a:gd name="connsiteY14" fmla="*/ 0 h 6857999"/>
              <a:gd name="connsiteX15" fmla="*/ 6456673 w 6456673"/>
              <a:gd name="connsiteY15" fmla="*/ 0 h 6857999"/>
              <a:gd name="connsiteX16" fmla="*/ 6456673 w 6456673"/>
              <a:gd name="connsiteY16" fmla="*/ 1856904 h 6857999"/>
              <a:gd name="connsiteX17" fmla="*/ 6456673 w 6456673"/>
              <a:gd name="connsiteY17" fmla="*/ 6857999 h 6857999"/>
              <a:gd name="connsiteX18" fmla="*/ 818673 w 6456673"/>
              <a:gd name="connsiteY18" fmla="*/ 6857999 h 6857999"/>
              <a:gd name="connsiteX19" fmla="*/ 739464 w 6456673"/>
              <a:gd name="connsiteY19" fmla="*/ 6703345 h 6857999"/>
              <a:gd name="connsiteX20" fmla="*/ 0 w 6456673"/>
              <a:gd name="connsiteY20" fmla="*/ 3452303 h 6857999"/>
              <a:gd name="connsiteX21" fmla="*/ 739464 w 6456673"/>
              <a:gd name="connsiteY21" fmla="*/ 201263 h 6857999"/>
              <a:gd name="connsiteX22" fmla="*/ 842544 w 6456673"/>
              <a:gd name="connsiteY22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912284 w 6456673"/>
              <a:gd name="connsiteY8" fmla="*/ 523081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842544 w 6456673"/>
              <a:gd name="connsiteY12" fmla="*/ 0 h 6857999"/>
              <a:gd name="connsiteX13" fmla="*/ 2733870 w 6456673"/>
              <a:gd name="connsiteY13" fmla="*/ 0 h 6857999"/>
              <a:gd name="connsiteX14" fmla="*/ 6456673 w 6456673"/>
              <a:gd name="connsiteY14" fmla="*/ 0 h 6857999"/>
              <a:gd name="connsiteX15" fmla="*/ 6456673 w 6456673"/>
              <a:gd name="connsiteY15" fmla="*/ 1856904 h 6857999"/>
              <a:gd name="connsiteX16" fmla="*/ 6456673 w 6456673"/>
              <a:gd name="connsiteY16" fmla="*/ 6857999 h 6857999"/>
              <a:gd name="connsiteX17" fmla="*/ 818673 w 6456673"/>
              <a:gd name="connsiteY17" fmla="*/ 6857999 h 6857999"/>
              <a:gd name="connsiteX18" fmla="*/ 739464 w 6456673"/>
              <a:gd name="connsiteY18" fmla="*/ 6703345 h 6857999"/>
              <a:gd name="connsiteX19" fmla="*/ 0 w 6456673"/>
              <a:gd name="connsiteY19" fmla="*/ 3452303 h 6857999"/>
              <a:gd name="connsiteX20" fmla="*/ 739464 w 6456673"/>
              <a:gd name="connsiteY20" fmla="*/ 201263 h 6857999"/>
              <a:gd name="connsiteX21" fmla="*/ 842544 w 6456673"/>
              <a:gd name="connsiteY21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61151 w 6456673"/>
              <a:gd name="connsiteY8" fmla="*/ 520157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842544 w 6456673"/>
              <a:gd name="connsiteY11" fmla="*/ 0 h 6857999"/>
              <a:gd name="connsiteX12" fmla="*/ 2733870 w 6456673"/>
              <a:gd name="connsiteY12" fmla="*/ 0 h 6857999"/>
              <a:gd name="connsiteX13" fmla="*/ 6456673 w 6456673"/>
              <a:gd name="connsiteY13" fmla="*/ 0 h 6857999"/>
              <a:gd name="connsiteX14" fmla="*/ 6456673 w 6456673"/>
              <a:gd name="connsiteY14" fmla="*/ 1856904 h 6857999"/>
              <a:gd name="connsiteX15" fmla="*/ 6456673 w 6456673"/>
              <a:gd name="connsiteY15" fmla="*/ 6857999 h 6857999"/>
              <a:gd name="connsiteX16" fmla="*/ 818673 w 6456673"/>
              <a:gd name="connsiteY16" fmla="*/ 6857999 h 6857999"/>
              <a:gd name="connsiteX17" fmla="*/ 739464 w 6456673"/>
              <a:gd name="connsiteY17" fmla="*/ 6703345 h 6857999"/>
              <a:gd name="connsiteX18" fmla="*/ 0 w 6456673"/>
              <a:gd name="connsiteY18" fmla="*/ 3452303 h 6857999"/>
              <a:gd name="connsiteX19" fmla="*/ 739464 w 6456673"/>
              <a:gd name="connsiteY19" fmla="*/ 201263 h 6857999"/>
              <a:gd name="connsiteX20" fmla="*/ 842544 w 6456673"/>
              <a:gd name="connsiteY2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842544 w 6456673"/>
              <a:gd name="connsiteY8" fmla="*/ 0 h 6857999"/>
              <a:gd name="connsiteX9" fmla="*/ 2733870 w 6456673"/>
              <a:gd name="connsiteY9" fmla="*/ 0 h 6857999"/>
              <a:gd name="connsiteX10" fmla="*/ 6456673 w 6456673"/>
              <a:gd name="connsiteY10" fmla="*/ 0 h 6857999"/>
              <a:gd name="connsiteX11" fmla="*/ 6456673 w 6456673"/>
              <a:gd name="connsiteY11" fmla="*/ 1856904 h 6857999"/>
              <a:gd name="connsiteX12" fmla="*/ 6456673 w 6456673"/>
              <a:gd name="connsiteY12" fmla="*/ 6857999 h 6857999"/>
              <a:gd name="connsiteX13" fmla="*/ 818673 w 6456673"/>
              <a:gd name="connsiteY13" fmla="*/ 6857999 h 6857999"/>
              <a:gd name="connsiteX14" fmla="*/ 739464 w 6456673"/>
              <a:gd name="connsiteY14" fmla="*/ 6703345 h 6857999"/>
              <a:gd name="connsiteX15" fmla="*/ 0 w 6456673"/>
              <a:gd name="connsiteY15" fmla="*/ 3452303 h 6857999"/>
              <a:gd name="connsiteX16" fmla="*/ 739464 w 6456673"/>
              <a:gd name="connsiteY16" fmla="*/ 201263 h 6857999"/>
              <a:gd name="connsiteX17" fmla="*/ 842544 w 6456673"/>
              <a:gd name="connsiteY17" fmla="*/ 0 h 6857999"/>
              <a:gd name="connsiteX0" fmla="*/ 6024297 w 6456673"/>
              <a:gd name="connsiteY0" fmla="*/ 435703 h 6857999"/>
              <a:gd name="connsiteX1" fmla="*/ 5984242 w 6456673"/>
              <a:gd name="connsiteY1" fmla="*/ 515991 h 6857999"/>
              <a:gd name="connsiteX2" fmla="*/ 6023234 w 6456673"/>
              <a:gd name="connsiteY2" fmla="*/ 481784 h 6857999"/>
              <a:gd name="connsiteX3" fmla="*/ 6023234 w 6456673"/>
              <a:gd name="connsiteY3" fmla="*/ 629865 h 6857999"/>
              <a:gd name="connsiteX4" fmla="*/ 6062669 w 6456673"/>
              <a:gd name="connsiteY4" fmla="*/ 629865 h 6857999"/>
              <a:gd name="connsiteX5" fmla="*/ 6062669 w 6456673"/>
              <a:gd name="connsiteY5" fmla="*/ 435703 h 6857999"/>
              <a:gd name="connsiteX6" fmla="*/ 6024297 w 6456673"/>
              <a:gd name="connsiteY6" fmla="*/ 435703 h 6857999"/>
              <a:gd name="connsiteX7" fmla="*/ 842544 w 6456673"/>
              <a:gd name="connsiteY7" fmla="*/ 0 h 6857999"/>
              <a:gd name="connsiteX8" fmla="*/ 2733870 w 6456673"/>
              <a:gd name="connsiteY8" fmla="*/ 0 h 6857999"/>
              <a:gd name="connsiteX9" fmla="*/ 6456673 w 6456673"/>
              <a:gd name="connsiteY9" fmla="*/ 0 h 6857999"/>
              <a:gd name="connsiteX10" fmla="*/ 6456673 w 6456673"/>
              <a:gd name="connsiteY10" fmla="*/ 1856904 h 6857999"/>
              <a:gd name="connsiteX11" fmla="*/ 6456673 w 6456673"/>
              <a:gd name="connsiteY11" fmla="*/ 6857999 h 6857999"/>
              <a:gd name="connsiteX12" fmla="*/ 818673 w 6456673"/>
              <a:gd name="connsiteY12" fmla="*/ 6857999 h 6857999"/>
              <a:gd name="connsiteX13" fmla="*/ 739464 w 6456673"/>
              <a:gd name="connsiteY13" fmla="*/ 6703345 h 6857999"/>
              <a:gd name="connsiteX14" fmla="*/ 0 w 6456673"/>
              <a:gd name="connsiteY14" fmla="*/ 3452303 h 6857999"/>
              <a:gd name="connsiteX15" fmla="*/ 739464 w 6456673"/>
              <a:gd name="connsiteY15" fmla="*/ 201263 h 6857999"/>
              <a:gd name="connsiteX16" fmla="*/ 842544 w 6456673"/>
              <a:gd name="connsiteY16" fmla="*/ 0 h 6857999"/>
              <a:gd name="connsiteX0" fmla="*/ 6024297 w 6456673"/>
              <a:gd name="connsiteY0" fmla="*/ 435703 h 6857999"/>
              <a:gd name="connsiteX1" fmla="*/ 5984242 w 6456673"/>
              <a:gd name="connsiteY1" fmla="*/ 515991 h 6857999"/>
              <a:gd name="connsiteX2" fmla="*/ 6023234 w 6456673"/>
              <a:gd name="connsiteY2" fmla="*/ 629865 h 6857999"/>
              <a:gd name="connsiteX3" fmla="*/ 6062669 w 6456673"/>
              <a:gd name="connsiteY3" fmla="*/ 629865 h 6857999"/>
              <a:gd name="connsiteX4" fmla="*/ 6062669 w 6456673"/>
              <a:gd name="connsiteY4" fmla="*/ 435703 h 6857999"/>
              <a:gd name="connsiteX5" fmla="*/ 6024297 w 6456673"/>
              <a:gd name="connsiteY5" fmla="*/ 435703 h 6857999"/>
              <a:gd name="connsiteX6" fmla="*/ 842544 w 6456673"/>
              <a:gd name="connsiteY6" fmla="*/ 0 h 6857999"/>
              <a:gd name="connsiteX7" fmla="*/ 2733870 w 6456673"/>
              <a:gd name="connsiteY7" fmla="*/ 0 h 6857999"/>
              <a:gd name="connsiteX8" fmla="*/ 6456673 w 6456673"/>
              <a:gd name="connsiteY8" fmla="*/ 0 h 6857999"/>
              <a:gd name="connsiteX9" fmla="*/ 6456673 w 6456673"/>
              <a:gd name="connsiteY9" fmla="*/ 1856904 h 6857999"/>
              <a:gd name="connsiteX10" fmla="*/ 6456673 w 6456673"/>
              <a:gd name="connsiteY10" fmla="*/ 6857999 h 6857999"/>
              <a:gd name="connsiteX11" fmla="*/ 818673 w 6456673"/>
              <a:gd name="connsiteY11" fmla="*/ 6857999 h 6857999"/>
              <a:gd name="connsiteX12" fmla="*/ 739464 w 6456673"/>
              <a:gd name="connsiteY12" fmla="*/ 6703345 h 6857999"/>
              <a:gd name="connsiteX13" fmla="*/ 0 w 6456673"/>
              <a:gd name="connsiteY13" fmla="*/ 3452303 h 6857999"/>
              <a:gd name="connsiteX14" fmla="*/ 739464 w 6456673"/>
              <a:gd name="connsiteY14" fmla="*/ 201263 h 6857999"/>
              <a:gd name="connsiteX15" fmla="*/ 842544 w 6456673"/>
              <a:gd name="connsiteY15" fmla="*/ 0 h 6857999"/>
              <a:gd name="connsiteX0" fmla="*/ 6024297 w 6456673"/>
              <a:gd name="connsiteY0" fmla="*/ 435703 h 6857999"/>
              <a:gd name="connsiteX1" fmla="*/ 6023234 w 6456673"/>
              <a:gd name="connsiteY1" fmla="*/ 629865 h 6857999"/>
              <a:gd name="connsiteX2" fmla="*/ 6062669 w 6456673"/>
              <a:gd name="connsiteY2" fmla="*/ 629865 h 6857999"/>
              <a:gd name="connsiteX3" fmla="*/ 6062669 w 6456673"/>
              <a:gd name="connsiteY3" fmla="*/ 435703 h 6857999"/>
              <a:gd name="connsiteX4" fmla="*/ 6024297 w 6456673"/>
              <a:gd name="connsiteY4" fmla="*/ 435703 h 6857999"/>
              <a:gd name="connsiteX5" fmla="*/ 842544 w 6456673"/>
              <a:gd name="connsiteY5" fmla="*/ 0 h 6857999"/>
              <a:gd name="connsiteX6" fmla="*/ 2733870 w 6456673"/>
              <a:gd name="connsiteY6" fmla="*/ 0 h 6857999"/>
              <a:gd name="connsiteX7" fmla="*/ 6456673 w 6456673"/>
              <a:gd name="connsiteY7" fmla="*/ 0 h 6857999"/>
              <a:gd name="connsiteX8" fmla="*/ 6456673 w 6456673"/>
              <a:gd name="connsiteY8" fmla="*/ 1856904 h 6857999"/>
              <a:gd name="connsiteX9" fmla="*/ 6456673 w 6456673"/>
              <a:gd name="connsiteY9" fmla="*/ 6857999 h 6857999"/>
              <a:gd name="connsiteX10" fmla="*/ 818673 w 6456673"/>
              <a:gd name="connsiteY10" fmla="*/ 6857999 h 6857999"/>
              <a:gd name="connsiteX11" fmla="*/ 739464 w 6456673"/>
              <a:gd name="connsiteY11" fmla="*/ 6703345 h 6857999"/>
              <a:gd name="connsiteX12" fmla="*/ 0 w 6456673"/>
              <a:gd name="connsiteY12" fmla="*/ 3452303 h 6857999"/>
              <a:gd name="connsiteX13" fmla="*/ 739464 w 6456673"/>
              <a:gd name="connsiteY13" fmla="*/ 201263 h 6857999"/>
              <a:gd name="connsiteX14" fmla="*/ 842544 w 6456673"/>
              <a:gd name="connsiteY14" fmla="*/ 0 h 6857999"/>
              <a:gd name="connsiteX0" fmla="*/ 6062669 w 6456673"/>
              <a:gd name="connsiteY0" fmla="*/ 435703 h 6857999"/>
              <a:gd name="connsiteX1" fmla="*/ 6023234 w 6456673"/>
              <a:gd name="connsiteY1" fmla="*/ 629865 h 6857999"/>
              <a:gd name="connsiteX2" fmla="*/ 6062669 w 6456673"/>
              <a:gd name="connsiteY2" fmla="*/ 629865 h 6857999"/>
              <a:gd name="connsiteX3" fmla="*/ 6062669 w 6456673"/>
              <a:gd name="connsiteY3" fmla="*/ 435703 h 6857999"/>
              <a:gd name="connsiteX4" fmla="*/ 842544 w 6456673"/>
              <a:gd name="connsiteY4" fmla="*/ 0 h 6857999"/>
              <a:gd name="connsiteX5" fmla="*/ 2733870 w 6456673"/>
              <a:gd name="connsiteY5" fmla="*/ 0 h 6857999"/>
              <a:gd name="connsiteX6" fmla="*/ 6456673 w 6456673"/>
              <a:gd name="connsiteY6" fmla="*/ 0 h 6857999"/>
              <a:gd name="connsiteX7" fmla="*/ 6456673 w 6456673"/>
              <a:gd name="connsiteY7" fmla="*/ 1856904 h 6857999"/>
              <a:gd name="connsiteX8" fmla="*/ 6456673 w 6456673"/>
              <a:gd name="connsiteY8" fmla="*/ 6857999 h 6857999"/>
              <a:gd name="connsiteX9" fmla="*/ 818673 w 6456673"/>
              <a:gd name="connsiteY9" fmla="*/ 6857999 h 6857999"/>
              <a:gd name="connsiteX10" fmla="*/ 739464 w 6456673"/>
              <a:gd name="connsiteY10" fmla="*/ 6703345 h 6857999"/>
              <a:gd name="connsiteX11" fmla="*/ 0 w 6456673"/>
              <a:gd name="connsiteY11" fmla="*/ 3452303 h 6857999"/>
              <a:gd name="connsiteX12" fmla="*/ 739464 w 6456673"/>
              <a:gd name="connsiteY12" fmla="*/ 201263 h 6857999"/>
              <a:gd name="connsiteX13" fmla="*/ 842544 w 6456673"/>
              <a:gd name="connsiteY13" fmla="*/ 0 h 6857999"/>
              <a:gd name="connsiteX0" fmla="*/ 6062669 w 6456673"/>
              <a:gd name="connsiteY0" fmla="*/ 629865 h 6857999"/>
              <a:gd name="connsiteX1" fmla="*/ 6023234 w 6456673"/>
              <a:gd name="connsiteY1" fmla="*/ 629865 h 6857999"/>
              <a:gd name="connsiteX2" fmla="*/ 6062669 w 6456673"/>
              <a:gd name="connsiteY2" fmla="*/ 629865 h 6857999"/>
              <a:gd name="connsiteX3" fmla="*/ 842544 w 6456673"/>
              <a:gd name="connsiteY3" fmla="*/ 0 h 6857999"/>
              <a:gd name="connsiteX4" fmla="*/ 2733870 w 6456673"/>
              <a:gd name="connsiteY4" fmla="*/ 0 h 6857999"/>
              <a:gd name="connsiteX5" fmla="*/ 6456673 w 6456673"/>
              <a:gd name="connsiteY5" fmla="*/ 0 h 6857999"/>
              <a:gd name="connsiteX6" fmla="*/ 6456673 w 6456673"/>
              <a:gd name="connsiteY6" fmla="*/ 1856904 h 6857999"/>
              <a:gd name="connsiteX7" fmla="*/ 6456673 w 6456673"/>
              <a:gd name="connsiteY7" fmla="*/ 6857999 h 6857999"/>
              <a:gd name="connsiteX8" fmla="*/ 818673 w 6456673"/>
              <a:gd name="connsiteY8" fmla="*/ 6857999 h 6857999"/>
              <a:gd name="connsiteX9" fmla="*/ 739464 w 6456673"/>
              <a:gd name="connsiteY9" fmla="*/ 6703345 h 6857999"/>
              <a:gd name="connsiteX10" fmla="*/ 0 w 6456673"/>
              <a:gd name="connsiteY10" fmla="*/ 3452303 h 6857999"/>
              <a:gd name="connsiteX11" fmla="*/ 739464 w 6456673"/>
              <a:gd name="connsiteY11" fmla="*/ 201263 h 6857999"/>
              <a:gd name="connsiteX12" fmla="*/ 842544 w 6456673"/>
              <a:gd name="connsiteY12" fmla="*/ 0 h 6857999"/>
              <a:gd name="connsiteX0" fmla="*/ 842544 w 6456673"/>
              <a:gd name="connsiteY0" fmla="*/ 0 h 6857999"/>
              <a:gd name="connsiteX1" fmla="*/ 2733870 w 6456673"/>
              <a:gd name="connsiteY1" fmla="*/ 0 h 6857999"/>
              <a:gd name="connsiteX2" fmla="*/ 6456673 w 6456673"/>
              <a:gd name="connsiteY2" fmla="*/ 0 h 6857999"/>
              <a:gd name="connsiteX3" fmla="*/ 6456673 w 6456673"/>
              <a:gd name="connsiteY3" fmla="*/ 1856904 h 6857999"/>
              <a:gd name="connsiteX4" fmla="*/ 6456673 w 6456673"/>
              <a:gd name="connsiteY4" fmla="*/ 6857999 h 6857999"/>
              <a:gd name="connsiteX5" fmla="*/ 818673 w 6456673"/>
              <a:gd name="connsiteY5" fmla="*/ 6857999 h 6857999"/>
              <a:gd name="connsiteX6" fmla="*/ 739464 w 6456673"/>
              <a:gd name="connsiteY6" fmla="*/ 6703345 h 6857999"/>
              <a:gd name="connsiteX7" fmla="*/ 0 w 6456673"/>
              <a:gd name="connsiteY7" fmla="*/ 3452303 h 6857999"/>
              <a:gd name="connsiteX8" fmla="*/ 739464 w 6456673"/>
              <a:gd name="connsiteY8" fmla="*/ 201263 h 6857999"/>
              <a:gd name="connsiteX9" fmla="*/ 842544 w 6456673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6673" h="6857999">
                <a:moveTo>
                  <a:pt x="842544" y="0"/>
                </a:moveTo>
                <a:lnTo>
                  <a:pt x="2733870" y="0"/>
                </a:lnTo>
                <a:lnTo>
                  <a:pt x="6456673" y="0"/>
                </a:lnTo>
                <a:lnTo>
                  <a:pt x="6456673" y="1856904"/>
                </a:lnTo>
                <a:lnTo>
                  <a:pt x="6456673" y="6857999"/>
                </a:lnTo>
                <a:lnTo>
                  <a:pt x="818673" y="6857999"/>
                </a:lnTo>
                <a:lnTo>
                  <a:pt x="739464" y="6703345"/>
                </a:lnTo>
                <a:cubicBezTo>
                  <a:pt x="265570" y="5719856"/>
                  <a:pt x="0" y="4617093"/>
                  <a:pt x="0" y="3452303"/>
                </a:cubicBezTo>
                <a:cubicBezTo>
                  <a:pt x="0" y="2287514"/>
                  <a:pt x="265570" y="1184752"/>
                  <a:pt x="739464" y="201263"/>
                </a:cubicBezTo>
                <a:lnTo>
                  <a:pt x="842544" y="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20976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ide de texte couleur (2 blocs) 02">
    <p:bg>
      <p:bgPr>
        <a:gradFill>
          <a:gsLst>
            <a:gs pos="0">
              <a:srgbClr val="DA4D1E"/>
            </a:gs>
            <a:gs pos="56000">
              <a:srgbClr val="F36F20"/>
            </a:gs>
            <a:gs pos="100000">
              <a:srgbClr val="F8992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D36DC216-C650-4E58-8B8E-E85561F09420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F89927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A104200-EE63-4373-9FC5-102AC5050EE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8425DAF-15E9-4C6C-A771-5BDCC3FA8FAA}"/>
              </a:ext>
            </a:extLst>
          </p:cNvPr>
          <p:cNvSpPr/>
          <p:nvPr userDrawn="1"/>
        </p:nvSpPr>
        <p:spPr>
          <a:xfrm>
            <a:off x="5980250" y="1336253"/>
            <a:ext cx="5386086" cy="4338336"/>
          </a:xfrm>
          <a:prstGeom prst="roundRect">
            <a:avLst>
              <a:gd name="adj" fmla="val 578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3" name="Espace réservé du texte 34">
            <a:extLst>
              <a:ext uri="{FF2B5EF4-FFF2-40B4-BE49-F238E27FC236}">
                <a16:creationId xmlns:a16="http://schemas.microsoft.com/office/drawing/2014/main" id="{9C80EDB5-10E9-45B7-BBD3-24B32CD62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2243" y="3065763"/>
            <a:ext cx="4782099" cy="87931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35" name="Espace réservé pour une image  38">
            <a:extLst>
              <a:ext uri="{FF2B5EF4-FFF2-40B4-BE49-F238E27FC236}">
                <a16:creationId xmlns:a16="http://schemas.microsoft.com/office/drawing/2014/main" id="{FB1071AC-6A5D-43C3-B38D-25E1AF882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9504" y="1210589"/>
            <a:ext cx="4464000" cy="44640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grpSp>
        <p:nvGrpSpPr>
          <p:cNvPr id="2" name="Graphique 18">
            <a:extLst>
              <a:ext uri="{FF2B5EF4-FFF2-40B4-BE49-F238E27FC236}">
                <a16:creationId xmlns:a16="http://schemas.microsoft.com/office/drawing/2014/main" id="{1FC26249-F971-9B0B-AC10-186832C37EC7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A07D9950-2F2A-E27F-7022-557F755D10A4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aphique 18">
              <a:extLst>
                <a:ext uri="{FF2B5EF4-FFF2-40B4-BE49-F238E27FC236}">
                  <a16:creationId xmlns:a16="http://schemas.microsoft.com/office/drawing/2014/main" id="{59CD0BBD-2B5B-B277-089A-EB3C785AE195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734E01F4-30C2-984C-0499-2856AB859E20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21767FB5-8E1E-9E8F-F907-10601350E7FE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DB84646D-CAD0-9736-FE8E-6E7D8DD79937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3" name="Graphique 18">
                <a:extLst>
                  <a:ext uri="{FF2B5EF4-FFF2-40B4-BE49-F238E27FC236}">
                    <a16:creationId xmlns:a16="http://schemas.microsoft.com/office/drawing/2014/main" id="{D568A9EC-F25B-A95F-3C11-3C6131E3EFA8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8D11A5F4-FAA5-FC0D-B1E7-703961AF8E5D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A20EC8A4-E4E0-7FBC-861F-F9EA5F688353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28C172AC-A8E9-92FA-3622-DC8547590A77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91C38F50-9DA6-E960-A778-7C1C97EA2528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BA471186-55CE-3C19-1E1E-7A49357814AA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5A34C3A2-3901-1DEC-1BD1-4E6F1386A883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E3744E81-744E-277A-D635-584CBAE43BD4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AABB59C4-6642-34DA-4F86-623DE9F4B1B6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E23FF5A-A40E-879D-BBBE-8C14832C7AFA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48D5D1BE-8217-C7BB-AFA4-E85A452440E7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090936DA-D2DF-9BB8-E6A2-2E315B50EE29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33D175C1-281A-8E1D-685D-C48950A905E6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CD8416CD-FC8B-79B3-8D59-CE81A2DA7DE9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57BFC358-FB4C-DF86-20FF-CABA0B980A30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10AE3D24-BEA2-8FB6-5D70-5743C7C6EFA6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A37CD680-A0F9-8DFD-1689-20139C9C4259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975FC2A6-BBDE-A718-0BE9-D562FDD096C5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aphique 18">
                <a:extLst>
                  <a:ext uri="{FF2B5EF4-FFF2-40B4-BE49-F238E27FC236}">
                    <a16:creationId xmlns:a16="http://schemas.microsoft.com/office/drawing/2014/main" id="{7C1653D2-D491-1EC1-3C1A-591005DACD35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5" name="Forme libre : forme 14">
                  <a:extLst>
                    <a:ext uri="{FF2B5EF4-FFF2-40B4-BE49-F238E27FC236}">
                      <a16:creationId xmlns:a16="http://schemas.microsoft.com/office/drawing/2014/main" id="{98F766CF-C3EF-C305-3C74-5CD510C64145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F2997495-122A-4DD8-9D46-0488129E079D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A91C0D47-FD8B-C9CD-B624-EA25BB382693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7" name="Forme libre : forme 6">
                <a:extLst>
                  <a:ext uri="{FF2B5EF4-FFF2-40B4-BE49-F238E27FC236}">
                    <a16:creationId xmlns:a16="http://schemas.microsoft.com/office/drawing/2014/main" id="{F886896E-1A59-205B-DC33-5274F811C7AD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2851AD92-8DB3-42E8-BC73-C2BE10A38C76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A41FB2C5-A1C5-570A-2540-676243BA9332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0E9EBB94-E036-27A2-3448-4D405EC8D34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AC6F3CD2-EF2D-42A6-01CF-4D4A9E6C13C7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FB070D1F-BB44-20E7-1DE0-E0C12F430E25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069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de texte couleur (2 blocs) 02">
    <p:bg>
      <p:bgPr>
        <a:gradFill>
          <a:gsLst>
            <a:gs pos="0">
              <a:srgbClr val="DA4D1E"/>
            </a:gs>
            <a:gs pos="56000">
              <a:srgbClr val="F36F20"/>
            </a:gs>
            <a:gs pos="100000">
              <a:srgbClr val="F8992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D36DC216-C650-4E58-8B8E-E85561F09420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F89927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A104200-EE63-4373-9FC5-102AC5050EE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8425DAF-15E9-4C6C-A771-5BDCC3FA8FAA}"/>
              </a:ext>
            </a:extLst>
          </p:cNvPr>
          <p:cNvSpPr/>
          <p:nvPr userDrawn="1"/>
        </p:nvSpPr>
        <p:spPr>
          <a:xfrm>
            <a:off x="660864" y="1645919"/>
            <a:ext cx="3911136" cy="4338336"/>
          </a:xfrm>
          <a:prstGeom prst="roundRect">
            <a:avLst>
              <a:gd name="adj" fmla="val 578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3" name="Espace réservé du texte 34">
            <a:extLst>
              <a:ext uri="{FF2B5EF4-FFF2-40B4-BE49-F238E27FC236}">
                <a16:creationId xmlns:a16="http://schemas.microsoft.com/office/drawing/2014/main" id="{9C80EDB5-10E9-45B7-BBD3-24B32CD62E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95404" y="2088075"/>
            <a:ext cx="2808787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34" name="Espace réservé du texte 34">
            <a:extLst>
              <a:ext uri="{FF2B5EF4-FFF2-40B4-BE49-F238E27FC236}">
                <a16:creationId xmlns:a16="http://schemas.microsoft.com/office/drawing/2014/main" id="{90B6647B-5631-47D1-A943-4329A836E8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258" y="2834379"/>
            <a:ext cx="2775480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view.</a:t>
            </a:r>
          </a:p>
        </p:txBody>
      </p:sp>
      <p:sp>
        <p:nvSpPr>
          <p:cNvPr id="35" name="Espace réservé pour une image  38">
            <a:extLst>
              <a:ext uri="{FF2B5EF4-FFF2-40B4-BE49-F238E27FC236}">
                <a16:creationId xmlns:a16="http://schemas.microsoft.com/office/drawing/2014/main" id="{FB1071AC-6A5D-43C3-B38D-25E1AF8825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3101" y="1220811"/>
            <a:ext cx="4464000" cy="44640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11FAEC96-0208-0968-2CC4-BD9B3CD00E55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8B94D3A1-A354-4391-8239-496724010BFF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BD441EFB-6FBD-4128-F16A-22DDD2A4B2C8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B420C5EF-D401-18C6-CC10-7FBB746909EC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7EFABA99-B8DE-02CC-F8A0-8C87FAC8C656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97A77868-2443-F761-1999-146E99D015AF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4" name="Graphique 18">
                <a:extLst>
                  <a:ext uri="{FF2B5EF4-FFF2-40B4-BE49-F238E27FC236}">
                    <a16:creationId xmlns:a16="http://schemas.microsoft.com/office/drawing/2014/main" id="{A0948006-3D1D-E2E9-A418-794B1A3542A9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1C1CFD56-FAB9-4206-2C8C-9258BF2A0091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2A07FA56-E7D1-9950-28B1-96655DCDDA1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CC7342D8-1DFA-F988-C0B3-52D58AE1FF9D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379FD50F-7355-5394-A75F-6ED8BB0A1EAB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06471228-F331-204F-5403-51D5A804305B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C72B4D04-6DD3-31BD-D42D-FDE745B61383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F2C6CEE1-898E-DC56-F1EF-8C75FA099724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5B3FCD76-D26E-BFD3-9173-4FE99438E7F1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E81CE70-C257-E4C9-9D1C-0AA192BF154C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A8ED32A7-2366-518C-CA1E-FE1457896417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19BC7554-51F1-8BAD-9058-7360A28C8256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4520CD77-0DF5-F406-FEB7-CBD4991E3A12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C50309DA-53E1-8B56-1F5C-E4CBDBF1224F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ED378705-8B8D-9D3D-579C-1CB950FB8E42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136270AD-E219-AEAA-A87D-7FB3ACD91AE1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A69BB7AB-DC27-964C-C721-00B997D570D0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E5794344-56B9-E99D-2AB6-FB85E218AC4C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364D56E7-7F38-EE71-D3A6-A8A37D8613D3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12C4F3AF-7C25-090D-CEAF-395A91DD304B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A50600B2-7147-F374-059C-3339D22561F8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10A20F6A-6FA4-F8F3-8A79-08101080D98E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7E814072-73E3-8B6A-DB61-28512059AFE4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B8F55F68-BF32-C8AB-4221-9F62B2330571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70872385-5C60-FCC1-3BB7-FB973213DB07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BC9B5298-AA40-5317-C363-2B6BAE4B9787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C6FE1B7B-D1FB-531A-02F3-C916CF526C62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8AC7978A-465E-0840-6DB3-E84DA484739B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153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ide de texte couleur (2 blocs) 02">
    <p:bg>
      <p:bgPr>
        <a:gradFill>
          <a:gsLst>
            <a:gs pos="0">
              <a:srgbClr val="DA4D1E"/>
            </a:gs>
            <a:gs pos="56000">
              <a:srgbClr val="F36F20"/>
            </a:gs>
            <a:gs pos="100000">
              <a:srgbClr val="F89927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D36DC216-C650-4E58-8B8E-E85561F09420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F89927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A104200-EE63-4373-9FC5-102AC5050EE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9" name="Espace réservé pour une image  38">
            <a:extLst>
              <a:ext uri="{FF2B5EF4-FFF2-40B4-BE49-F238E27FC236}">
                <a16:creationId xmlns:a16="http://schemas.microsoft.com/office/drawing/2014/main" id="{B13F5361-C12F-4237-84D4-EAEF93E870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3848" y="1498414"/>
            <a:ext cx="2264400" cy="22644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pour une image  38">
            <a:extLst>
              <a:ext uri="{FF2B5EF4-FFF2-40B4-BE49-F238E27FC236}">
                <a16:creationId xmlns:a16="http://schemas.microsoft.com/office/drawing/2014/main" id="{C0F09900-4F00-407C-95A1-02131BDCF5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66012" y="1498414"/>
            <a:ext cx="2264400" cy="22644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1" name="Espace réservé pour une image  38">
            <a:extLst>
              <a:ext uri="{FF2B5EF4-FFF2-40B4-BE49-F238E27FC236}">
                <a16:creationId xmlns:a16="http://schemas.microsoft.com/office/drawing/2014/main" id="{CC2657E5-E64F-42DB-94AD-E71B21DC3AB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26712" y="1498414"/>
            <a:ext cx="2264400" cy="22644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EB2ED93-04C9-4CCD-85F9-DAE364725F29}"/>
              </a:ext>
            </a:extLst>
          </p:cNvPr>
          <p:cNvSpPr/>
          <p:nvPr userDrawn="1"/>
        </p:nvSpPr>
        <p:spPr>
          <a:xfrm>
            <a:off x="4420579" y="4295274"/>
            <a:ext cx="3356148" cy="1902325"/>
          </a:xfrm>
          <a:prstGeom prst="roundRect">
            <a:avLst>
              <a:gd name="adj" fmla="val 578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" name="Espace réservé du texte 34">
            <a:extLst>
              <a:ext uri="{FF2B5EF4-FFF2-40B4-BE49-F238E27FC236}">
                <a16:creationId xmlns:a16="http://schemas.microsoft.com/office/drawing/2014/main" id="{8D67CE65-C704-4BEE-A7D0-71C7EAFBCE9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2709" y="4512179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DD21C9C1-5806-4054-B27F-C3293207CC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82709" y="4948117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approaches.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5E528D39-BDF2-47E7-A81C-99FB412594F8}"/>
              </a:ext>
            </a:extLst>
          </p:cNvPr>
          <p:cNvSpPr/>
          <p:nvPr userDrawn="1"/>
        </p:nvSpPr>
        <p:spPr>
          <a:xfrm>
            <a:off x="8183933" y="4295274"/>
            <a:ext cx="3356148" cy="1902325"/>
          </a:xfrm>
          <a:prstGeom prst="roundRect">
            <a:avLst>
              <a:gd name="adj" fmla="val 578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" name="Espace réservé du texte 34">
            <a:extLst>
              <a:ext uri="{FF2B5EF4-FFF2-40B4-BE49-F238E27FC236}">
                <a16:creationId xmlns:a16="http://schemas.microsoft.com/office/drawing/2014/main" id="{B2BE7922-573D-493F-9B3E-ED487786607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6063" y="4512179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17" name="Espace réservé du texte 34">
            <a:extLst>
              <a:ext uri="{FF2B5EF4-FFF2-40B4-BE49-F238E27FC236}">
                <a16:creationId xmlns:a16="http://schemas.microsoft.com/office/drawing/2014/main" id="{30309E67-7F0B-448C-8FD7-3782510B42E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6063" y="4948117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approaches.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B1721118-0C06-4AC2-BD97-0C4E644D9A77}"/>
              </a:ext>
            </a:extLst>
          </p:cNvPr>
          <p:cNvSpPr/>
          <p:nvPr userDrawn="1"/>
        </p:nvSpPr>
        <p:spPr>
          <a:xfrm>
            <a:off x="657226" y="4295274"/>
            <a:ext cx="3356148" cy="1902325"/>
          </a:xfrm>
          <a:prstGeom prst="roundRect">
            <a:avLst>
              <a:gd name="adj" fmla="val 5780"/>
            </a:avLst>
          </a:prstGeom>
          <a:solidFill>
            <a:srgbClr val="F89827">
              <a:alpha val="20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Espace réservé du texte 34">
            <a:extLst>
              <a:ext uri="{FF2B5EF4-FFF2-40B4-BE49-F238E27FC236}">
                <a16:creationId xmlns:a16="http://schemas.microsoft.com/office/drawing/2014/main" id="{25392ECF-D467-4441-852B-258947F73CD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356" y="4512179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839B6554-D887-40F4-867E-C971F90589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356" y="4948117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approaches.</a:t>
            </a:r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E7623A15-058B-F478-C730-51827E5D6FC1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1C4750AA-1992-7DBF-51BB-047B2DA1FB2A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CA4911D4-D7F7-5EAB-C21F-615FF66AE062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A045E037-3215-5B77-676F-7F4E7E5C4A5F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81902846-C5CE-899E-3D5D-D8817480B280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BE3A2D00-13E2-0ECE-BE79-BFB68F6D1CCC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27" name="Graphique 18">
                <a:extLst>
                  <a:ext uri="{FF2B5EF4-FFF2-40B4-BE49-F238E27FC236}">
                    <a16:creationId xmlns:a16="http://schemas.microsoft.com/office/drawing/2014/main" id="{CA8758AE-1068-6D2B-C4CD-A65D284494EE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4891326-250D-1318-CEF5-79CD2A3081FB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5BB23660-3355-1F1B-A1BD-4A1633AAA7DE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4183E50C-36C6-CF5C-BA16-33D9732FE9BD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53D0F0E1-E659-65F7-54BA-09BD8D47577E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301007DA-E11B-4E74-4A49-C4401706F028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BF3C4A3F-BC66-218C-2E6B-4C8DF7CB02F1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1F6AC6D8-7338-0C46-92C0-A5C0277E299E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2ACC8E5C-6A21-B553-DFF5-C9E8A11A17A7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19ECF57E-8BD5-437D-25A8-7E96ED8523A5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CFBE43B4-C632-694F-FCE5-54803A78152B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orme libre : forme 41">
                  <a:extLst>
                    <a:ext uri="{FF2B5EF4-FFF2-40B4-BE49-F238E27FC236}">
                      <a16:creationId xmlns:a16="http://schemas.microsoft.com/office/drawing/2014/main" id="{EA7108C0-DEBB-34F3-896F-F7A3A85712BC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AF469A85-2D22-10E2-E157-EC087B055DC8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0D699C96-7C97-EA2C-C3FB-1EBC219F581B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1A4B8835-2AA9-5CCA-3591-F00456460AC8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orme libre : forme 47">
                  <a:extLst>
                    <a:ext uri="{FF2B5EF4-FFF2-40B4-BE49-F238E27FC236}">
                      <a16:creationId xmlns:a16="http://schemas.microsoft.com/office/drawing/2014/main" id="{8BEB35EB-27FB-B2A6-58FE-CE92F8F35ED8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1FB663C4-606C-992F-E2C4-1765E1BCB52D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orme libre : forme 49">
                  <a:extLst>
                    <a:ext uri="{FF2B5EF4-FFF2-40B4-BE49-F238E27FC236}">
                      <a16:creationId xmlns:a16="http://schemas.microsoft.com/office/drawing/2014/main" id="{908B7949-5EA0-A3B0-C3B8-579A55947DD7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" name="Graphique 18">
                <a:extLst>
                  <a:ext uri="{FF2B5EF4-FFF2-40B4-BE49-F238E27FC236}">
                    <a16:creationId xmlns:a16="http://schemas.microsoft.com/office/drawing/2014/main" id="{7B99A8DE-CE1B-1508-FED2-48F6114879E3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56837601-FE96-78DD-B3A1-FA5DF727E641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A4DE1939-9720-0BDF-668E-233AEE9D4116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1C5B71D5-74C7-ACC5-CE02-ED249EFBF848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788FC80F-D5A0-1432-84C6-9AEA4E3FD9E4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C3764165-1F79-0668-C779-58DB373413D6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6987D78B-04E7-5CC4-86B6-B0A158E6E0FD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7EB417EB-F7FA-45B1-443C-94190D975E9F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96655E7E-B831-85C3-3DCF-5E521D3DB20F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18F53D9E-D6AA-1962-3BFB-BE9F78A1E318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3618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ext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DC1370-CC2F-4761-9F6E-04374C10D34C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0">
                <a:srgbClr val="DA4D1E"/>
              </a:gs>
              <a:gs pos="56000">
                <a:srgbClr val="F36F20"/>
              </a:gs>
              <a:gs pos="100000">
                <a:srgbClr val="F89927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6E9A9AA8-5D1D-5AC7-C4C9-850FD9D42F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11040F7-8775-4E9F-BA4F-E42AE1F141B7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A1DE141-9D56-4E46-A758-CBFE70A4CF9D}"/>
              </a:ext>
            </a:extLst>
          </p:cNvPr>
          <p:cNvSpPr/>
          <p:nvPr userDrawn="1"/>
        </p:nvSpPr>
        <p:spPr>
          <a:xfrm>
            <a:off x="657225" y="1495880"/>
            <a:ext cx="10874375" cy="4701720"/>
          </a:xfrm>
          <a:prstGeom prst="roundRect">
            <a:avLst>
              <a:gd name="adj" fmla="val 3549"/>
            </a:avLst>
          </a:prstGeom>
          <a:solidFill>
            <a:schemeClr val="tx1"/>
          </a:solidFill>
          <a:ln w="6350">
            <a:gradFill>
              <a:gsLst>
                <a:gs pos="0">
                  <a:srgbClr val="DB4F1E"/>
                </a:gs>
                <a:gs pos="100000">
                  <a:srgbClr val="F8982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4851" y="2156921"/>
            <a:ext cx="9589524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DB4F1E"/>
                    </a:gs>
                    <a:gs pos="100000">
                      <a:srgbClr val="F89827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</a:t>
            </a:r>
          </a:p>
          <a:p>
            <a:pPr lvl="0"/>
            <a:r>
              <a:rPr lang="en-US" dirty="0"/>
              <a:t>overviews. Iterative approaches to corporate strategy</a:t>
            </a:r>
          </a:p>
        </p:txBody>
      </p:sp>
      <p:sp>
        <p:nvSpPr>
          <p:cNvPr id="15" name="Espace réservé du texte 34">
            <a:extLst>
              <a:ext uri="{FF2B5EF4-FFF2-40B4-BE49-F238E27FC236}">
                <a16:creationId xmlns:a16="http://schemas.microsoft.com/office/drawing/2014/main" id="{73334EB7-E8E8-4150-8B31-F2B9510A1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851" y="2999098"/>
            <a:ext cx="9589524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At the end of the day, going forward, a new normal that has evolved from generation</a:t>
            </a:r>
            <a:br>
              <a:rPr lang="en-US" dirty="0"/>
            </a:br>
            <a:r>
              <a:rPr lang="en-US" dirty="0"/>
              <a:t>X is on the runway heading towards a streamlined cloud solution. User generated content in real-time will have multiple touchpoints for offshoring.</a:t>
            </a:r>
          </a:p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</p:spTree>
    <p:extLst>
      <p:ext uri="{BB962C8B-B14F-4D97-AF65-F5344CB8AC3E}">
        <p14:creationId xmlns:p14="http://schemas.microsoft.com/office/powerpoint/2010/main" val="64552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exte (2 blocs)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DC1370-CC2F-4761-9F6E-04374C10D34C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0">
                <a:srgbClr val="DA4D1E"/>
              </a:gs>
              <a:gs pos="56000">
                <a:srgbClr val="F36F20"/>
              </a:gs>
              <a:gs pos="100000">
                <a:srgbClr val="F89927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ECE5D4B3-35F4-D54F-09A9-BC5E2EE79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11040F7-8775-4E9F-BA4F-E42AE1F141B7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35B9F96-CC67-4FD6-BEA2-8D069A883C15}"/>
              </a:ext>
            </a:extLst>
          </p:cNvPr>
          <p:cNvSpPr/>
          <p:nvPr userDrawn="1"/>
        </p:nvSpPr>
        <p:spPr>
          <a:xfrm>
            <a:off x="657226" y="1495880"/>
            <a:ext cx="5110161" cy="4701720"/>
          </a:xfrm>
          <a:prstGeom prst="roundRect">
            <a:avLst>
              <a:gd name="adj" fmla="val 3765"/>
            </a:avLst>
          </a:prstGeom>
          <a:solidFill>
            <a:schemeClr val="tx1"/>
          </a:solidFill>
          <a:ln w="6350">
            <a:gradFill>
              <a:gsLst>
                <a:gs pos="0">
                  <a:srgbClr val="DB4F1E"/>
                </a:gs>
                <a:gs pos="100000">
                  <a:srgbClr val="F8982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8" name="Espace réservé du texte 34">
            <a:extLst>
              <a:ext uri="{FF2B5EF4-FFF2-40B4-BE49-F238E27FC236}">
                <a16:creationId xmlns:a16="http://schemas.microsoft.com/office/drawing/2014/main" id="{16AEA694-C0CC-49CF-A9B4-E6D6678B310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4851" y="2156921"/>
            <a:ext cx="3854907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DB4F1E"/>
                    </a:gs>
                    <a:gs pos="100000">
                      <a:srgbClr val="F89827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19" name="Espace réservé du texte 34">
            <a:extLst>
              <a:ext uri="{FF2B5EF4-FFF2-40B4-BE49-F238E27FC236}">
                <a16:creationId xmlns:a16="http://schemas.microsoft.com/office/drawing/2014/main" id="{3C4B7EAD-39C9-4D76-A07D-F5F476874AE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851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FDEEE8C-681F-4F81-8783-D8F23F4ED902}"/>
              </a:ext>
            </a:extLst>
          </p:cNvPr>
          <p:cNvSpPr/>
          <p:nvPr userDrawn="1"/>
        </p:nvSpPr>
        <p:spPr>
          <a:xfrm>
            <a:off x="6424611" y="1495880"/>
            <a:ext cx="5110161" cy="4701720"/>
          </a:xfrm>
          <a:prstGeom prst="roundRect">
            <a:avLst>
              <a:gd name="adj" fmla="val 3765"/>
            </a:avLst>
          </a:prstGeom>
          <a:solidFill>
            <a:schemeClr val="tx1"/>
          </a:solidFill>
          <a:ln w="6350">
            <a:gradFill>
              <a:gsLst>
                <a:gs pos="0">
                  <a:srgbClr val="DB4F1E"/>
                </a:gs>
                <a:gs pos="100000">
                  <a:srgbClr val="F8982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0ADB77DF-E5BA-4808-8015-C42462A2AB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2236" y="2156921"/>
            <a:ext cx="3854907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DB4F1E"/>
                    </a:gs>
                    <a:gs pos="100000">
                      <a:srgbClr val="F89827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10DBD3DC-959C-422B-A1E0-3C22A59730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1835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</p:spTree>
    <p:extLst>
      <p:ext uri="{BB962C8B-B14F-4D97-AF65-F5344CB8AC3E}">
        <p14:creationId xmlns:p14="http://schemas.microsoft.com/office/powerpoint/2010/main" val="412139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exte (3 blo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CD7DC76-ACDC-4689-A431-08E67FA1338F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0">
                <a:srgbClr val="DA4D1E"/>
              </a:gs>
              <a:gs pos="56000">
                <a:srgbClr val="F36F20"/>
              </a:gs>
              <a:gs pos="100000">
                <a:srgbClr val="F89927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40D946CC-BC55-AF12-9D6B-788F17B9DF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7EF5273-DA93-42CC-9A2C-AC8A459BB433}"/>
              </a:ext>
            </a:extLst>
          </p:cNvPr>
          <p:cNvSpPr/>
          <p:nvPr userDrawn="1"/>
        </p:nvSpPr>
        <p:spPr>
          <a:xfrm>
            <a:off x="657226" y="1369143"/>
            <a:ext cx="3329875" cy="4951915"/>
          </a:xfrm>
          <a:prstGeom prst="roundRect">
            <a:avLst>
              <a:gd name="adj" fmla="val 2941"/>
            </a:avLst>
          </a:prstGeom>
          <a:solidFill>
            <a:schemeClr val="tx1"/>
          </a:solidFill>
          <a:ln w="6350">
            <a:solidFill>
              <a:srgbClr val="F89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591ECE3-1572-4EBC-B678-8F57DBC8F98E}"/>
              </a:ext>
            </a:extLst>
          </p:cNvPr>
          <p:cNvSpPr/>
          <p:nvPr userDrawn="1"/>
        </p:nvSpPr>
        <p:spPr>
          <a:xfrm>
            <a:off x="820172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lang="en-US" sz="1600" kern="1200" dirty="0">
                <a:gradFill>
                  <a:gsLst>
                    <a:gs pos="0">
                      <a:srgbClr val="DB4F1E"/>
                    </a:gs>
                    <a:gs pos="100000">
                      <a:srgbClr val="F89827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Leverage agile frameworks </a:t>
            </a: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668E5087-4887-4A8D-84EF-E22A249BE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35534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8898F8A-0668-4B8C-9564-40DE2949DCE5}"/>
              </a:ext>
            </a:extLst>
          </p:cNvPr>
          <p:cNvSpPr/>
          <p:nvPr userDrawn="1"/>
        </p:nvSpPr>
        <p:spPr>
          <a:xfrm>
            <a:off x="4429475" y="1369143"/>
            <a:ext cx="3329875" cy="4951915"/>
          </a:xfrm>
          <a:prstGeom prst="roundRect">
            <a:avLst>
              <a:gd name="adj" fmla="val 2692"/>
            </a:avLst>
          </a:prstGeom>
          <a:solidFill>
            <a:schemeClr val="tx1"/>
          </a:solidFill>
          <a:ln w="6350">
            <a:solidFill>
              <a:srgbClr val="F89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F25C9192-8611-4223-BD8E-37179000D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lang="en-US" sz="1600" kern="1200" dirty="0">
                <a:gradFill>
                  <a:gsLst>
                    <a:gs pos="0">
                      <a:srgbClr val="DB4F1E"/>
                    </a:gs>
                    <a:gs pos="100000">
                      <a:srgbClr val="F89827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6E6725C8-E854-48FD-9DA2-5E19C8799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35534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1EA3227-0638-4DA7-852B-496BE0168C72}"/>
              </a:ext>
            </a:extLst>
          </p:cNvPr>
          <p:cNvSpPr/>
          <p:nvPr userDrawn="1"/>
        </p:nvSpPr>
        <p:spPr>
          <a:xfrm>
            <a:off x="8201723" y="1369143"/>
            <a:ext cx="3329875" cy="4951915"/>
          </a:xfrm>
          <a:prstGeom prst="roundRect">
            <a:avLst>
              <a:gd name="adj" fmla="val 2605"/>
            </a:avLst>
          </a:prstGeom>
          <a:solidFill>
            <a:schemeClr val="tx1"/>
          </a:solidFill>
          <a:ln w="6350">
            <a:solidFill>
              <a:srgbClr val="F89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30" name="Espace réservé du texte 34">
            <a:extLst>
              <a:ext uri="{FF2B5EF4-FFF2-40B4-BE49-F238E27FC236}">
                <a16:creationId xmlns:a16="http://schemas.microsoft.com/office/drawing/2014/main" id="{590F0D97-2E41-4C1B-8BEE-2D6030490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lang="en-US" sz="1600" kern="1200" dirty="0">
                <a:gradFill>
                  <a:gsLst>
                    <a:gs pos="0">
                      <a:srgbClr val="DB4F1E"/>
                    </a:gs>
                    <a:gs pos="100000">
                      <a:srgbClr val="F89827"/>
                    </a:gs>
                  </a:gsLst>
                  <a:lin ang="5400000" scaled="1"/>
                </a:gra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Leverage agile frameworks </a:t>
            </a:r>
          </a:p>
        </p:txBody>
      </p:sp>
      <p:sp>
        <p:nvSpPr>
          <p:cNvPr id="31" name="Espace réservé du texte 34">
            <a:extLst>
              <a:ext uri="{FF2B5EF4-FFF2-40B4-BE49-F238E27FC236}">
                <a16:creationId xmlns:a16="http://schemas.microsoft.com/office/drawing/2014/main" id="{2FB646EE-1935-4F52-9BD3-BD97BD0AEC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35534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E6ADBE01-CE4F-49EF-A3F6-61DFE38FA52D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4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exte (6 blo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CEE13E5-D58B-4006-AB6F-F33B1F8E138E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0">
                <a:srgbClr val="DA4D1E"/>
              </a:gs>
              <a:gs pos="56000">
                <a:srgbClr val="F36F20"/>
              </a:gs>
              <a:gs pos="100000">
                <a:srgbClr val="F89927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46471E44-51EC-1692-A5F4-7952504373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7EF5273-DA93-42CC-9A2C-AC8A459BB433}"/>
              </a:ext>
            </a:extLst>
          </p:cNvPr>
          <p:cNvSpPr/>
          <p:nvPr userDrawn="1"/>
        </p:nvSpPr>
        <p:spPr>
          <a:xfrm>
            <a:off x="657226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F89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CC9BD5B-4387-4511-A3EB-36DDC75F0896}"/>
              </a:ext>
            </a:extLst>
          </p:cNvPr>
          <p:cNvSpPr/>
          <p:nvPr userDrawn="1"/>
        </p:nvSpPr>
        <p:spPr>
          <a:xfrm>
            <a:off x="442947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591ECE3-1572-4EBC-B678-8F57DBC8F98E}"/>
              </a:ext>
            </a:extLst>
          </p:cNvPr>
          <p:cNvSpPr/>
          <p:nvPr userDrawn="1"/>
        </p:nvSpPr>
        <p:spPr>
          <a:xfrm>
            <a:off x="820172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F89927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668E5087-4887-4A8D-84EF-E22A249BE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8898F8A-0668-4B8C-9564-40DE2949DCE5}"/>
              </a:ext>
            </a:extLst>
          </p:cNvPr>
          <p:cNvSpPr/>
          <p:nvPr userDrawn="1"/>
        </p:nvSpPr>
        <p:spPr>
          <a:xfrm>
            <a:off x="442947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F89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F25C9192-8611-4223-BD8E-37179000D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F89927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6E6725C8-E854-48FD-9DA2-5E19C8799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247BAED-2EE2-47D7-90CA-46112AD1CCC8}"/>
              </a:ext>
            </a:extLst>
          </p:cNvPr>
          <p:cNvSpPr/>
          <p:nvPr userDrawn="1"/>
        </p:nvSpPr>
        <p:spPr>
          <a:xfrm>
            <a:off x="8201724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1EA3227-0638-4DA7-852B-496BE0168C72}"/>
              </a:ext>
            </a:extLst>
          </p:cNvPr>
          <p:cNvSpPr/>
          <p:nvPr userDrawn="1"/>
        </p:nvSpPr>
        <p:spPr>
          <a:xfrm>
            <a:off x="8201723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F89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30" name="Espace réservé du texte 34">
            <a:extLst>
              <a:ext uri="{FF2B5EF4-FFF2-40B4-BE49-F238E27FC236}">
                <a16:creationId xmlns:a16="http://schemas.microsoft.com/office/drawing/2014/main" id="{590F0D97-2E41-4C1B-8BEE-2D6030490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F89927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31" name="Espace réservé du texte 34">
            <a:extLst>
              <a:ext uri="{FF2B5EF4-FFF2-40B4-BE49-F238E27FC236}">
                <a16:creationId xmlns:a16="http://schemas.microsoft.com/office/drawing/2014/main" id="{2FB646EE-1935-4F52-9BD3-BD97BD0AEC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259E79E-E762-47BA-BE3C-0111C5AA5E6D}"/>
              </a:ext>
            </a:extLst>
          </p:cNvPr>
          <p:cNvSpPr/>
          <p:nvPr userDrawn="1"/>
        </p:nvSpPr>
        <p:spPr>
          <a:xfrm>
            <a:off x="657226" y="3996888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F89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2" name="Espace réservé du texte 34">
            <a:extLst>
              <a:ext uri="{FF2B5EF4-FFF2-40B4-BE49-F238E27FC236}">
                <a16:creationId xmlns:a16="http://schemas.microsoft.com/office/drawing/2014/main" id="{5445D7E8-F2B3-4704-8098-6ADEC66A8A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405" y="4314378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F89927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43" name="Espace réservé du texte 34">
            <a:extLst>
              <a:ext uri="{FF2B5EF4-FFF2-40B4-BE49-F238E27FC236}">
                <a16:creationId xmlns:a16="http://schemas.microsoft.com/office/drawing/2014/main" id="{BC2B4F56-33E7-4D3B-8E4B-497616A114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4405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F61CD18-9EBB-4A29-AA4A-53D401FA28E6}"/>
              </a:ext>
            </a:extLst>
          </p:cNvPr>
          <p:cNvSpPr/>
          <p:nvPr userDrawn="1"/>
        </p:nvSpPr>
        <p:spPr>
          <a:xfrm>
            <a:off x="4429475" y="3996888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F89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5" name="Espace réservé du texte 34">
            <a:extLst>
              <a:ext uri="{FF2B5EF4-FFF2-40B4-BE49-F238E27FC236}">
                <a16:creationId xmlns:a16="http://schemas.microsoft.com/office/drawing/2014/main" id="{F3E98469-7816-4889-B943-D94DCD548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654" y="4314378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F89927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46" name="Espace réservé du texte 34">
            <a:extLst>
              <a:ext uri="{FF2B5EF4-FFF2-40B4-BE49-F238E27FC236}">
                <a16:creationId xmlns:a16="http://schemas.microsoft.com/office/drawing/2014/main" id="{1F9059DC-C4F7-4C49-AD43-697386D546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6654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2FF7395-45E8-408A-A842-F003D2F49ECD}"/>
              </a:ext>
            </a:extLst>
          </p:cNvPr>
          <p:cNvSpPr/>
          <p:nvPr userDrawn="1"/>
        </p:nvSpPr>
        <p:spPr>
          <a:xfrm>
            <a:off x="8201723" y="3996888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F89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8" name="Espace réservé du texte 34">
            <a:extLst>
              <a:ext uri="{FF2B5EF4-FFF2-40B4-BE49-F238E27FC236}">
                <a16:creationId xmlns:a16="http://schemas.microsoft.com/office/drawing/2014/main" id="{AEB30625-BBF9-4FDA-A661-205F6716FF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8902" y="4314378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F89927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49" name="Espace réservé du texte 34">
            <a:extLst>
              <a:ext uri="{FF2B5EF4-FFF2-40B4-BE49-F238E27FC236}">
                <a16:creationId xmlns:a16="http://schemas.microsoft.com/office/drawing/2014/main" id="{D75081D6-3127-4E75-8B3D-5D6349950C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28902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F4F46C67-E44F-404E-9E85-8C0FDF27534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F89927"/>
          </a:solidFill>
          <a:ln>
            <a:noFill/>
          </a:ln>
          <a:effectLst>
            <a:glow rad="88900">
              <a:srgbClr val="F89927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83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partie 03">
    <p:bg>
      <p:bgPr>
        <a:gradFill>
          <a:gsLst>
            <a:gs pos="0">
              <a:srgbClr val="633B9B"/>
            </a:gs>
            <a:gs pos="59000">
              <a:srgbClr val="8E499B"/>
            </a:gs>
            <a:gs pos="100000">
              <a:srgbClr val="633B9B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C2FE7061-6377-B012-5E5D-BD40F1B9C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946" t="43058" r="13217"/>
          <a:stretch/>
        </p:blipFill>
        <p:spPr>
          <a:xfrm>
            <a:off x="0" y="-1"/>
            <a:ext cx="3934878" cy="3754261"/>
          </a:xfrm>
          <a:prstGeom prst="rect">
            <a:avLst/>
          </a:prstGeom>
        </p:spPr>
      </p:pic>
      <p:pic>
        <p:nvPicPr>
          <p:cNvPr id="2" name="Image 1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B7F878DB-1A67-0AC2-7366-6E24150113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-1" r="45501" b="41814"/>
          <a:stretch/>
        </p:blipFill>
        <p:spPr>
          <a:xfrm>
            <a:off x="5440838" y="1925931"/>
            <a:ext cx="6751162" cy="493207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23A5140-51C4-460A-8044-414B98E558E9}"/>
              </a:ext>
            </a:extLst>
          </p:cNvPr>
          <p:cNvSpPr/>
          <p:nvPr userDrawn="1"/>
        </p:nvSpPr>
        <p:spPr>
          <a:xfrm>
            <a:off x="4482699" y="793376"/>
            <a:ext cx="3117344" cy="31173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889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266" name="Graphique 1074">
            <a:extLst>
              <a:ext uri="{FF2B5EF4-FFF2-40B4-BE49-F238E27FC236}">
                <a16:creationId xmlns:a16="http://schemas.microsoft.com/office/drawing/2014/main" id="{E33CFF7D-8725-4741-B9B7-55C16F951022}"/>
              </a:ext>
            </a:extLst>
          </p:cNvPr>
          <p:cNvGrpSpPr/>
          <p:nvPr userDrawn="1"/>
        </p:nvGrpSpPr>
        <p:grpSpPr>
          <a:xfrm>
            <a:off x="5544901" y="1752592"/>
            <a:ext cx="1102198" cy="1102170"/>
            <a:chOff x="5544860" y="1775032"/>
            <a:chExt cx="1102198" cy="1102170"/>
          </a:xfrm>
          <a:noFill/>
        </p:grpSpPr>
        <p:grpSp>
          <p:nvGrpSpPr>
            <p:cNvPr id="267" name="Graphique 1074">
              <a:extLst>
                <a:ext uri="{FF2B5EF4-FFF2-40B4-BE49-F238E27FC236}">
                  <a16:creationId xmlns:a16="http://schemas.microsoft.com/office/drawing/2014/main" id="{77F576EC-1CA7-4694-8EFF-C56BFD0D70F1}"/>
                </a:ext>
              </a:extLst>
            </p:cNvPr>
            <p:cNvGrpSpPr/>
            <p:nvPr/>
          </p:nvGrpSpPr>
          <p:grpSpPr>
            <a:xfrm>
              <a:off x="5544953" y="1775032"/>
              <a:ext cx="1101889" cy="1102170"/>
              <a:chOff x="5544953" y="1775032"/>
              <a:chExt cx="1101889" cy="1102170"/>
            </a:xfrm>
            <a:noFill/>
          </p:grpSpPr>
          <p:sp>
            <p:nvSpPr>
              <p:cNvPr id="321" name="Graphique 1074">
                <a:extLst>
                  <a:ext uri="{FF2B5EF4-FFF2-40B4-BE49-F238E27FC236}">
                    <a16:creationId xmlns:a16="http://schemas.microsoft.com/office/drawing/2014/main" id="{5F287092-85EF-4653-8C5E-E8EABF6B14F1}"/>
                  </a:ext>
                </a:extLst>
              </p:cNvPr>
              <p:cNvSpPr/>
              <p:nvPr/>
            </p:nvSpPr>
            <p:spPr>
              <a:xfrm>
                <a:off x="5545076" y="1775209"/>
                <a:ext cx="1101767" cy="1101911"/>
              </a:xfrm>
              <a:custGeom>
                <a:avLst/>
                <a:gdLst>
                  <a:gd name="connsiteX0" fmla="*/ 991253 w 1101767"/>
                  <a:gd name="connsiteY0" fmla="*/ 220028 h 1101911"/>
                  <a:gd name="connsiteX1" fmla="*/ 985199 w 1101767"/>
                  <a:gd name="connsiteY1" fmla="*/ 213239 h 1101911"/>
                  <a:gd name="connsiteX2" fmla="*/ 991253 w 1101767"/>
                  <a:gd name="connsiteY2" fmla="*/ 220028 h 1101911"/>
                  <a:gd name="connsiteX3" fmla="*/ 1015227 w 1101767"/>
                  <a:gd name="connsiteY3" fmla="*/ 255376 h 1101911"/>
                  <a:gd name="connsiteX4" fmla="*/ 1029293 w 1101767"/>
                  <a:gd name="connsiteY4" fmla="*/ 278494 h 1101911"/>
                  <a:gd name="connsiteX5" fmla="*/ 1038344 w 1101767"/>
                  <a:gd name="connsiteY5" fmla="*/ 294578 h 1101911"/>
                  <a:gd name="connsiteX6" fmla="*/ 1046478 w 1101767"/>
                  <a:gd name="connsiteY6" fmla="*/ 310356 h 1101911"/>
                  <a:gd name="connsiteX7" fmla="*/ 1052838 w 1101767"/>
                  <a:gd name="connsiteY7" fmla="*/ 323933 h 1101911"/>
                  <a:gd name="connsiteX8" fmla="*/ 1066843 w 1101767"/>
                  <a:gd name="connsiteY8" fmla="*/ 357814 h 1101911"/>
                  <a:gd name="connsiteX9" fmla="*/ 1079441 w 1101767"/>
                  <a:gd name="connsiteY9" fmla="*/ 395426 h 1101911"/>
                  <a:gd name="connsiteX10" fmla="*/ 1089655 w 1101767"/>
                  <a:gd name="connsiteY10" fmla="*/ 435728 h 1101911"/>
                  <a:gd name="connsiteX11" fmla="*/ 1096932 w 1101767"/>
                  <a:gd name="connsiteY11" fmla="*/ 477559 h 1101911"/>
                  <a:gd name="connsiteX12" fmla="*/ 1100907 w 1101767"/>
                  <a:gd name="connsiteY12" fmla="*/ 519513 h 1101911"/>
                  <a:gd name="connsiteX13" fmla="*/ 1101702 w 1101767"/>
                  <a:gd name="connsiteY13" fmla="*/ 562017 h 1101911"/>
                  <a:gd name="connsiteX14" fmla="*/ 1099256 w 1101767"/>
                  <a:gd name="connsiteY14" fmla="*/ 604093 h 1101911"/>
                  <a:gd name="connsiteX15" fmla="*/ 1093569 w 1101767"/>
                  <a:gd name="connsiteY15" fmla="*/ 646169 h 1101911"/>
                  <a:gd name="connsiteX16" fmla="*/ 1084701 w 1101767"/>
                  <a:gd name="connsiteY16" fmla="*/ 687511 h 1101911"/>
                  <a:gd name="connsiteX17" fmla="*/ 1072653 w 1101767"/>
                  <a:gd name="connsiteY17" fmla="*/ 728302 h 1101911"/>
                  <a:gd name="connsiteX18" fmla="*/ 1057486 w 1101767"/>
                  <a:gd name="connsiteY18" fmla="*/ 767993 h 1101911"/>
                  <a:gd name="connsiteX19" fmla="*/ 1039139 w 1101767"/>
                  <a:gd name="connsiteY19" fmla="*/ 806706 h 1101911"/>
                  <a:gd name="connsiteX20" fmla="*/ 1017734 w 1101767"/>
                  <a:gd name="connsiteY20" fmla="*/ 843950 h 1101911"/>
                  <a:gd name="connsiteX21" fmla="*/ 993210 w 1101767"/>
                  <a:gd name="connsiteY21" fmla="*/ 879788 h 1101911"/>
                  <a:gd name="connsiteX22" fmla="*/ 965690 w 1101767"/>
                  <a:gd name="connsiteY22" fmla="*/ 913791 h 1101911"/>
                  <a:gd name="connsiteX23" fmla="*/ 923736 w 1101767"/>
                  <a:gd name="connsiteY23" fmla="*/ 956662 h 1101911"/>
                  <a:gd name="connsiteX24" fmla="*/ 889121 w 1101767"/>
                  <a:gd name="connsiteY24" fmla="*/ 985895 h 1101911"/>
                  <a:gd name="connsiteX25" fmla="*/ 852366 w 1101767"/>
                  <a:gd name="connsiteY25" fmla="*/ 1012193 h 1101911"/>
                  <a:gd name="connsiteX26" fmla="*/ 814204 w 1101767"/>
                  <a:gd name="connsiteY26" fmla="*/ 1035065 h 1101911"/>
                  <a:gd name="connsiteX27" fmla="*/ 774758 w 1101767"/>
                  <a:gd name="connsiteY27" fmla="*/ 1054574 h 1101911"/>
                  <a:gd name="connsiteX28" fmla="*/ 734272 w 1101767"/>
                  <a:gd name="connsiteY28" fmla="*/ 1070720 h 1101911"/>
                  <a:gd name="connsiteX29" fmla="*/ 693114 w 1101767"/>
                  <a:gd name="connsiteY29" fmla="*/ 1083440 h 1101911"/>
                  <a:gd name="connsiteX30" fmla="*/ 651160 w 1101767"/>
                  <a:gd name="connsiteY30" fmla="*/ 1092858 h 1101911"/>
                  <a:gd name="connsiteX31" fmla="*/ 566702 w 1101767"/>
                  <a:gd name="connsiteY31" fmla="*/ 1101726 h 1101911"/>
                  <a:gd name="connsiteX32" fmla="*/ 524137 w 1101767"/>
                  <a:gd name="connsiteY32" fmla="*/ 1101237 h 1101911"/>
                  <a:gd name="connsiteX33" fmla="*/ 481511 w 1101767"/>
                  <a:gd name="connsiteY33" fmla="*/ 1097445 h 1101911"/>
                  <a:gd name="connsiteX34" fmla="*/ 398949 w 1101767"/>
                  <a:gd name="connsiteY34" fmla="*/ 1080444 h 1101911"/>
                  <a:gd name="connsiteX35" fmla="*/ 357791 w 1101767"/>
                  <a:gd name="connsiteY35" fmla="*/ 1066867 h 1101911"/>
                  <a:gd name="connsiteX36" fmla="*/ 318956 w 1101767"/>
                  <a:gd name="connsiteY36" fmla="*/ 1050660 h 1101911"/>
                  <a:gd name="connsiteX37" fmla="*/ 278470 w 1101767"/>
                  <a:gd name="connsiteY37" fmla="*/ 1029806 h 1101911"/>
                  <a:gd name="connsiteX38" fmla="*/ 243550 w 1101767"/>
                  <a:gd name="connsiteY38" fmla="*/ 1008156 h 1101911"/>
                  <a:gd name="connsiteX39" fmla="*/ 197131 w 1101767"/>
                  <a:gd name="connsiteY39" fmla="*/ 973236 h 1101911"/>
                  <a:gd name="connsiteX40" fmla="*/ 173525 w 1101767"/>
                  <a:gd name="connsiteY40" fmla="*/ 952259 h 1101911"/>
                  <a:gd name="connsiteX41" fmla="*/ 161660 w 1101767"/>
                  <a:gd name="connsiteY41" fmla="*/ 940700 h 1101911"/>
                  <a:gd name="connsiteX42" fmla="*/ 151447 w 1101767"/>
                  <a:gd name="connsiteY42" fmla="*/ 930242 h 1101911"/>
                  <a:gd name="connsiteX43" fmla="*/ 145760 w 1101767"/>
                  <a:gd name="connsiteY43" fmla="*/ 924127 h 1101911"/>
                  <a:gd name="connsiteX44" fmla="*/ 140439 w 1101767"/>
                  <a:gd name="connsiteY44" fmla="*/ 918256 h 1101911"/>
                  <a:gd name="connsiteX45" fmla="*/ 133651 w 1101767"/>
                  <a:gd name="connsiteY45" fmla="*/ 910550 h 1101911"/>
                  <a:gd name="connsiteX46" fmla="*/ 121847 w 1101767"/>
                  <a:gd name="connsiteY46" fmla="*/ 896361 h 1101911"/>
                  <a:gd name="connsiteX47" fmla="*/ 121847 w 1101767"/>
                  <a:gd name="connsiteY47" fmla="*/ 896361 h 1101911"/>
                  <a:gd name="connsiteX48" fmla="*/ 118973 w 1101767"/>
                  <a:gd name="connsiteY48" fmla="*/ 892753 h 1101911"/>
                  <a:gd name="connsiteX49" fmla="*/ 116221 w 1101767"/>
                  <a:gd name="connsiteY49" fmla="*/ 889267 h 1101911"/>
                  <a:gd name="connsiteX50" fmla="*/ 107598 w 1101767"/>
                  <a:gd name="connsiteY50" fmla="*/ 877892 h 1101911"/>
                  <a:gd name="connsiteX51" fmla="*/ 101604 w 1101767"/>
                  <a:gd name="connsiteY51" fmla="*/ 869514 h 1101911"/>
                  <a:gd name="connsiteX52" fmla="*/ 94694 w 1101767"/>
                  <a:gd name="connsiteY52" fmla="*/ 859423 h 1101911"/>
                  <a:gd name="connsiteX53" fmla="*/ 83441 w 1101767"/>
                  <a:gd name="connsiteY53" fmla="*/ 842176 h 1101911"/>
                  <a:gd name="connsiteX54" fmla="*/ 75919 w 1101767"/>
                  <a:gd name="connsiteY54" fmla="*/ 830006 h 1101911"/>
                  <a:gd name="connsiteX55" fmla="*/ 68947 w 1101767"/>
                  <a:gd name="connsiteY55" fmla="*/ 817897 h 1101911"/>
                  <a:gd name="connsiteX56" fmla="*/ 56226 w 1101767"/>
                  <a:gd name="connsiteY56" fmla="*/ 793557 h 1101911"/>
                  <a:gd name="connsiteX57" fmla="*/ 43322 w 1101767"/>
                  <a:gd name="connsiteY57" fmla="*/ 765302 h 1101911"/>
                  <a:gd name="connsiteX58" fmla="*/ 30418 w 1101767"/>
                  <a:gd name="connsiteY58" fmla="*/ 731727 h 1101911"/>
                  <a:gd name="connsiteX59" fmla="*/ 18431 w 1101767"/>
                  <a:gd name="connsiteY59" fmla="*/ 692587 h 1101911"/>
                  <a:gd name="connsiteX60" fmla="*/ 9135 w 1101767"/>
                  <a:gd name="connsiteY60" fmla="*/ 651428 h 1101911"/>
                  <a:gd name="connsiteX61" fmla="*/ 3081 w 1101767"/>
                  <a:gd name="connsiteY61" fmla="*/ 609780 h 1101911"/>
                  <a:gd name="connsiteX62" fmla="*/ 206 w 1101767"/>
                  <a:gd name="connsiteY62" fmla="*/ 567338 h 1101911"/>
                  <a:gd name="connsiteX63" fmla="*/ 573 w 1101767"/>
                  <a:gd name="connsiteY63" fmla="*/ 525201 h 1101911"/>
                  <a:gd name="connsiteX64" fmla="*/ 10970 w 1101767"/>
                  <a:gd name="connsiteY64" fmla="*/ 441232 h 1101911"/>
                  <a:gd name="connsiteX65" fmla="*/ 21000 w 1101767"/>
                  <a:gd name="connsiteY65" fmla="*/ 399951 h 1101911"/>
                  <a:gd name="connsiteX66" fmla="*/ 34148 w 1101767"/>
                  <a:gd name="connsiteY66" fmla="*/ 359649 h 1101911"/>
                  <a:gd name="connsiteX67" fmla="*/ 50477 w 1101767"/>
                  <a:gd name="connsiteY67" fmla="*/ 320203 h 1101911"/>
                  <a:gd name="connsiteX68" fmla="*/ 69864 w 1101767"/>
                  <a:gd name="connsiteY68" fmla="*/ 282041 h 1101911"/>
                  <a:gd name="connsiteX69" fmla="*/ 92370 w 1101767"/>
                  <a:gd name="connsiteY69" fmla="*/ 245163 h 1101911"/>
                  <a:gd name="connsiteX70" fmla="*/ 117872 w 1101767"/>
                  <a:gd name="connsiteY70" fmla="*/ 209998 h 1101911"/>
                  <a:gd name="connsiteX71" fmla="*/ 146494 w 1101767"/>
                  <a:gd name="connsiteY71" fmla="*/ 176545 h 1101911"/>
                  <a:gd name="connsiteX72" fmla="*/ 178051 w 1101767"/>
                  <a:gd name="connsiteY72" fmla="*/ 145172 h 1101911"/>
                  <a:gd name="connsiteX73" fmla="*/ 212665 w 1101767"/>
                  <a:gd name="connsiteY73" fmla="*/ 115939 h 1101911"/>
                  <a:gd name="connsiteX74" fmla="*/ 249421 w 1101767"/>
                  <a:gd name="connsiteY74" fmla="*/ 89641 h 1101911"/>
                  <a:gd name="connsiteX75" fmla="*/ 287705 w 1101767"/>
                  <a:gd name="connsiteY75" fmla="*/ 66708 h 1101911"/>
                  <a:gd name="connsiteX76" fmla="*/ 327090 w 1101767"/>
                  <a:gd name="connsiteY76" fmla="*/ 47260 h 1101911"/>
                  <a:gd name="connsiteX77" fmla="*/ 367453 w 1101767"/>
                  <a:gd name="connsiteY77" fmla="*/ 31175 h 1101911"/>
                  <a:gd name="connsiteX78" fmla="*/ 408734 w 1101767"/>
                  <a:gd name="connsiteY78" fmla="*/ 18394 h 1101911"/>
                  <a:gd name="connsiteX79" fmla="*/ 450443 w 1101767"/>
                  <a:gd name="connsiteY79" fmla="*/ 9037 h 1101911"/>
                  <a:gd name="connsiteX80" fmla="*/ 492764 w 1101767"/>
                  <a:gd name="connsiteY80" fmla="*/ 2921 h 1101911"/>
                  <a:gd name="connsiteX81" fmla="*/ 535084 w 1101767"/>
                  <a:gd name="connsiteY81" fmla="*/ 108 h 1101911"/>
                  <a:gd name="connsiteX82" fmla="*/ 577649 w 1101767"/>
                  <a:gd name="connsiteY82" fmla="*/ 597 h 1101911"/>
                  <a:gd name="connsiteX83" fmla="*/ 620276 w 1101767"/>
                  <a:gd name="connsiteY83" fmla="*/ 4328 h 1101911"/>
                  <a:gd name="connsiteX84" fmla="*/ 702837 w 1101767"/>
                  <a:gd name="connsiteY84" fmla="*/ 21268 h 1101911"/>
                  <a:gd name="connsiteX85" fmla="*/ 743996 w 1101767"/>
                  <a:gd name="connsiteY85" fmla="*/ 34845 h 1101911"/>
                  <a:gd name="connsiteX86" fmla="*/ 782831 w 1101767"/>
                  <a:gd name="connsiteY86" fmla="*/ 51051 h 1101911"/>
                  <a:gd name="connsiteX87" fmla="*/ 823316 w 1101767"/>
                  <a:gd name="connsiteY87" fmla="*/ 71906 h 1101911"/>
                  <a:gd name="connsiteX88" fmla="*/ 858237 w 1101767"/>
                  <a:gd name="connsiteY88" fmla="*/ 93555 h 1101911"/>
                  <a:gd name="connsiteX89" fmla="*/ 904655 w 1101767"/>
                  <a:gd name="connsiteY89" fmla="*/ 128537 h 1101911"/>
                  <a:gd name="connsiteX90" fmla="*/ 928262 w 1101767"/>
                  <a:gd name="connsiteY90" fmla="*/ 149514 h 1101911"/>
                  <a:gd name="connsiteX91" fmla="*/ 950339 w 1101767"/>
                  <a:gd name="connsiteY91" fmla="*/ 171530 h 1101911"/>
                  <a:gd name="connsiteX92" fmla="*/ 961286 w 1101767"/>
                  <a:gd name="connsiteY92" fmla="*/ 183456 h 1101911"/>
                  <a:gd name="connsiteX93" fmla="*/ 970521 w 1101767"/>
                  <a:gd name="connsiteY93" fmla="*/ 194097 h 1101911"/>
                  <a:gd name="connsiteX94" fmla="*/ 979878 w 1101767"/>
                  <a:gd name="connsiteY94" fmla="*/ 205411 h 1101911"/>
                  <a:gd name="connsiteX95" fmla="*/ 982752 w 1101767"/>
                  <a:gd name="connsiteY95" fmla="*/ 209020 h 1101911"/>
                  <a:gd name="connsiteX96" fmla="*/ 985504 w 1101767"/>
                  <a:gd name="connsiteY96" fmla="*/ 212506 h 1101911"/>
                  <a:gd name="connsiteX97" fmla="*/ 985504 w 1101767"/>
                  <a:gd name="connsiteY97" fmla="*/ 212506 h 1101911"/>
                  <a:gd name="connsiteX98" fmla="*/ 988256 w 1101767"/>
                  <a:gd name="connsiteY98" fmla="*/ 216053 h 1101911"/>
                  <a:gd name="connsiteX99" fmla="*/ 991253 w 1101767"/>
                  <a:gd name="connsiteY99" fmla="*/ 220028 h 110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1101767" h="1101911">
                    <a:moveTo>
                      <a:pt x="991253" y="220028"/>
                    </a:moveTo>
                    <a:cubicBezTo>
                      <a:pt x="989418" y="217643"/>
                      <a:pt x="987400" y="215380"/>
                      <a:pt x="985199" y="213239"/>
                    </a:cubicBezTo>
                    <a:cubicBezTo>
                      <a:pt x="987400" y="215319"/>
                      <a:pt x="989418" y="217582"/>
                      <a:pt x="991253" y="220028"/>
                    </a:cubicBezTo>
                    <a:cubicBezTo>
                      <a:pt x="1000916" y="232932"/>
                      <a:pt x="1011251" y="249016"/>
                      <a:pt x="1015227" y="255376"/>
                    </a:cubicBezTo>
                    <a:cubicBezTo>
                      <a:pt x="1021709" y="265651"/>
                      <a:pt x="1024889" y="271033"/>
                      <a:pt x="1029293" y="278494"/>
                    </a:cubicBezTo>
                    <a:cubicBezTo>
                      <a:pt x="1032106" y="283264"/>
                      <a:pt x="1035714" y="289747"/>
                      <a:pt x="1038344" y="294578"/>
                    </a:cubicBezTo>
                    <a:cubicBezTo>
                      <a:pt x="1040913" y="299226"/>
                      <a:pt x="1044154" y="305586"/>
                      <a:pt x="1046478" y="310356"/>
                    </a:cubicBezTo>
                    <a:cubicBezTo>
                      <a:pt x="1048496" y="314393"/>
                      <a:pt x="1051003" y="319836"/>
                      <a:pt x="1052838" y="323933"/>
                    </a:cubicBezTo>
                    <a:cubicBezTo>
                      <a:pt x="1057364" y="333963"/>
                      <a:pt x="1063051" y="347479"/>
                      <a:pt x="1066843" y="357814"/>
                    </a:cubicBezTo>
                    <a:cubicBezTo>
                      <a:pt x="1070941" y="369006"/>
                      <a:pt x="1076078" y="383989"/>
                      <a:pt x="1079441" y="395426"/>
                    </a:cubicBezTo>
                    <a:cubicBezTo>
                      <a:pt x="1082927" y="407412"/>
                      <a:pt x="1087086" y="423558"/>
                      <a:pt x="1089655" y="435728"/>
                    </a:cubicBezTo>
                    <a:cubicBezTo>
                      <a:pt x="1092284" y="448204"/>
                      <a:pt x="1095220" y="464961"/>
                      <a:pt x="1096932" y="477559"/>
                    </a:cubicBezTo>
                    <a:cubicBezTo>
                      <a:pt x="1098583" y="490096"/>
                      <a:pt x="1100357" y="506853"/>
                      <a:pt x="1100907" y="519513"/>
                    </a:cubicBezTo>
                    <a:cubicBezTo>
                      <a:pt x="1101458" y="532234"/>
                      <a:pt x="1101947" y="549235"/>
                      <a:pt x="1101702" y="562017"/>
                    </a:cubicBezTo>
                    <a:cubicBezTo>
                      <a:pt x="1101458" y="574676"/>
                      <a:pt x="1100479" y="591556"/>
                      <a:pt x="1099256" y="604093"/>
                    </a:cubicBezTo>
                    <a:cubicBezTo>
                      <a:pt x="1098033" y="616752"/>
                      <a:pt x="1095770" y="633632"/>
                      <a:pt x="1093569" y="646169"/>
                    </a:cubicBezTo>
                    <a:cubicBezTo>
                      <a:pt x="1091367" y="658645"/>
                      <a:pt x="1087881" y="675218"/>
                      <a:pt x="1084701" y="687511"/>
                    </a:cubicBezTo>
                    <a:cubicBezTo>
                      <a:pt x="1081521" y="699864"/>
                      <a:pt x="1076689" y="716193"/>
                      <a:pt x="1072653" y="728302"/>
                    </a:cubicBezTo>
                    <a:cubicBezTo>
                      <a:pt x="1068555" y="740350"/>
                      <a:pt x="1062501" y="756251"/>
                      <a:pt x="1057486" y="767993"/>
                    </a:cubicBezTo>
                    <a:cubicBezTo>
                      <a:pt x="1052410" y="779797"/>
                      <a:pt x="1045071" y="795330"/>
                      <a:pt x="1039139" y="806706"/>
                    </a:cubicBezTo>
                    <a:cubicBezTo>
                      <a:pt x="1033146" y="818142"/>
                      <a:pt x="1024217" y="832819"/>
                      <a:pt x="1017734" y="843950"/>
                    </a:cubicBezTo>
                    <a:cubicBezTo>
                      <a:pt x="1011190" y="855203"/>
                      <a:pt x="1000977" y="869330"/>
                      <a:pt x="993210" y="879788"/>
                    </a:cubicBezTo>
                    <a:cubicBezTo>
                      <a:pt x="985382" y="890307"/>
                      <a:pt x="974129" y="903700"/>
                      <a:pt x="965690" y="913791"/>
                    </a:cubicBezTo>
                    <a:cubicBezTo>
                      <a:pt x="954192" y="927613"/>
                      <a:pt x="937374" y="944859"/>
                      <a:pt x="923736" y="956662"/>
                    </a:cubicBezTo>
                    <a:cubicBezTo>
                      <a:pt x="913462" y="965591"/>
                      <a:pt x="899824" y="977578"/>
                      <a:pt x="889121" y="985895"/>
                    </a:cubicBezTo>
                    <a:cubicBezTo>
                      <a:pt x="878419" y="994212"/>
                      <a:pt x="863680" y="1004731"/>
                      <a:pt x="852366" y="1012193"/>
                    </a:cubicBezTo>
                    <a:cubicBezTo>
                      <a:pt x="841235" y="1019531"/>
                      <a:pt x="825885" y="1028644"/>
                      <a:pt x="814204" y="1035065"/>
                    </a:cubicBezTo>
                    <a:cubicBezTo>
                      <a:pt x="802584" y="1041364"/>
                      <a:pt x="786684" y="1048948"/>
                      <a:pt x="774758" y="1054574"/>
                    </a:cubicBezTo>
                    <a:cubicBezTo>
                      <a:pt x="762955" y="1060140"/>
                      <a:pt x="746748" y="1066806"/>
                      <a:pt x="734272" y="1070720"/>
                    </a:cubicBezTo>
                    <a:cubicBezTo>
                      <a:pt x="721918" y="1074511"/>
                      <a:pt x="705590" y="1080077"/>
                      <a:pt x="693114" y="1083440"/>
                    </a:cubicBezTo>
                    <a:cubicBezTo>
                      <a:pt x="680638" y="1086743"/>
                      <a:pt x="663942" y="1091024"/>
                      <a:pt x="651160" y="1092858"/>
                    </a:cubicBezTo>
                    <a:cubicBezTo>
                      <a:pt x="625963" y="1096528"/>
                      <a:pt x="592205" y="1101053"/>
                      <a:pt x="566702" y="1101726"/>
                    </a:cubicBezTo>
                    <a:cubicBezTo>
                      <a:pt x="553921" y="1102093"/>
                      <a:pt x="536858" y="1101910"/>
                      <a:pt x="524137" y="1101237"/>
                    </a:cubicBezTo>
                    <a:cubicBezTo>
                      <a:pt x="511294" y="1100625"/>
                      <a:pt x="494231" y="1099341"/>
                      <a:pt x="481511" y="1097445"/>
                    </a:cubicBezTo>
                    <a:cubicBezTo>
                      <a:pt x="456498" y="1093776"/>
                      <a:pt x="423289" y="1087477"/>
                      <a:pt x="398949" y="1080444"/>
                    </a:cubicBezTo>
                    <a:cubicBezTo>
                      <a:pt x="386473" y="1076835"/>
                      <a:pt x="369961" y="1071454"/>
                      <a:pt x="357791" y="1066867"/>
                    </a:cubicBezTo>
                    <a:cubicBezTo>
                      <a:pt x="345926" y="1062463"/>
                      <a:pt x="330515" y="1055675"/>
                      <a:pt x="318956" y="1050660"/>
                    </a:cubicBezTo>
                    <a:cubicBezTo>
                      <a:pt x="306419" y="1045217"/>
                      <a:pt x="290396" y="1036533"/>
                      <a:pt x="278470" y="1029806"/>
                    </a:cubicBezTo>
                    <a:cubicBezTo>
                      <a:pt x="267706" y="1023751"/>
                      <a:pt x="253946" y="1014761"/>
                      <a:pt x="243550" y="1008156"/>
                    </a:cubicBezTo>
                    <a:cubicBezTo>
                      <a:pt x="228872" y="998799"/>
                      <a:pt x="210280" y="984672"/>
                      <a:pt x="197131" y="973236"/>
                    </a:cubicBezTo>
                    <a:cubicBezTo>
                      <a:pt x="189976" y="966998"/>
                      <a:pt x="180497" y="958680"/>
                      <a:pt x="173525" y="952259"/>
                    </a:cubicBezTo>
                    <a:cubicBezTo>
                      <a:pt x="169856" y="948895"/>
                      <a:pt x="165208" y="944186"/>
                      <a:pt x="161660" y="940700"/>
                    </a:cubicBezTo>
                    <a:cubicBezTo>
                      <a:pt x="158541" y="937642"/>
                      <a:pt x="154505" y="933361"/>
                      <a:pt x="151447" y="930242"/>
                    </a:cubicBezTo>
                    <a:cubicBezTo>
                      <a:pt x="149735" y="928408"/>
                      <a:pt x="147472" y="925961"/>
                      <a:pt x="145760" y="924127"/>
                    </a:cubicBezTo>
                    <a:cubicBezTo>
                      <a:pt x="144170" y="922414"/>
                      <a:pt x="142029" y="920029"/>
                      <a:pt x="140439" y="918256"/>
                    </a:cubicBezTo>
                    <a:cubicBezTo>
                      <a:pt x="138421" y="915932"/>
                      <a:pt x="135669" y="912874"/>
                      <a:pt x="133651" y="910550"/>
                    </a:cubicBezTo>
                    <a:cubicBezTo>
                      <a:pt x="130409" y="906819"/>
                      <a:pt x="124783" y="900031"/>
                      <a:pt x="121847" y="896361"/>
                    </a:cubicBezTo>
                    <a:lnTo>
                      <a:pt x="121847" y="896361"/>
                    </a:lnTo>
                    <a:cubicBezTo>
                      <a:pt x="120869" y="895138"/>
                      <a:pt x="119952" y="893976"/>
                      <a:pt x="118973" y="892753"/>
                    </a:cubicBezTo>
                    <a:cubicBezTo>
                      <a:pt x="117566" y="890980"/>
                      <a:pt x="116527" y="889634"/>
                      <a:pt x="116221" y="889267"/>
                    </a:cubicBezTo>
                    <a:cubicBezTo>
                      <a:pt x="111573" y="883335"/>
                      <a:pt x="109494" y="880461"/>
                      <a:pt x="107598" y="877892"/>
                    </a:cubicBezTo>
                    <a:cubicBezTo>
                      <a:pt x="105763" y="875385"/>
                      <a:pt x="103378" y="872021"/>
                      <a:pt x="101604" y="869514"/>
                    </a:cubicBezTo>
                    <a:cubicBezTo>
                      <a:pt x="99525" y="866517"/>
                      <a:pt x="96773" y="862481"/>
                      <a:pt x="94694" y="859423"/>
                    </a:cubicBezTo>
                    <a:cubicBezTo>
                      <a:pt x="90107" y="852634"/>
                      <a:pt x="86071" y="846335"/>
                      <a:pt x="83441" y="842176"/>
                    </a:cubicBezTo>
                    <a:cubicBezTo>
                      <a:pt x="81117" y="838568"/>
                      <a:pt x="78120" y="833676"/>
                      <a:pt x="75919" y="830006"/>
                    </a:cubicBezTo>
                    <a:cubicBezTo>
                      <a:pt x="73778" y="826398"/>
                      <a:pt x="70965" y="821567"/>
                      <a:pt x="68947" y="817897"/>
                    </a:cubicBezTo>
                    <a:cubicBezTo>
                      <a:pt x="64910" y="810681"/>
                      <a:pt x="60018" y="800834"/>
                      <a:pt x="56226" y="793557"/>
                    </a:cubicBezTo>
                    <a:cubicBezTo>
                      <a:pt x="51884" y="785301"/>
                      <a:pt x="47053" y="773864"/>
                      <a:pt x="43322" y="765302"/>
                    </a:cubicBezTo>
                    <a:cubicBezTo>
                      <a:pt x="39041" y="755395"/>
                      <a:pt x="33904" y="741940"/>
                      <a:pt x="30418" y="731727"/>
                    </a:cubicBezTo>
                    <a:cubicBezTo>
                      <a:pt x="26443" y="720107"/>
                      <a:pt x="21672" y="704390"/>
                      <a:pt x="18431" y="692587"/>
                    </a:cubicBezTo>
                    <a:cubicBezTo>
                      <a:pt x="15068" y="680355"/>
                      <a:pt x="11459" y="663843"/>
                      <a:pt x="9135" y="651428"/>
                    </a:cubicBezTo>
                    <a:cubicBezTo>
                      <a:pt x="6811" y="639013"/>
                      <a:pt x="4426" y="622379"/>
                      <a:pt x="3081" y="609780"/>
                    </a:cubicBezTo>
                    <a:cubicBezTo>
                      <a:pt x="1735" y="597121"/>
                      <a:pt x="573" y="580119"/>
                      <a:pt x="206" y="567338"/>
                    </a:cubicBezTo>
                    <a:cubicBezTo>
                      <a:pt x="-161" y="554678"/>
                      <a:pt x="-38" y="537799"/>
                      <a:pt x="573" y="525201"/>
                    </a:cubicBezTo>
                    <a:cubicBezTo>
                      <a:pt x="1919" y="497068"/>
                      <a:pt x="5344" y="468997"/>
                      <a:pt x="10970" y="441232"/>
                    </a:cubicBezTo>
                    <a:cubicBezTo>
                      <a:pt x="13477" y="428756"/>
                      <a:pt x="17514" y="412183"/>
                      <a:pt x="21000" y="399951"/>
                    </a:cubicBezTo>
                    <a:cubicBezTo>
                      <a:pt x="24486" y="387720"/>
                      <a:pt x="30051" y="371697"/>
                      <a:pt x="34148" y="359649"/>
                    </a:cubicBezTo>
                    <a:cubicBezTo>
                      <a:pt x="38246" y="347479"/>
                      <a:pt x="45096" y="331823"/>
                      <a:pt x="50477" y="320203"/>
                    </a:cubicBezTo>
                    <a:cubicBezTo>
                      <a:pt x="55859" y="308522"/>
                      <a:pt x="63565" y="293233"/>
                      <a:pt x="69864" y="282041"/>
                    </a:cubicBezTo>
                    <a:cubicBezTo>
                      <a:pt x="76163" y="270727"/>
                      <a:pt x="85214" y="255988"/>
                      <a:pt x="92370" y="245163"/>
                    </a:cubicBezTo>
                    <a:cubicBezTo>
                      <a:pt x="99586" y="234339"/>
                      <a:pt x="110166" y="220517"/>
                      <a:pt x="117872" y="209998"/>
                    </a:cubicBezTo>
                    <a:cubicBezTo>
                      <a:pt x="125700" y="199357"/>
                      <a:pt x="137504" y="186208"/>
                      <a:pt x="146494" y="176545"/>
                    </a:cubicBezTo>
                    <a:cubicBezTo>
                      <a:pt x="155545" y="166760"/>
                      <a:pt x="168571" y="154590"/>
                      <a:pt x="178051" y="145172"/>
                    </a:cubicBezTo>
                    <a:cubicBezTo>
                      <a:pt x="187713" y="135631"/>
                      <a:pt x="201779" y="124073"/>
                      <a:pt x="212665" y="115939"/>
                    </a:cubicBezTo>
                    <a:cubicBezTo>
                      <a:pt x="223551" y="107805"/>
                      <a:pt x="238107" y="97103"/>
                      <a:pt x="249421" y="89641"/>
                    </a:cubicBezTo>
                    <a:cubicBezTo>
                      <a:pt x="260612" y="82303"/>
                      <a:pt x="275718" y="72701"/>
                      <a:pt x="287705" y="66708"/>
                    </a:cubicBezTo>
                    <a:cubicBezTo>
                      <a:pt x="299508" y="60837"/>
                      <a:pt x="314858" y="52152"/>
                      <a:pt x="327090" y="47260"/>
                    </a:cubicBezTo>
                    <a:cubicBezTo>
                      <a:pt x="339199" y="42428"/>
                      <a:pt x="355161" y="35518"/>
                      <a:pt x="367453" y="31175"/>
                    </a:cubicBezTo>
                    <a:cubicBezTo>
                      <a:pt x="379685" y="26833"/>
                      <a:pt x="396258" y="21818"/>
                      <a:pt x="408734" y="18394"/>
                    </a:cubicBezTo>
                    <a:cubicBezTo>
                      <a:pt x="421088" y="15030"/>
                      <a:pt x="437845" y="11361"/>
                      <a:pt x="450443" y="9037"/>
                    </a:cubicBezTo>
                    <a:cubicBezTo>
                      <a:pt x="463041" y="6713"/>
                      <a:pt x="479982" y="3777"/>
                      <a:pt x="492764" y="2921"/>
                    </a:cubicBezTo>
                    <a:cubicBezTo>
                      <a:pt x="505484" y="2065"/>
                      <a:pt x="522364" y="475"/>
                      <a:pt x="535084" y="108"/>
                    </a:cubicBezTo>
                    <a:cubicBezTo>
                      <a:pt x="547866" y="-259"/>
                      <a:pt x="564868" y="414"/>
                      <a:pt x="577649" y="597"/>
                    </a:cubicBezTo>
                    <a:cubicBezTo>
                      <a:pt x="590492" y="719"/>
                      <a:pt x="607555" y="2676"/>
                      <a:pt x="620276" y="4328"/>
                    </a:cubicBezTo>
                    <a:cubicBezTo>
                      <a:pt x="645350" y="7691"/>
                      <a:pt x="678252" y="15214"/>
                      <a:pt x="702837" y="21268"/>
                    </a:cubicBezTo>
                    <a:cubicBezTo>
                      <a:pt x="715436" y="24387"/>
                      <a:pt x="731642" y="30686"/>
                      <a:pt x="743996" y="34845"/>
                    </a:cubicBezTo>
                    <a:cubicBezTo>
                      <a:pt x="755983" y="38820"/>
                      <a:pt x="771394" y="45731"/>
                      <a:pt x="782831" y="51051"/>
                    </a:cubicBezTo>
                    <a:cubicBezTo>
                      <a:pt x="795184" y="56861"/>
                      <a:pt x="811513" y="65056"/>
                      <a:pt x="823316" y="71906"/>
                    </a:cubicBezTo>
                    <a:cubicBezTo>
                      <a:pt x="833958" y="78083"/>
                      <a:pt x="848146" y="86522"/>
                      <a:pt x="858237" y="93555"/>
                    </a:cubicBezTo>
                    <a:cubicBezTo>
                      <a:pt x="872548" y="103524"/>
                      <a:pt x="891568" y="116979"/>
                      <a:pt x="904655" y="128537"/>
                    </a:cubicBezTo>
                    <a:cubicBezTo>
                      <a:pt x="911749" y="134775"/>
                      <a:pt x="921351" y="143031"/>
                      <a:pt x="928262" y="149514"/>
                    </a:cubicBezTo>
                    <a:cubicBezTo>
                      <a:pt x="933399" y="154345"/>
                      <a:pt x="941410" y="162112"/>
                      <a:pt x="950339" y="171530"/>
                    </a:cubicBezTo>
                    <a:cubicBezTo>
                      <a:pt x="955538" y="177035"/>
                      <a:pt x="959268" y="181193"/>
                      <a:pt x="961286" y="183456"/>
                    </a:cubicBezTo>
                    <a:cubicBezTo>
                      <a:pt x="962509" y="184863"/>
                      <a:pt x="966852" y="189755"/>
                      <a:pt x="970521" y="194097"/>
                    </a:cubicBezTo>
                    <a:cubicBezTo>
                      <a:pt x="974313" y="198562"/>
                      <a:pt x="977432" y="202354"/>
                      <a:pt x="979878" y="205411"/>
                    </a:cubicBezTo>
                    <a:cubicBezTo>
                      <a:pt x="980857" y="206634"/>
                      <a:pt x="981774" y="207796"/>
                      <a:pt x="982752" y="209020"/>
                    </a:cubicBezTo>
                    <a:cubicBezTo>
                      <a:pt x="983547" y="210059"/>
                      <a:pt x="984648" y="211466"/>
                      <a:pt x="985504" y="212506"/>
                    </a:cubicBezTo>
                    <a:lnTo>
                      <a:pt x="985504" y="212506"/>
                    </a:lnTo>
                    <a:cubicBezTo>
                      <a:pt x="986422" y="213668"/>
                      <a:pt x="987339" y="214891"/>
                      <a:pt x="988256" y="216053"/>
                    </a:cubicBezTo>
                    <a:cubicBezTo>
                      <a:pt x="989174" y="217276"/>
                      <a:pt x="990336" y="218866"/>
                      <a:pt x="991253" y="220028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322" name="Graphique 1074">
                <a:extLst>
                  <a:ext uri="{FF2B5EF4-FFF2-40B4-BE49-F238E27FC236}">
                    <a16:creationId xmlns:a16="http://schemas.microsoft.com/office/drawing/2014/main" id="{C2AD430A-B1F1-4318-B38D-A985B45678CE}"/>
                  </a:ext>
                </a:extLst>
              </p:cNvPr>
              <p:cNvGrpSpPr/>
              <p:nvPr/>
            </p:nvGrpSpPr>
            <p:grpSpPr>
              <a:xfrm>
                <a:off x="5547506" y="1779925"/>
                <a:ext cx="1097048" cy="1092546"/>
                <a:chOff x="5547506" y="1779925"/>
                <a:chExt cx="1097048" cy="1092546"/>
              </a:xfrm>
              <a:noFill/>
            </p:grpSpPr>
            <p:grpSp>
              <p:nvGrpSpPr>
                <p:cNvPr id="325" name="Graphique 1074">
                  <a:extLst>
                    <a:ext uri="{FF2B5EF4-FFF2-40B4-BE49-F238E27FC236}">
                      <a16:creationId xmlns:a16="http://schemas.microsoft.com/office/drawing/2014/main" id="{3A44D607-3F3F-45ED-B6A1-3E2762DC04EC}"/>
                    </a:ext>
                  </a:extLst>
                </p:cNvPr>
                <p:cNvGrpSpPr/>
                <p:nvPr/>
              </p:nvGrpSpPr>
              <p:grpSpPr>
                <a:xfrm>
                  <a:off x="5780858" y="1788014"/>
                  <a:ext cx="767072" cy="655869"/>
                  <a:chOff x="5780858" y="1788014"/>
                  <a:chExt cx="767072" cy="655869"/>
                </a:xfrm>
                <a:noFill/>
              </p:grpSpPr>
              <p:sp>
                <p:nvSpPr>
                  <p:cNvPr id="368" name="Graphique 1074">
                    <a:extLst>
                      <a:ext uri="{FF2B5EF4-FFF2-40B4-BE49-F238E27FC236}">
                        <a16:creationId xmlns:a16="http://schemas.microsoft.com/office/drawing/2014/main" id="{E1A23238-70D4-44BE-9623-B09BA14543D5}"/>
                      </a:ext>
                    </a:extLst>
                  </p:cNvPr>
                  <p:cNvSpPr/>
                  <p:nvPr/>
                </p:nvSpPr>
                <p:spPr>
                  <a:xfrm>
                    <a:off x="5780858" y="1788014"/>
                    <a:ext cx="767072" cy="655869"/>
                  </a:xfrm>
                  <a:custGeom>
                    <a:avLst/>
                    <a:gdLst>
                      <a:gd name="connsiteX0" fmla="*/ 439901 w 767072"/>
                      <a:gd name="connsiteY0" fmla="*/ 655870 h 655869"/>
                      <a:gd name="connsiteX1" fmla="*/ 439840 w 767072"/>
                      <a:gd name="connsiteY1" fmla="*/ 655809 h 655869"/>
                      <a:gd name="connsiteX2" fmla="*/ 61 w 767072"/>
                      <a:gd name="connsiteY2" fmla="*/ 119341 h 655869"/>
                      <a:gd name="connsiteX3" fmla="*/ 0 w 767072"/>
                      <a:gd name="connsiteY3" fmla="*/ 119280 h 655869"/>
                      <a:gd name="connsiteX4" fmla="*/ 61 w 767072"/>
                      <a:gd name="connsiteY4" fmla="*/ 119219 h 655869"/>
                      <a:gd name="connsiteX5" fmla="*/ 97056 w 767072"/>
                      <a:gd name="connsiteY5" fmla="*/ 58123 h 655869"/>
                      <a:gd name="connsiteX6" fmla="*/ 107024 w 767072"/>
                      <a:gd name="connsiteY6" fmla="*/ 53292 h 655869"/>
                      <a:gd name="connsiteX7" fmla="*/ 245 w 767072"/>
                      <a:gd name="connsiteY7" fmla="*/ 119341 h 655869"/>
                      <a:gd name="connsiteX8" fmla="*/ 439962 w 767072"/>
                      <a:gd name="connsiteY8" fmla="*/ 655687 h 655869"/>
                      <a:gd name="connsiteX9" fmla="*/ 674805 w 767072"/>
                      <a:gd name="connsiteY9" fmla="*/ 430385 h 655869"/>
                      <a:gd name="connsiteX10" fmla="*/ 741343 w 767072"/>
                      <a:gd name="connsiteY10" fmla="*/ 330882 h 655869"/>
                      <a:gd name="connsiteX11" fmla="*/ 766846 w 767072"/>
                      <a:gd name="connsiteY11" fmla="*/ 250706 h 655869"/>
                      <a:gd name="connsiteX12" fmla="*/ 749294 w 767072"/>
                      <a:gd name="connsiteY12" fmla="*/ 200496 h 655869"/>
                      <a:gd name="connsiteX13" fmla="*/ 749294 w 767072"/>
                      <a:gd name="connsiteY13" fmla="*/ 200496 h 655869"/>
                      <a:gd name="connsiteX14" fmla="*/ 412197 w 767072"/>
                      <a:gd name="connsiteY14" fmla="*/ 4794 h 655869"/>
                      <a:gd name="connsiteX15" fmla="*/ 317159 w 767072"/>
                      <a:gd name="connsiteY15" fmla="*/ 574 h 655869"/>
                      <a:gd name="connsiteX16" fmla="*/ 412197 w 767072"/>
                      <a:gd name="connsiteY16" fmla="*/ 4611 h 655869"/>
                      <a:gd name="connsiteX17" fmla="*/ 508213 w 767072"/>
                      <a:gd name="connsiteY17" fmla="*/ 26811 h 655869"/>
                      <a:gd name="connsiteX18" fmla="*/ 598236 w 767072"/>
                      <a:gd name="connsiteY18" fmla="*/ 67052 h 655869"/>
                      <a:gd name="connsiteX19" fmla="*/ 679514 w 767072"/>
                      <a:gd name="connsiteY19" fmla="*/ 125029 h 655869"/>
                      <a:gd name="connsiteX20" fmla="*/ 749355 w 767072"/>
                      <a:gd name="connsiteY20" fmla="*/ 200435 h 655869"/>
                      <a:gd name="connsiteX21" fmla="*/ 766968 w 767072"/>
                      <a:gd name="connsiteY21" fmla="*/ 250767 h 655869"/>
                      <a:gd name="connsiteX22" fmla="*/ 741466 w 767072"/>
                      <a:gd name="connsiteY22" fmla="*/ 331005 h 655869"/>
                      <a:gd name="connsiteX23" fmla="*/ 674866 w 767072"/>
                      <a:gd name="connsiteY23" fmla="*/ 430507 h 655869"/>
                      <a:gd name="connsiteX24" fmla="*/ 572612 w 767072"/>
                      <a:gd name="connsiteY24" fmla="*/ 541384 h 655869"/>
                      <a:gd name="connsiteX25" fmla="*/ 439962 w 767072"/>
                      <a:gd name="connsiteY25" fmla="*/ 655870 h 655869"/>
                      <a:gd name="connsiteX26" fmla="*/ 439901 w 767072"/>
                      <a:gd name="connsiteY26" fmla="*/ 655870 h 655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67072" h="655869">
                        <a:moveTo>
                          <a:pt x="439901" y="655870"/>
                        </a:moveTo>
                        <a:lnTo>
                          <a:pt x="439840" y="655809"/>
                        </a:lnTo>
                        <a:cubicBezTo>
                          <a:pt x="266155" y="424819"/>
                          <a:pt x="68863" y="184167"/>
                          <a:pt x="61" y="119341"/>
                        </a:cubicBezTo>
                        <a:lnTo>
                          <a:pt x="0" y="119280"/>
                        </a:lnTo>
                        <a:lnTo>
                          <a:pt x="61" y="119219"/>
                        </a:lnTo>
                        <a:cubicBezTo>
                          <a:pt x="30456" y="95551"/>
                          <a:pt x="63114" y="75002"/>
                          <a:pt x="97056" y="58123"/>
                        </a:cubicBezTo>
                        <a:cubicBezTo>
                          <a:pt x="100358" y="56472"/>
                          <a:pt x="103661" y="54882"/>
                          <a:pt x="107024" y="53292"/>
                        </a:cubicBezTo>
                        <a:cubicBezTo>
                          <a:pt x="69719" y="71027"/>
                          <a:pt x="33942" y="93105"/>
                          <a:pt x="245" y="119341"/>
                        </a:cubicBezTo>
                        <a:cubicBezTo>
                          <a:pt x="69107" y="184290"/>
                          <a:pt x="266277" y="424819"/>
                          <a:pt x="439962" y="655687"/>
                        </a:cubicBezTo>
                        <a:cubicBezTo>
                          <a:pt x="534389" y="582237"/>
                          <a:pt x="615605" y="504323"/>
                          <a:pt x="674805" y="430385"/>
                        </a:cubicBezTo>
                        <a:cubicBezTo>
                          <a:pt x="703304" y="394791"/>
                          <a:pt x="725687" y="361339"/>
                          <a:pt x="741343" y="330882"/>
                        </a:cubicBezTo>
                        <a:cubicBezTo>
                          <a:pt x="757183" y="300059"/>
                          <a:pt x="765806" y="273089"/>
                          <a:pt x="766846" y="250706"/>
                        </a:cubicBezTo>
                        <a:cubicBezTo>
                          <a:pt x="767885" y="229301"/>
                          <a:pt x="761953" y="212422"/>
                          <a:pt x="749294" y="200496"/>
                        </a:cubicBezTo>
                        <a:lnTo>
                          <a:pt x="749294" y="200496"/>
                        </a:lnTo>
                        <a:cubicBezTo>
                          <a:pt x="668016" y="92432"/>
                          <a:pt x="548271" y="22897"/>
                          <a:pt x="412197" y="4794"/>
                        </a:cubicBezTo>
                        <a:cubicBezTo>
                          <a:pt x="380457" y="574"/>
                          <a:pt x="348655" y="-832"/>
                          <a:pt x="317159" y="574"/>
                        </a:cubicBezTo>
                        <a:cubicBezTo>
                          <a:pt x="348961" y="-893"/>
                          <a:pt x="380885" y="452"/>
                          <a:pt x="412197" y="4611"/>
                        </a:cubicBezTo>
                        <a:cubicBezTo>
                          <a:pt x="444916" y="8953"/>
                          <a:pt x="477207" y="16414"/>
                          <a:pt x="508213" y="26811"/>
                        </a:cubicBezTo>
                        <a:cubicBezTo>
                          <a:pt x="539526" y="37268"/>
                          <a:pt x="569798" y="50784"/>
                          <a:pt x="598236" y="67052"/>
                        </a:cubicBezTo>
                        <a:cubicBezTo>
                          <a:pt x="627163" y="83564"/>
                          <a:pt x="654562" y="103073"/>
                          <a:pt x="679514" y="125029"/>
                        </a:cubicBezTo>
                        <a:cubicBezTo>
                          <a:pt x="705138" y="147534"/>
                          <a:pt x="728623" y="172914"/>
                          <a:pt x="749355" y="200435"/>
                        </a:cubicBezTo>
                        <a:cubicBezTo>
                          <a:pt x="762014" y="212422"/>
                          <a:pt x="767947" y="229301"/>
                          <a:pt x="766968" y="250767"/>
                        </a:cubicBezTo>
                        <a:cubicBezTo>
                          <a:pt x="765928" y="273212"/>
                          <a:pt x="757305" y="300182"/>
                          <a:pt x="741466" y="331005"/>
                        </a:cubicBezTo>
                        <a:cubicBezTo>
                          <a:pt x="725810" y="361461"/>
                          <a:pt x="703426" y="394914"/>
                          <a:pt x="674866" y="430507"/>
                        </a:cubicBezTo>
                        <a:cubicBezTo>
                          <a:pt x="646061" y="466528"/>
                          <a:pt x="611630" y="503834"/>
                          <a:pt x="572612" y="541384"/>
                        </a:cubicBezTo>
                        <a:cubicBezTo>
                          <a:pt x="532248" y="580280"/>
                          <a:pt x="487604" y="618748"/>
                          <a:pt x="439962" y="655870"/>
                        </a:cubicBezTo>
                        <a:lnTo>
                          <a:pt x="439901" y="65587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9" name="Graphique 1074">
                    <a:extLst>
                      <a:ext uri="{FF2B5EF4-FFF2-40B4-BE49-F238E27FC236}">
                        <a16:creationId xmlns:a16="http://schemas.microsoft.com/office/drawing/2014/main" id="{2D40E4AA-07D9-4D27-A5EF-683C7B8E0C0A}"/>
                      </a:ext>
                    </a:extLst>
                  </p:cNvPr>
                  <p:cNvSpPr/>
                  <p:nvPr/>
                </p:nvSpPr>
                <p:spPr>
                  <a:xfrm>
                    <a:off x="6311883" y="1823081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70" name="Graphique 1074">
                    <a:extLst>
                      <a:ext uri="{FF2B5EF4-FFF2-40B4-BE49-F238E27FC236}">
                        <a16:creationId xmlns:a16="http://schemas.microsoft.com/office/drawing/2014/main" id="{DB8EE493-6BE9-4FEA-A766-4E34953BA4E6}"/>
                      </a:ext>
                    </a:extLst>
                  </p:cNvPr>
                  <p:cNvSpPr/>
                  <p:nvPr/>
                </p:nvSpPr>
                <p:spPr>
                  <a:xfrm>
                    <a:off x="6043038" y="179397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5959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71" name="Graphique 1074">
                    <a:extLst>
                      <a:ext uri="{FF2B5EF4-FFF2-40B4-BE49-F238E27FC236}">
                        <a16:creationId xmlns:a16="http://schemas.microsoft.com/office/drawing/2014/main" id="{EEA82B24-F574-41EF-9D76-664339F786B4}"/>
                      </a:ext>
                    </a:extLst>
                  </p:cNvPr>
                  <p:cNvSpPr/>
                  <p:nvPr/>
                </p:nvSpPr>
                <p:spPr>
                  <a:xfrm>
                    <a:off x="6044689" y="1970868"/>
                    <a:ext cx="485646" cy="245512"/>
                  </a:xfrm>
                  <a:custGeom>
                    <a:avLst/>
                    <a:gdLst>
                      <a:gd name="connsiteX0" fmla="*/ 122 w 485646"/>
                      <a:gd name="connsiteY0" fmla="*/ 245513 h 245512"/>
                      <a:gd name="connsiteX1" fmla="*/ 0 w 485646"/>
                      <a:gd name="connsiteY1" fmla="*/ 245390 h 245512"/>
                      <a:gd name="connsiteX2" fmla="*/ 150813 w 485646"/>
                      <a:gd name="connsiteY2" fmla="*/ 136959 h 245512"/>
                      <a:gd name="connsiteX3" fmla="*/ 285236 w 485646"/>
                      <a:gd name="connsiteY3" fmla="*/ 57027 h 245512"/>
                      <a:gd name="connsiteX4" fmla="*/ 393116 w 485646"/>
                      <a:gd name="connsiteY4" fmla="*/ 10365 h 245512"/>
                      <a:gd name="connsiteX5" fmla="*/ 464303 w 485646"/>
                      <a:gd name="connsiteY5" fmla="*/ 1680 h 245512"/>
                      <a:gd name="connsiteX6" fmla="*/ 485647 w 485646"/>
                      <a:gd name="connsiteY6" fmla="*/ 17581 h 245512"/>
                      <a:gd name="connsiteX7" fmla="*/ 485524 w 485646"/>
                      <a:gd name="connsiteY7" fmla="*/ 17642 h 245512"/>
                      <a:gd name="connsiteX8" fmla="*/ 464303 w 485646"/>
                      <a:gd name="connsiteY8" fmla="*/ 1864 h 245512"/>
                      <a:gd name="connsiteX9" fmla="*/ 393177 w 485646"/>
                      <a:gd name="connsiteY9" fmla="*/ 10548 h 245512"/>
                      <a:gd name="connsiteX10" fmla="*/ 285358 w 485646"/>
                      <a:gd name="connsiteY10" fmla="*/ 57211 h 245512"/>
                      <a:gd name="connsiteX11" fmla="*/ 122 w 485646"/>
                      <a:gd name="connsiteY11" fmla="*/ 245513 h 245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5646" h="245512">
                        <a:moveTo>
                          <a:pt x="122" y="245513"/>
                        </a:moveTo>
                        <a:lnTo>
                          <a:pt x="0" y="245390"/>
                        </a:lnTo>
                        <a:cubicBezTo>
                          <a:pt x="50760" y="205883"/>
                          <a:pt x="101520" y="169434"/>
                          <a:pt x="150813" y="136959"/>
                        </a:cubicBezTo>
                        <a:cubicBezTo>
                          <a:pt x="198454" y="105586"/>
                          <a:pt x="243710" y="78677"/>
                          <a:pt x="285236" y="57027"/>
                        </a:cubicBezTo>
                        <a:cubicBezTo>
                          <a:pt x="326394" y="35561"/>
                          <a:pt x="362721" y="19844"/>
                          <a:pt x="393116" y="10365"/>
                        </a:cubicBezTo>
                        <a:cubicBezTo>
                          <a:pt x="424123" y="702"/>
                          <a:pt x="448035" y="-2234"/>
                          <a:pt x="464303" y="1680"/>
                        </a:cubicBezTo>
                        <a:cubicBezTo>
                          <a:pt x="474700" y="4188"/>
                          <a:pt x="481855" y="9508"/>
                          <a:pt x="485647" y="17581"/>
                        </a:cubicBezTo>
                        <a:lnTo>
                          <a:pt x="485524" y="17642"/>
                        </a:lnTo>
                        <a:cubicBezTo>
                          <a:pt x="481794" y="9631"/>
                          <a:pt x="474638" y="4310"/>
                          <a:pt x="464303" y="1864"/>
                        </a:cubicBezTo>
                        <a:cubicBezTo>
                          <a:pt x="448096" y="-2050"/>
                          <a:pt x="424123" y="885"/>
                          <a:pt x="393177" y="10548"/>
                        </a:cubicBezTo>
                        <a:cubicBezTo>
                          <a:pt x="362782" y="20027"/>
                          <a:pt x="326516" y="35745"/>
                          <a:pt x="285358" y="57211"/>
                        </a:cubicBezTo>
                        <a:cubicBezTo>
                          <a:pt x="200900" y="101244"/>
                          <a:pt x="99563" y="168088"/>
                          <a:pt x="122" y="24551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72" name="Graphique 1074">
                    <a:extLst>
                      <a:ext uri="{FF2B5EF4-FFF2-40B4-BE49-F238E27FC236}">
                        <a16:creationId xmlns:a16="http://schemas.microsoft.com/office/drawing/2014/main" id="{E7CDCA09-41DA-45AC-B0CB-AB722BFA17DB}"/>
                      </a:ext>
                    </a:extLst>
                  </p:cNvPr>
                  <p:cNvSpPr/>
                  <p:nvPr/>
                </p:nvSpPr>
                <p:spPr>
                  <a:xfrm>
                    <a:off x="5886843" y="1872820"/>
                    <a:ext cx="643431" cy="151100"/>
                  </a:xfrm>
                  <a:custGeom>
                    <a:avLst/>
                    <a:gdLst>
                      <a:gd name="connsiteX0" fmla="*/ 122 w 643431"/>
                      <a:gd name="connsiteY0" fmla="*/ 151100 h 151100"/>
                      <a:gd name="connsiteX1" fmla="*/ 0 w 643431"/>
                      <a:gd name="connsiteY1" fmla="*/ 150978 h 151100"/>
                      <a:gd name="connsiteX2" fmla="*/ 115709 w 643431"/>
                      <a:gd name="connsiteY2" fmla="*/ 75755 h 151100"/>
                      <a:gd name="connsiteX3" fmla="*/ 233436 w 643431"/>
                      <a:gd name="connsiteY3" fmla="*/ 26096 h 151100"/>
                      <a:gd name="connsiteX4" fmla="*/ 348044 w 643431"/>
                      <a:gd name="connsiteY4" fmla="*/ 2244 h 151100"/>
                      <a:gd name="connsiteX5" fmla="*/ 454395 w 643431"/>
                      <a:gd name="connsiteY5" fmla="*/ 4507 h 151100"/>
                      <a:gd name="connsiteX6" fmla="*/ 643431 w 643431"/>
                      <a:gd name="connsiteY6" fmla="*/ 115568 h 151100"/>
                      <a:gd name="connsiteX7" fmla="*/ 643309 w 643431"/>
                      <a:gd name="connsiteY7" fmla="*/ 115629 h 151100"/>
                      <a:gd name="connsiteX8" fmla="*/ 454395 w 643431"/>
                      <a:gd name="connsiteY8" fmla="*/ 4630 h 151100"/>
                      <a:gd name="connsiteX9" fmla="*/ 122 w 643431"/>
                      <a:gd name="connsiteY9" fmla="*/ 151100 h 15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43431" h="151100">
                        <a:moveTo>
                          <a:pt x="122" y="151100"/>
                        </a:moveTo>
                        <a:lnTo>
                          <a:pt x="0" y="150978"/>
                        </a:lnTo>
                        <a:cubicBezTo>
                          <a:pt x="36939" y="122234"/>
                          <a:pt x="75896" y="96915"/>
                          <a:pt x="115709" y="75755"/>
                        </a:cubicBezTo>
                        <a:cubicBezTo>
                          <a:pt x="154360" y="55206"/>
                          <a:pt x="193990" y="38510"/>
                          <a:pt x="233436" y="26096"/>
                        </a:cubicBezTo>
                        <a:cubicBezTo>
                          <a:pt x="272209" y="13925"/>
                          <a:pt x="310738" y="5853"/>
                          <a:pt x="348044" y="2244"/>
                        </a:cubicBezTo>
                        <a:cubicBezTo>
                          <a:pt x="385227" y="-1364"/>
                          <a:pt x="421004" y="-630"/>
                          <a:pt x="454395" y="4507"/>
                        </a:cubicBezTo>
                        <a:cubicBezTo>
                          <a:pt x="536529" y="17106"/>
                          <a:pt x="601845" y="55512"/>
                          <a:pt x="643431" y="115568"/>
                        </a:cubicBezTo>
                        <a:lnTo>
                          <a:pt x="643309" y="115629"/>
                        </a:lnTo>
                        <a:cubicBezTo>
                          <a:pt x="601783" y="55573"/>
                          <a:pt x="536468" y="17228"/>
                          <a:pt x="454395" y="4630"/>
                        </a:cubicBezTo>
                        <a:cubicBezTo>
                          <a:pt x="315325" y="-16714"/>
                          <a:pt x="145492" y="38021"/>
                          <a:pt x="122" y="15110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26" name="Graphique 1074">
                  <a:extLst>
                    <a:ext uri="{FF2B5EF4-FFF2-40B4-BE49-F238E27FC236}">
                      <a16:creationId xmlns:a16="http://schemas.microsoft.com/office/drawing/2014/main" id="{EC1DC12A-968F-4AC2-924D-1BB2830729AE}"/>
                    </a:ext>
                  </a:extLst>
                </p:cNvPr>
                <p:cNvGrpSpPr/>
                <p:nvPr/>
              </p:nvGrpSpPr>
              <p:grpSpPr>
                <a:xfrm>
                  <a:off x="5756983" y="1779925"/>
                  <a:ext cx="773413" cy="428811"/>
                  <a:chOff x="5756983" y="1779925"/>
                  <a:chExt cx="773413" cy="428811"/>
                </a:xfrm>
                <a:noFill/>
              </p:grpSpPr>
              <p:sp>
                <p:nvSpPr>
                  <p:cNvPr id="363" name="Graphique 1074">
                    <a:extLst>
                      <a:ext uri="{FF2B5EF4-FFF2-40B4-BE49-F238E27FC236}">
                        <a16:creationId xmlns:a16="http://schemas.microsoft.com/office/drawing/2014/main" id="{A6A07602-849C-4BC1-A6FA-DAAF8E91157B}"/>
                      </a:ext>
                    </a:extLst>
                  </p:cNvPr>
                  <p:cNvSpPr/>
                  <p:nvPr/>
                </p:nvSpPr>
                <p:spPr>
                  <a:xfrm>
                    <a:off x="5756983" y="1788014"/>
                    <a:ext cx="773230" cy="420721"/>
                  </a:xfrm>
                  <a:custGeom>
                    <a:avLst/>
                    <a:gdLst>
                      <a:gd name="connsiteX0" fmla="*/ 214257 w 773230"/>
                      <a:gd name="connsiteY0" fmla="*/ 420722 h 420721"/>
                      <a:gd name="connsiteX1" fmla="*/ 214196 w 773230"/>
                      <a:gd name="connsiteY1" fmla="*/ 420661 h 420721"/>
                      <a:gd name="connsiteX2" fmla="*/ 636 w 773230"/>
                      <a:gd name="connsiteY2" fmla="*/ 103318 h 420721"/>
                      <a:gd name="connsiteX3" fmla="*/ 23937 w 773230"/>
                      <a:gd name="connsiteY3" fmla="*/ 119157 h 420721"/>
                      <a:gd name="connsiteX4" fmla="*/ 120870 w 773230"/>
                      <a:gd name="connsiteY4" fmla="*/ 58062 h 420721"/>
                      <a:gd name="connsiteX5" fmla="*/ 130839 w 773230"/>
                      <a:gd name="connsiteY5" fmla="*/ 53230 h 420721"/>
                      <a:gd name="connsiteX6" fmla="*/ 23937 w 773230"/>
                      <a:gd name="connsiteY6" fmla="*/ 119341 h 420721"/>
                      <a:gd name="connsiteX7" fmla="*/ 23875 w 773230"/>
                      <a:gd name="connsiteY7" fmla="*/ 119402 h 420721"/>
                      <a:gd name="connsiteX8" fmla="*/ 23814 w 773230"/>
                      <a:gd name="connsiteY8" fmla="*/ 119341 h 420721"/>
                      <a:gd name="connsiteX9" fmla="*/ 636 w 773230"/>
                      <a:gd name="connsiteY9" fmla="*/ 103440 h 420721"/>
                      <a:gd name="connsiteX10" fmla="*/ 51763 w 773230"/>
                      <a:gd name="connsiteY10" fmla="*/ 195175 h 420721"/>
                      <a:gd name="connsiteX11" fmla="*/ 214196 w 773230"/>
                      <a:gd name="connsiteY11" fmla="*/ 420477 h 420721"/>
                      <a:gd name="connsiteX12" fmla="*/ 393079 w 773230"/>
                      <a:gd name="connsiteY12" fmla="*/ 298286 h 420721"/>
                      <a:gd name="connsiteX13" fmla="*/ 557836 w 773230"/>
                      <a:gd name="connsiteY13" fmla="*/ 216152 h 420721"/>
                      <a:gd name="connsiteX14" fmla="*/ 629328 w 773230"/>
                      <a:gd name="connsiteY14" fmla="*/ 192301 h 420721"/>
                      <a:gd name="connsiteX15" fmla="*/ 690546 w 773230"/>
                      <a:gd name="connsiteY15" fmla="*/ 181109 h 420721"/>
                      <a:gd name="connsiteX16" fmla="*/ 739288 w 773230"/>
                      <a:gd name="connsiteY16" fmla="*/ 183494 h 420721"/>
                      <a:gd name="connsiteX17" fmla="*/ 772619 w 773230"/>
                      <a:gd name="connsiteY17" fmla="*/ 199762 h 420721"/>
                      <a:gd name="connsiteX18" fmla="*/ 436073 w 773230"/>
                      <a:gd name="connsiteY18" fmla="*/ 4794 h 420721"/>
                      <a:gd name="connsiteX19" fmla="*/ 341035 w 773230"/>
                      <a:gd name="connsiteY19" fmla="*/ 574 h 420721"/>
                      <a:gd name="connsiteX20" fmla="*/ 436073 w 773230"/>
                      <a:gd name="connsiteY20" fmla="*/ 4611 h 420721"/>
                      <a:gd name="connsiteX21" fmla="*/ 532089 w 773230"/>
                      <a:gd name="connsiteY21" fmla="*/ 26811 h 420721"/>
                      <a:gd name="connsiteX22" fmla="*/ 622112 w 773230"/>
                      <a:gd name="connsiteY22" fmla="*/ 67052 h 420721"/>
                      <a:gd name="connsiteX23" fmla="*/ 703389 w 773230"/>
                      <a:gd name="connsiteY23" fmla="*/ 125029 h 420721"/>
                      <a:gd name="connsiteX24" fmla="*/ 773230 w 773230"/>
                      <a:gd name="connsiteY24" fmla="*/ 200435 h 420721"/>
                      <a:gd name="connsiteX25" fmla="*/ 773108 w 773230"/>
                      <a:gd name="connsiteY25" fmla="*/ 200557 h 420721"/>
                      <a:gd name="connsiteX26" fmla="*/ 690485 w 773230"/>
                      <a:gd name="connsiteY26" fmla="*/ 181354 h 420721"/>
                      <a:gd name="connsiteX27" fmla="*/ 557775 w 773230"/>
                      <a:gd name="connsiteY27" fmla="*/ 216336 h 420721"/>
                      <a:gd name="connsiteX28" fmla="*/ 214257 w 773230"/>
                      <a:gd name="connsiteY28" fmla="*/ 420722 h 420721"/>
                      <a:gd name="connsiteX29" fmla="*/ 214257 w 773230"/>
                      <a:gd name="connsiteY29" fmla="*/ 420722 h 420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773230" h="420721">
                        <a:moveTo>
                          <a:pt x="214257" y="420722"/>
                        </a:moveTo>
                        <a:lnTo>
                          <a:pt x="214196" y="420661"/>
                        </a:lnTo>
                        <a:cubicBezTo>
                          <a:pt x="77510" y="238841"/>
                          <a:pt x="-8293" y="111329"/>
                          <a:pt x="636" y="103318"/>
                        </a:cubicBezTo>
                        <a:cubicBezTo>
                          <a:pt x="2837" y="101361"/>
                          <a:pt x="10666" y="106681"/>
                          <a:pt x="23937" y="119157"/>
                        </a:cubicBezTo>
                        <a:cubicBezTo>
                          <a:pt x="54332" y="95551"/>
                          <a:pt x="86928" y="75002"/>
                          <a:pt x="120870" y="58062"/>
                        </a:cubicBezTo>
                        <a:cubicBezTo>
                          <a:pt x="124173" y="56411"/>
                          <a:pt x="127536" y="54820"/>
                          <a:pt x="130839" y="53230"/>
                        </a:cubicBezTo>
                        <a:cubicBezTo>
                          <a:pt x="93533" y="70966"/>
                          <a:pt x="57695" y="93043"/>
                          <a:pt x="23937" y="119341"/>
                        </a:cubicBezTo>
                        <a:lnTo>
                          <a:pt x="23875" y="119402"/>
                        </a:lnTo>
                        <a:lnTo>
                          <a:pt x="23814" y="119341"/>
                        </a:lnTo>
                        <a:cubicBezTo>
                          <a:pt x="10604" y="106865"/>
                          <a:pt x="2776" y="101544"/>
                          <a:pt x="636" y="103440"/>
                        </a:cubicBezTo>
                        <a:cubicBezTo>
                          <a:pt x="-3584" y="107232"/>
                          <a:pt x="14580" y="139767"/>
                          <a:pt x="51763" y="195175"/>
                        </a:cubicBezTo>
                        <a:cubicBezTo>
                          <a:pt x="90292" y="252541"/>
                          <a:pt x="146434" y="330454"/>
                          <a:pt x="214196" y="420477"/>
                        </a:cubicBezTo>
                        <a:cubicBezTo>
                          <a:pt x="272906" y="374915"/>
                          <a:pt x="333023" y="333757"/>
                          <a:pt x="393079" y="298286"/>
                        </a:cubicBezTo>
                        <a:cubicBezTo>
                          <a:pt x="451056" y="263977"/>
                          <a:pt x="506525" y="236334"/>
                          <a:pt x="557836" y="216152"/>
                        </a:cubicBezTo>
                        <a:cubicBezTo>
                          <a:pt x="583155" y="206184"/>
                          <a:pt x="607190" y="198172"/>
                          <a:pt x="629328" y="192301"/>
                        </a:cubicBezTo>
                        <a:cubicBezTo>
                          <a:pt x="651712" y="186369"/>
                          <a:pt x="672260" y="182638"/>
                          <a:pt x="690546" y="181109"/>
                        </a:cubicBezTo>
                        <a:cubicBezTo>
                          <a:pt x="709138" y="179580"/>
                          <a:pt x="725589" y="180375"/>
                          <a:pt x="739288" y="183494"/>
                        </a:cubicBezTo>
                        <a:cubicBezTo>
                          <a:pt x="753049" y="186613"/>
                          <a:pt x="764240" y="192056"/>
                          <a:pt x="772619" y="199762"/>
                        </a:cubicBezTo>
                        <a:cubicBezTo>
                          <a:pt x="691341" y="92065"/>
                          <a:pt x="571841" y="22835"/>
                          <a:pt x="436073" y="4794"/>
                        </a:cubicBezTo>
                        <a:cubicBezTo>
                          <a:pt x="404332" y="574"/>
                          <a:pt x="372531" y="-832"/>
                          <a:pt x="341035" y="574"/>
                        </a:cubicBezTo>
                        <a:cubicBezTo>
                          <a:pt x="372836" y="-893"/>
                          <a:pt x="404760" y="452"/>
                          <a:pt x="436073" y="4611"/>
                        </a:cubicBezTo>
                        <a:cubicBezTo>
                          <a:pt x="468792" y="8953"/>
                          <a:pt x="501082" y="16414"/>
                          <a:pt x="532089" y="26811"/>
                        </a:cubicBezTo>
                        <a:cubicBezTo>
                          <a:pt x="563401" y="37268"/>
                          <a:pt x="593674" y="50784"/>
                          <a:pt x="622112" y="67052"/>
                        </a:cubicBezTo>
                        <a:cubicBezTo>
                          <a:pt x="651039" y="83564"/>
                          <a:pt x="678437" y="103073"/>
                          <a:pt x="703389" y="125029"/>
                        </a:cubicBezTo>
                        <a:cubicBezTo>
                          <a:pt x="729014" y="147534"/>
                          <a:pt x="752498" y="172914"/>
                          <a:pt x="773230" y="200435"/>
                        </a:cubicBezTo>
                        <a:lnTo>
                          <a:pt x="773108" y="200557"/>
                        </a:lnTo>
                        <a:cubicBezTo>
                          <a:pt x="756290" y="184718"/>
                          <a:pt x="728464" y="178235"/>
                          <a:pt x="690485" y="181354"/>
                        </a:cubicBezTo>
                        <a:cubicBezTo>
                          <a:pt x="653791" y="184351"/>
                          <a:pt x="609147" y="196154"/>
                          <a:pt x="557775" y="216336"/>
                        </a:cubicBezTo>
                        <a:cubicBezTo>
                          <a:pt x="452218" y="257922"/>
                          <a:pt x="330210" y="330516"/>
                          <a:pt x="214257" y="420722"/>
                        </a:cubicBezTo>
                        <a:lnTo>
                          <a:pt x="214257" y="42072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4" name="Graphique 1074">
                    <a:extLst>
                      <a:ext uri="{FF2B5EF4-FFF2-40B4-BE49-F238E27FC236}">
                        <a16:creationId xmlns:a16="http://schemas.microsoft.com/office/drawing/2014/main" id="{9CA04213-8715-4BE7-87DD-144E3F822128}"/>
                      </a:ext>
                    </a:extLst>
                  </p:cNvPr>
                  <p:cNvSpPr/>
                  <p:nvPr/>
                </p:nvSpPr>
                <p:spPr>
                  <a:xfrm>
                    <a:off x="6299756" y="1814787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5" name="Graphique 1074">
                    <a:extLst>
                      <a:ext uri="{FF2B5EF4-FFF2-40B4-BE49-F238E27FC236}">
                        <a16:creationId xmlns:a16="http://schemas.microsoft.com/office/drawing/2014/main" id="{0BDF355F-2C77-401F-92B7-D172C5B80899}"/>
                      </a:ext>
                    </a:extLst>
                  </p:cNvPr>
                  <p:cNvSpPr/>
                  <p:nvPr/>
                </p:nvSpPr>
                <p:spPr>
                  <a:xfrm>
                    <a:off x="6022422" y="1779925"/>
                    <a:ext cx="185128" cy="274328"/>
                  </a:xfrm>
                  <a:custGeom>
                    <a:avLst/>
                    <a:gdLst>
                      <a:gd name="connsiteX0" fmla="*/ 184945 w 185128"/>
                      <a:gd name="connsiteY0" fmla="*/ 274329 h 274328"/>
                      <a:gd name="connsiteX1" fmla="*/ 557 w 185128"/>
                      <a:gd name="connsiteY1" fmla="*/ 346 h 274328"/>
                      <a:gd name="connsiteX2" fmla="*/ 20738 w 185128"/>
                      <a:gd name="connsiteY2" fmla="*/ 14107 h 274328"/>
                      <a:gd name="connsiteX3" fmla="*/ 20616 w 185128"/>
                      <a:gd name="connsiteY3" fmla="*/ 14229 h 274328"/>
                      <a:gd name="connsiteX4" fmla="*/ 679 w 185128"/>
                      <a:gd name="connsiteY4" fmla="*/ 407 h 274328"/>
                      <a:gd name="connsiteX5" fmla="*/ 44834 w 185128"/>
                      <a:gd name="connsiteY5" fmla="*/ 79605 h 274328"/>
                      <a:gd name="connsiteX6" fmla="*/ 185128 w 185128"/>
                      <a:gd name="connsiteY6" fmla="*/ 274207 h 274328"/>
                      <a:gd name="connsiteX7" fmla="*/ 184945 w 185128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128" h="274328">
                        <a:moveTo>
                          <a:pt x="184945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3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241" y="3404"/>
                          <a:pt x="2514" y="-1244"/>
                          <a:pt x="679" y="407"/>
                        </a:cubicBezTo>
                        <a:cubicBezTo>
                          <a:pt x="-2990" y="3649"/>
                          <a:pt x="12727" y="31781"/>
                          <a:pt x="44834" y="79605"/>
                        </a:cubicBezTo>
                        <a:cubicBezTo>
                          <a:pt x="78104" y="129143"/>
                          <a:pt x="126601" y="196415"/>
                          <a:pt x="185128" y="274207"/>
                        </a:cubicBezTo>
                        <a:lnTo>
                          <a:pt x="184945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6" name="Graphique 1074">
                    <a:extLst>
                      <a:ext uri="{FF2B5EF4-FFF2-40B4-BE49-F238E27FC236}">
                        <a16:creationId xmlns:a16="http://schemas.microsoft.com/office/drawing/2014/main" id="{D045D016-335D-4BED-94B1-00FC610D1F4F}"/>
                      </a:ext>
                    </a:extLst>
                  </p:cNvPr>
                  <p:cNvSpPr/>
                  <p:nvPr/>
                </p:nvSpPr>
                <p:spPr>
                  <a:xfrm>
                    <a:off x="5760921" y="1786358"/>
                    <a:ext cx="769230" cy="202151"/>
                  </a:xfrm>
                  <a:custGeom>
                    <a:avLst/>
                    <a:gdLst>
                      <a:gd name="connsiteX0" fmla="*/ 769231 w 769230"/>
                      <a:gd name="connsiteY0" fmla="*/ 202152 h 202151"/>
                      <a:gd name="connsiteX1" fmla="*/ 344925 w 769230"/>
                      <a:gd name="connsiteY1" fmla="*/ 395 h 202151"/>
                      <a:gd name="connsiteX2" fmla="*/ 122 w 769230"/>
                      <a:gd name="connsiteY2" fmla="*/ 118856 h 202151"/>
                      <a:gd name="connsiteX3" fmla="*/ 0 w 769230"/>
                      <a:gd name="connsiteY3" fmla="*/ 118734 h 202151"/>
                      <a:gd name="connsiteX4" fmla="*/ 94304 w 769230"/>
                      <a:gd name="connsiteY4" fmla="*/ 59228 h 202151"/>
                      <a:gd name="connsiteX5" fmla="*/ 195335 w 769230"/>
                      <a:gd name="connsiteY5" fmla="*/ 20333 h 202151"/>
                      <a:gd name="connsiteX6" fmla="*/ 299974 w 769230"/>
                      <a:gd name="connsiteY6" fmla="*/ 1802 h 202151"/>
                      <a:gd name="connsiteX7" fmla="*/ 405164 w 769230"/>
                      <a:gd name="connsiteY7" fmla="*/ 3209 h 202151"/>
                      <a:gd name="connsiteX8" fmla="*/ 507785 w 769230"/>
                      <a:gd name="connsiteY8" fmla="*/ 24308 h 202151"/>
                      <a:gd name="connsiteX9" fmla="*/ 604719 w 769230"/>
                      <a:gd name="connsiteY9" fmla="*/ 64671 h 202151"/>
                      <a:gd name="connsiteX10" fmla="*/ 692907 w 769230"/>
                      <a:gd name="connsiteY10" fmla="*/ 124055 h 202151"/>
                      <a:gd name="connsiteX11" fmla="*/ 769231 w 769230"/>
                      <a:gd name="connsiteY11" fmla="*/ 202030 h 202151"/>
                      <a:gd name="connsiteX12" fmla="*/ 769231 w 769230"/>
                      <a:gd name="connsiteY12" fmla="*/ 202152 h 202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69230" h="202151">
                        <a:moveTo>
                          <a:pt x="769231" y="202152"/>
                        </a:moveTo>
                        <a:cubicBezTo>
                          <a:pt x="663613" y="69442"/>
                          <a:pt x="505584" y="395"/>
                          <a:pt x="344925" y="395"/>
                        </a:cubicBezTo>
                        <a:cubicBezTo>
                          <a:pt x="224568" y="395"/>
                          <a:pt x="102682" y="39108"/>
                          <a:pt x="122" y="118856"/>
                        </a:cubicBezTo>
                        <a:lnTo>
                          <a:pt x="0" y="118734"/>
                        </a:lnTo>
                        <a:cubicBezTo>
                          <a:pt x="29478" y="95800"/>
                          <a:pt x="61218" y="75802"/>
                          <a:pt x="94304" y="59228"/>
                        </a:cubicBezTo>
                        <a:cubicBezTo>
                          <a:pt x="126595" y="43083"/>
                          <a:pt x="160598" y="29995"/>
                          <a:pt x="195335" y="20333"/>
                        </a:cubicBezTo>
                        <a:cubicBezTo>
                          <a:pt x="229460" y="10853"/>
                          <a:pt x="264687" y="4615"/>
                          <a:pt x="299974" y="1802"/>
                        </a:cubicBezTo>
                        <a:cubicBezTo>
                          <a:pt x="334956" y="-1011"/>
                          <a:pt x="370366" y="-522"/>
                          <a:pt x="405164" y="3209"/>
                        </a:cubicBezTo>
                        <a:cubicBezTo>
                          <a:pt x="439962" y="7000"/>
                          <a:pt x="474516" y="14095"/>
                          <a:pt x="507785" y="24308"/>
                        </a:cubicBezTo>
                        <a:cubicBezTo>
                          <a:pt x="541360" y="34643"/>
                          <a:pt x="574018" y="48220"/>
                          <a:pt x="604719" y="64671"/>
                        </a:cubicBezTo>
                        <a:cubicBezTo>
                          <a:pt x="636031" y="81489"/>
                          <a:pt x="665692" y="101427"/>
                          <a:pt x="692907" y="124055"/>
                        </a:cubicBezTo>
                        <a:cubicBezTo>
                          <a:pt x="720856" y="147233"/>
                          <a:pt x="746542" y="173469"/>
                          <a:pt x="769231" y="202030"/>
                        </a:cubicBezTo>
                        <a:lnTo>
                          <a:pt x="769231" y="2021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7" name="Graphique 1074">
                    <a:extLst>
                      <a:ext uri="{FF2B5EF4-FFF2-40B4-BE49-F238E27FC236}">
                        <a16:creationId xmlns:a16="http://schemas.microsoft.com/office/drawing/2014/main" id="{7FDF24BC-6A2E-4F94-9B89-22043982CFA2}"/>
                      </a:ext>
                    </a:extLst>
                  </p:cNvPr>
                  <p:cNvSpPr/>
                  <p:nvPr/>
                </p:nvSpPr>
                <p:spPr>
                  <a:xfrm>
                    <a:off x="5829233" y="1865689"/>
                    <a:ext cx="701163" cy="147589"/>
                  </a:xfrm>
                  <a:custGeom>
                    <a:avLst/>
                    <a:gdLst>
                      <a:gd name="connsiteX0" fmla="*/ 122 w 701163"/>
                      <a:gd name="connsiteY0" fmla="*/ 147589 h 147589"/>
                      <a:gd name="connsiteX1" fmla="*/ 0 w 701163"/>
                      <a:gd name="connsiteY1" fmla="*/ 147467 h 147589"/>
                      <a:gd name="connsiteX2" fmla="*/ 92958 w 701163"/>
                      <a:gd name="connsiteY2" fmla="*/ 85760 h 147589"/>
                      <a:gd name="connsiteX3" fmla="*/ 190014 w 701163"/>
                      <a:gd name="connsiteY3" fmla="*/ 40565 h 147589"/>
                      <a:gd name="connsiteX4" fmla="*/ 288355 w 701163"/>
                      <a:gd name="connsiteY4" fmla="*/ 12066 h 147589"/>
                      <a:gd name="connsiteX5" fmla="*/ 385227 w 701163"/>
                      <a:gd name="connsiteY5" fmla="*/ 324 h 147589"/>
                      <a:gd name="connsiteX6" fmla="*/ 477757 w 701163"/>
                      <a:gd name="connsiteY6" fmla="*/ 5400 h 147589"/>
                      <a:gd name="connsiteX7" fmla="*/ 563132 w 701163"/>
                      <a:gd name="connsiteY7" fmla="*/ 27416 h 147589"/>
                      <a:gd name="connsiteX8" fmla="*/ 638539 w 701163"/>
                      <a:gd name="connsiteY8" fmla="*/ 66495 h 147589"/>
                      <a:gd name="connsiteX9" fmla="*/ 701163 w 701163"/>
                      <a:gd name="connsiteY9" fmla="*/ 122698 h 147589"/>
                      <a:gd name="connsiteX10" fmla="*/ 701041 w 701163"/>
                      <a:gd name="connsiteY10" fmla="*/ 122821 h 147589"/>
                      <a:gd name="connsiteX11" fmla="*/ 404553 w 701163"/>
                      <a:gd name="connsiteY11" fmla="*/ 140 h 147589"/>
                      <a:gd name="connsiteX12" fmla="*/ 385288 w 701163"/>
                      <a:gd name="connsiteY12" fmla="*/ 507 h 147589"/>
                      <a:gd name="connsiteX13" fmla="*/ 122 w 701163"/>
                      <a:gd name="connsiteY13" fmla="*/ 147589 h 147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01163" h="147589">
                        <a:moveTo>
                          <a:pt x="122" y="147589"/>
                        </a:moveTo>
                        <a:lnTo>
                          <a:pt x="0" y="147467"/>
                        </a:lnTo>
                        <a:cubicBezTo>
                          <a:pt x="29478" y="124533"/>
                          <a:pt x="60729" y="103801"/>
                          <a:pt x="92958" y="85760"/>
                        </a:cubicBezTo>
                        <a:cubicBezTo>
                          <a:pt x="124332" y="68208"/>
                          <a:pt x="156990" y="52980"/>
                          <a:pt x="190014" y="40565"/>
                        </a:cubicBezTo>
                        <a:cubicBezTo>
                          <a:pt x="222427" y="28395"/>
                          <a:pt x="255513" y="18793"/>
                          <a:pt x="288355" y="12066"/>
                        </a:cubicBezTo>
                        <a:cubicBezTo>
                          <a:pt x="320890" y="5400"/>
                          <a:pt x="353487" y="1424"/>
                          <a:pt x="385227" y="324"/>
                        </a:cubicBezTo>
                        <a:cubicBezTo>
                          <a:pt x="416967" y="-777"/>
                          <a:pt x="448096" y="935"/>
                          <a:pt x="477757" y="5400"/>
                        </a:cubicBezTo>
                        <a:cubicBezTo>
                          <a:pt x="507724" y="9925"/>
                          <a:pt x="536407" y="17325"/>
                          <a:pt x="563132" y="27416"/>
                        </a:cubicBezTo>
                        <a:cubicBezTo>
                          <a:pt x="590347" y="37690"/>
                          <a:pt x="615666" y="50839"/>
                          <a:pt x="638539" y="66495"/>
                        </a:cubicBezTo>
                        <a:cubicBezTo>
                          <a:pt x="661962" y="82579"/>
                          <a:pt x="683061" y="101477"/>
                          <a:pt x="701163" y="122698"/>
                        </a:cubicBezTo>
                        <a:lnTo>
                          <a:pt x="701041" y="122821"/>
                        </a:lnTo>
                        <a:cubicBezTo>
                          <a:pt x="633279" y="43317"/>
                          <a:pt x="528518" y="140"/>
                          <a:pt x="404553" y="140"/>
                        </a:cubicBezTo>
                        <a:cubicBezTo>
                          <a:pt x="398192" y="140"/>
                          <a:pt x="391771" y="262"/>
                          <a:pt x="385288" y="507"/>
                        </a:cubicBezTo>
                        <a:cubicBezTo>
                          <a:pt x="252822" y="5155"/>
                          <a:pt x="116076" y="57383"/>
                          <a:pt x="122" y="14758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27" name="Graphique 1074">
                  <a:extLst>
                    <a:ext uri="{FF2B5EF4-FFF2-40B4-BE49-F238E27FC236}">
                      <a16:creationId xmlns:a16="http://schemas.microsoft.com/office/drawing/2014/main" id="{DA2F7C90-546C-448F-89A6-E6AEACB11307}"/>
                    </a:ext>
                  </a:extLst>
                </p:cNvPr>
                <p:cNvGrpSpPr/>
                <p:nvPr/>
              </p:nvGrpSpPr>
              <p:grpSpPr>
                <a:xfrm>
                  <a:off x="5971117" y="1968369"/>
                  <a:ext cx="661412" cy="776834"/>
                  <a:chOff x="5971117" y="1968369"/>
                  <a:chExt cx="661412" cy="776834"/>
                </a:xfrm>
                <a:noFill/>
              </p:grpSpPr>
              <p:sp>
                <p:nvSpPr>
                  <p:cNvPr id="358" name="Graphique 1074">
                    <a:extLst>
                      <a:ext uri="{FF2B5EF4-FFF2-40B4-BE49-F238E27FC236}">
                        <a16:creationId xmlns:a16="http://schemas.microsoft.com/office/drawing/2014/main" id="{43A99A45-3E07-4850-8788-025D88F17356}"/>
                      </a:ext>
                    </a:extLst>
                  </p:cNvPr>
                  <p:cNvSpPr/>
                  <p:nvPr/>
                </p:nvSpPr>
                <p:spPr>
                  <a:xfrm>
                    <a:off x="5971117" y="1968369"/>
                    <a:ext cx="661412" cy="776834"/>
                  </a:xfrm>
                  <a:custGeom>
                    <a:avLst/>
                    <a:gdLst>
                      <a:gd name="connsiteX0" fmla="*/ 439962 w 661412"/>
                      <a:gd name="connsiteY0" fmla="*/ 776835 h 776834"/>
                      <a:gd name="connsiteX1" fmla="*/ 439962 w 661412"/>
                      <a:gd name="connsiteY1" fmla="*/ 776835 h 776834"/>
                      <a:gd name="connsiteX2" fmla="*/ 61 w 661412"/>
                      <a:gd name="connsiteY2" fmla="*/ 240306 h 776834"/>
                      <a:gd name="connsiteX3" fmla="*/ 0 w 661412"/>
                      <a:gd name="connsiteY3" fmla="*/ 240245 h 776834"/>
                      <a:gd name="connsiteX4" fmla="*/ 61 w 661412"/>
                      <a:gd name="connsiteY4" fmla="*/ 240183 h 776834"/>
                      <a:gd name="connsiteX5" fmla="*/ 178884 w 661412"/>
                      <a:gd name="connsiteY5" fmla="*/ 117931 h 776834"/>
                      <a:gd name="connsiteX6" fmla="*/ 343640 w 661412"/>
                      <a:gd name="connsiteY6" fmla="*/ 35797 h 776834"/>
                      <a:gd name="connsiteX7" fmla="*/ 415133 w 661412"/>
                      <a:gd name="connsiteY7" fmla="*/ 11946 h 776834"/>
                      <a:gd name="connsiteX8" fmla="*/ 476351 w 661412"/>
                      <a:gd name="connsiteY8" fmla="*/ 754 h 776834"/>
                      <a:gd name="connsiteX9" fmla="*/ 525093 w 661412"/>
                      <a:gd name="connsiteY9" fmla="*/ 3140 h 776834"/>
                      <a:gd name="connsiteX10" fmla="*/ 559096 w 661412"/>
                      <a:gd name="connsiteY10" fmla="*/ 20019 h 776834"/>
                      <a:gd name="connsiteX11" fmla="*/ 559096 w 661412"/>
                      <a:gd name="connsiteY11" fmla="*/ 20019 h 776834"/>
                      <a:gd name="connsiteX12" fmla="*/ 613770 w 661412"/>
                      <a:gd name="connsiteY12" fmla="*/ 111326 h 776834"/>
                      <a:gd name="connsiteX13" fmla="*/ 647590 w 661412"/>
                      <a:gd name="connsiteY13" fmla="*/ 209666 h 776834"/>
                      <a:gd name="connsiteX14" fmla="*/ 661106 w 661412"/>
                      <a:gd name="connsiteY14" fmla="*/ 311982 h 776834"/>
                      <a:gd name="connsiteX15" fmla="*/ 654745 w 661412"/>
                      <a:gd name="connsiteY15" fmla="*/ 415214 h 776834"/>
                      <a:gd name="connsiteX16" fmla="*/ 628937 w 661412"/>
                      <a:gd name="connsiteY16" fmla="*/ 516368 h 776834"/>
                      <a:gd name="connsiteX17" fmla="*/ 584231 w 661412"/>
                      <a:gd name="connsiteY17" fmla="*/ 612384 h 776834"/>
                      <a:gd name="connsiteX18" fmla="*/ 521056 w 661412"/>
                      <a:gd name="connsiteY18" fmla="*/ 700205 h 776834"/>
                      <a:gd name="connsiteX19" fmla="*/ 439962 w 661412"/>
                      <a:gd name="connsiteY19" fmla="*/ 776835 h 776834"/>
                      <a:gd name="connsiteX20" fmla="*/ 439962 w 661412"/>
                      <a:gd name="connsiteY20" fmla="*/ 776835 h 776834"/>
                      <a:gd name="connsiteX21" fmla="*/ 245 w 661412"/>
                      <a:gd name="connsiteY21" fmla="*/ 240245 h 776834"/>
                      <a:gd name="connsiteX22" fmla="*/ 439962 w 661412"/>
                      <a:gd name="connsiteY22" fmla="*/ 776590 h 776834"/>
                      <a:gd name="connsiteX23" fmla="*/ 559035 w 661412"/>
                      <a:gd name="connsiteY23" fmla="*/ 20080 h 776834"/>
                      <a:gd name="connsiteX24" fmla="*/ 476412 w 661412"/>
                      <a:gd name="connsiteY24" fmla="*/ 877 h 776834"/>
                      <a:gd name="connsiteX25" fmla="*/ 343702 w 661412"/>
                      <a:gd name="connsiteY25" fmla="*/ 35858 h 776834"/>
                      <a:gd name="connsiteX26" fmla="*/ 245 w 661412"/>
                      <a:gd name="connsiteY26" fmla="*/ 240245 h 776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12" h="776834">
                        <a:moveTo>
                          <a:pt x="439962" y="776835"/>
                        </a:moveTo>
                        <a:lnTo>
                          <a:pt x="439962" y="776835"/>
                        </a:lnTo>
                        <a:cubicBezTo>
                          <a:pt x="371100" y="711947"/>
                          <a:pt x="173808" y="471295"/>
                          <a:pt x="61" y="240306"/>
                        </a:cubicBezTo>
                        <a:lnTo>
                          <a:pt x="0" y="240245"/>
                        </a:lnTo>
                        <a:lnTo>
                          <a:pt x="61" y="240183"/>
                        </a:lnTo>
                        <a:cubicBezTo>
                          <a:pt x="58649" y="194560"/>
                          <a:pt x="118828" y="153463"/>
                          <a:pt x="178884" y="117931"/>
                        </a:cubicBezTo>
                        <a:cubicBezTo>
                          <a:pt x="236860" y="83622"/>
                          <a:pt x="292330" y="55979"/>
                          <a:pt x="343640" y="35797"/>
                        </a:cubicBezTo>
                        <a:cubicBezTo>
                          <a:pt x="368959" y="25829"/>
                          <a:pt x="392994" y="17817"/>
                          <a:pt x="415133" y="11946"/>
                        </a:cubicBezTo>
                        <a:cubicBezTo>
                          <a:pt x="437516" y="6014"/>
                          <a:pt x="458065" y="2283"/>
                          <a:pt x="476351" y="754"/>
                        </a:cubicBezTo>
                        <a:cubicBezTo>
                          <a:pt x="494942" y="-775"/>
                          <a:pt x="511394" y="21"/>
                          <a:pt x="525093" y="3140"/>
                        </a:cubicBezTo>
                        <a:cubicBezTo>
                          <a:pt x="539159" y="6320"/>
                          <a:pt x="550595" y="12007"/>
                          <a:pt x="559096" y="20019"/>
                        </a:cubicBezTo>
                        <a:lnTo>
                          <a:pt x="559096" y="20019"/>
                        </a:lnTo>
                        <a:cubicBezTo>
                          <a:pt x="580501" y="48457"/>
                          <a:pt x="598848" y="79157"/>
                          <a:pt x="613770" y="111326"/>
                        </a:cubicBezTo>
                        <a:cubicBezTo>
                          <a:pt x="628325" y="142638"/>
                          <a:pt x="639701" y="175724"/>
                          <a:pt x="647590" y="209666"/>
                        </a:cubicBezTo>
                        <a:cubicBezTo>
                          <a:pt x="655357" y="242936"/>
                          <a:pt x="659944" y="277367"/>
                          <a:pt x="661106" y="311982"/>
                        </a:cubicBezTo>
                        <a:cubicBezTo>
                          <a:pt x="662268" y="346229"/>
                          <a:pt x="660127" y="380967"/>
                          <a:pt x="654745" y="415214"/>
                        </a:cubicBezTo>
                        <a:cubicBezTo>
                          <a:pt x="649363" y="449462"/>
                          <a:pt x="640679" y="483465"/>
                          <a:pt x="628937" y="516368"/>
                        </a:cubicBezTo>
                        <a:cubicBezTo>
                          <a:pt x="617073" y="549576"/>
                          <a:pt x="602089" y="581867"/>
                          <a:pt x="584231" y="612384"/>
                        </a:cubicBezTo>
                        <a:cubicBezTo>
                          <a:pt x="566068" y="643452"/>
                          <a:pt x="544846" y="672991"/>
                          <a:pt x="521056" y="700205"/>
                        </a:cubicBezTo>
                        <a:cubicBezTo>
                          <a:pt x="496777" y="728093"/>
                          <a:pt x="469501" y="753840"/>
                          <a:pt x="439962" y="776835"/>
                        </a:cubicBezTo>
                        <a:lnTo>
                          <a:pt x="439962" y="776835"/>
                        </a:lnTo>
                        <a:close/>
                        <a:moveTo>
                          <a:pt x="245" y="240245"/>
                        </a:moveTo>
                        <a:cubicBezTo>
                          <a:pt x="173930" y="471173"/>
                          <a:pt x="371161" y="711703"/>
                          <a:pt x="439962" y="776590"/>
                        </a:cubicBezTo>
                        <a:cubicBezTo>
                          <a:pt x="679330" y="590368"/>
                          <a:pt x="732720" y="251008"/>
                          <a:pt x="559035" y="20080"/>
                        </a:cubicBezTo>
                        <a:cubicBezTo>
                          <a:pt x="542217" y="4240"/>
                          <a:pt x="514390" y="-2242"/>
                          <a:pt x="476412" y="877"/>
                        </a:cubicBezTo>
                        <a:cubicBezTo>
                          <a:pt x="439718" y="3873"/>
                          <a:pt x="395073" y="15677"/>
                          <a:pt x="343702" y="35858"/>
                        </a:cubicBezTo>
                        <a:cubicBezTo>
                          <a:pt x="238206" y="77506"/>
                          <a:pt x="116198" y="150038"/>
                          <a:pt x="245" y="240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9" name="Graphique 1074">
                    <a:extLst>
                      <a:ext uri="{FF2B5EF4-FFF2-40B4-BE49-F238E27FC236}">
                        <a16:creationId xmlns:a16="http://schemas.microsoft.com/office/drawing/2014/main" id="{B226A894-B805-4AFB-837B-0A5EC2003FAC}"/>
                      </a:ext>
                    </a:extLst>
                  </p:cNvPr>
                  <p:cNvSpPr/>
                  <p:nvPr/>
                </p:nvSpPr>
                <p:spPr>
                  <a:xfrm>
                    <a:off x="6407899" y="1975117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0" name="Graphique 1074">
                    <a:extLst>
                      <a:ext uri="{FF2B5EF4-FFF2-40B4-BE49-F238E27FC236}">
                        <a16:creationId xmlns:a16="http://schemas.microsoft.com/office/drawing/2014/main" id="{EE615469-2316-40D2-AA32-4ED89E980B61}"/>
                      </a:ext>
                    </a:extLst>
                  </p:cNvPr>
                  <p:cNvSpPr/>
                  <p:nvPr/>
                </p:nvSpPr>
                <p:spPr>
                  <a:xfrm>
                    <a:off x="6207427" y="205407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427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1" name="Graphique 1074">
                    <a:extLst>
                      <a:ext uri="{FF2B5EF4-FFF2-40B4-BE49-F238E27FC236}">
                        <a16:creationId xmlns:a16="http://schemas.microsoft.com/office/drawing/2014/main" id="{D642A6C5-4BB4-4DF4-AE6B-0F1A1E21A6E1}"/>
                      </a:ext>
                    </a:extLst>
                  </p:cNvPr>
                  <p:cNvSpPr/>
                  <p:nvPr/>
                </p:nvSpPr>
                <p:spPr>
                  <a:xfrm>
                    <a:off x="6147249" y="1988388"/>
                    <a:ext cx="386017" cy="447729"/>
                  </a:xfrm>
                  <a:custGeom>
                    <a:avLst/>
                    <a:gdLst>
                      <a:gd name="connsiteX0" fmla="*/ 122 w 386017"/>
                      <a:gd name="connsiteY0" fmla="*/ 447729 h 447729"/>
                      <a:gd name="connsiteX1" fmla="*/ 0 w 386017"/>
                      <a:gd name="connsiteY1" fmla="*/ 447607 h 447729"/>
                      <a:gd name="connsiteX2" fmla="*/ 291963 w 386017"/>
                      <a:gd name="connsiteY2" fmla="*/ 176621 h 447729"/>
                      <a:gd name="connsiteX3" fmla="*/ 368715 w 386017"/>
                      <a:gd name="connsiteY3" fmla="*/ 69352 h 447729"/>
                      <a:gd name="connsiteX4" fmla="*/ 384371 w 386017"/>
                      <a:gd name="connsiteY4" fmla="*/ 29050 h 447729"/>
                      <a:gd name="connsiteX5" fmla="*/ 382842 w 386017"/>
                      <a:gd name="connsiteY5" fmla="*/ 61 h 447729"/>
                      <a:gd name="connsiteX6" fmla="*/ 382964 w 386017"/>
                      <a:gd name="connsiteY6" fmla="*/ 0 h 447729"/>
                      <a:gd name="connsiteX7" fmla="*/ 384493 w 386017"/>
                      <a:gd name="connsiteY7" fmla="*/ 29050 h 447729"/>
                      <a:gd name="connsiteX8" fmla="*/ 368837 w 386017"/>
                      <a:gd name="connsiteY8" fmla="*/ 69352 h 447729"/>
                      <a:gd name="connsiteX9" fmla="*/ 292085 w 386017"/>
                      <a:gd name="connsiteY9" fmla="*/ 176682 h 447729"/>
                      <a:gd name="connsiteX10" fmla="*/ 165062 w 386017"/>
                      <a:gd name="connsiteY10" fmla="*/ 307619 h 447729"/>
                      <a:gd name="connsiteX11" fmla="*/ 122 w 386017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17" h="447729">
                        <a:moveTo>
                          <a:pt x="122" y="447729"/>
                        </a:moveTo>
                        <a:lnTo>
                          <a:pt x="0" y="447607"/>
                        </a:lnTo>
                        <a:cubicBezTo>
                          <a:pt x="115953" y="357401"/>
                          <a:pt x="219675" y="261140"/>
                          <a:pt x="291963" y="176621"/>
                        </a:cubicBezTo>
                        <a:cubicBezTo>
                          <a:pt x="327128" y="135524"/>
                          <a:pt x="352936" y="99441"/>
                          <a:pt x="368715" y="69352"/>
                        </a:cubicBezTo>
                        <a:cubicBezTo>
                          <a:pt x="376726" y="54124"/>
                          <a:pt x="381986" y="40547"/>
                          <a:pt x="384371" y="29050"/>
                        </a:cubicBezTo>
                        <a:cubicBezTo>
                          <a:pt x="386817" y="17246"/>
                          <a:pt x="386328" y="7522"/>
                          <a:pt x="382842" y="61"/>
                        </a:cubicBezTo>
                        <a:lnTo>
                          <a:pt x="382964" y="0"/>
                        </a:lnTo>
                        <a:cubicBezTo>
                          <a:pt x="386450" y="7461"/>
                          <a:pt x="386939" y="17246"/>
                          <a:pt x="384493" y="29050"/>
                        </a:cubicBezTo>
                        <a:cubicBezTo>
                          <a:pt x="382108" y="40547"/>
                          <a:pt x="376787" y="54124"/>
                          <a:pt x="368837" y="69352"/>
                        </a:cubicBezTo>
                        <a:cubicBezTo>
                          <a:pt x="353059" y="99441"/>
                          <a:pt x="327250" y="135585"/>
                          <a:pt x="292085" y="176682"/>
                        </a:cubicBezTo>
                        <a:cubicBezTo>
                          <a:pt x="256920" y="217780"/>
                          <a:pt x="214171" y="261812"/>
                          <a:pt x="165062" y="307619"/>
                        </a:cubicBezTo>
                        <a:cubicBezTo>
                          <a:pt x="114241" y="355016"/>
                          <a:pt x="58772" y="402167"/>
                          <a:pt x="122" y="44772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62" name="Graphique 1074">
                    <a:extLst>
                      <a:ext uri="{FF2B5EF4-FFF2-40B4-BE49-F238E27FC236}">
                        <a16:creationId xmlns:a16="http://schemas.microsoft.com/office/drawing/2014/main" id="{DD6C71CA-5A37-4A42-A551-FCC94A9481C1}"/>
                      </a:ext>
                    </a:extLst>
                  </p:cNvPr>
                  <p:cNvSpPr/>
                  <p:nvPr/>
                </p:nvSpPr>
                <p:spPr>
                  <a:xfrm>
                    <a:off x="6305034" y="1988388"/>
                    <a:ext cx="273028" cy="640189"/>
                  </a:xfrm>
                  <a:custGeom>
                    <a:avLst/>
                    <a:gdLst>
                      <a:gd name="connsiteX0" fmla="*/ 122 w 273028"/>
                      <a:gd name="connsiteY0" fmla="*/ 640190 h 640189"/>
                      <a:gd name="connsiteX1" fmla="*/ 0 w 273028"/>
                      <a:gd name="connsiteY1" fmla="*/ 640068 h 640189"/>
                      <a:gd name="connsiteX2" fmla="*/ 245728 w 273028"/>
                      <a:gd name="connsiteY2" fmla="*/ 312695 h 640189"/>
                      <a:gd name="connsiteX3" fmla="*/ 225057 w 273028"/>
                      <a:gd name="connsiteY3" fmla="*/ 61 h 640189"/>
                      <a:gd name="connsiteX4" fmla="*/ 225179 w 273028"/>
                      <a:gd name="connsiteY4" fmla="*/ 0 h 640189"/>
                      <a:gd name="connsiteX5" fmla="*/ 258510 w 273028"/>
                      <a:gd name="connsiteY5" fmla="*/ 67823 h 640189"/>
                      <a:gd name="connsiteX6" fmla="*/ 272454 w 273028"/>
                      <a:gd name="connsiteY6" fmla="*/ 144269 h 640189"/>
                      <a:gd name="connsiteX7" fmla="*/ 267928 w 273028"/>
                      <a:gd name="connsiteY7" fmla="*/ 226770 h 640189"/>
                      <a:gd name="connsiteX8" fmla="*/ 245851 w 273028"/>
                      <a:gd name="connsiteY8" fmla="*/ 312756 h 640189"/>
                      <a:gd name="connsiteX9" fmla="*/ 207138 w 273028"/>
                      <a:gd name="connsiteY9" fmla="*/ 399660 h 640189"/>
                      <a:gd name="connsiteX10" fmla="*/ 152647 w 273028"/>
                      <a:gd name="connsiteY10" fmla="*/ 484913 h 640189"/>
                      <a:gd name="connsiteX11" fmla="*/ 83296 w 273028"/>
                      <a:gd name="connsiteY11" fmla="*/ 565946 h 640189"/>
                      <a:gd name="connsiteX12" fmla="*/ 122 w 273028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028" h="640189">
                        <a:moveTo>
                          <a:pt x="122" y="640190"/>
                        </a:moveTo>
                        <a:lnTo>
                          <a:pt x="0" y="640068"/>
                        </a:lnTo>
                        <a:cubicBezTo>
                          <a:pt x="115953" y="549861"/>
                          <a:pt x="203224" y="433602"/>
                          <a:pt x="245728" y="312695"/>
                        </a:cubicBezTo>
                        <a:cubicBezTo>
                          <a:pt x="288232" y="191849"/>
                          <a:pt x="280893" y="80788"/>
                          <a:pt x="225057" y="61"/>
                        </a:cubicBezTo>
                        <a:lnTo>
                          <a:pt x="225179" y="0"/>
                        </a:lnTo>
                        <a:cubicBezTo>
                          <a:pt x="239368" y="20549"/>
                          <a:pt x="250560" y="43360"/>
                          <a:pt x="258510" y="67823"/>
                        </a:cubicBezTo>
                        <a:cubicBezTo>
                          <a:pt x="266216" y="91674"/>
                          <a:pt x="270925" y="117421"/>
                          <a:pt x="272454" y="144269"/>
                        </a:cubicBezTo>
                        <a:cubicBezTo>
                          <a:pt x="273983" y="170628"/>
                          <a:pt x="272454" y="198393"/>
                          <a:pt x="267928" y="226770"/>
                        </a:cubicBezTo>
                        <a:cubicBezTo>
                          <a:pt x="263464" y="254841"/>
                          <a:pt x="256064" y="283829"/>
                          <a:pt x="245851" y="312756"/>
                        </a:cubicBezTo>
                        <a:cubicBezTo>
                          <a:pt x="235637" y="341745"/>
                          <a:pt x="222611" y="370977"/>
                          <a:pt x="207138" y="399660"/>
                        </a:cubicBezTo>
                        <a:cubicBezTo>
                          <a:pt x="191482" y="428648"/>
                          <a:pt x="173135" y="457331"/>
                          <a:pt x="152647" y="484913"/>
                        </a:cubicBezTo>
                        <a:cubicBezTo>
                          <a:pt x="131793" y="513045"/>
                          <a:pt x="108431" y="540260"/>
                          <a:pt x="83296" y="565946"/>
                        </a:cubicBezTo>
                        <a:cubicBezTo>
                          <a:pt x="57610" y="592304"/>
                          <a:pt x="29600" y="617317"/>
                          <a:pt x="122" y="64019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28" name="Graphique 1074">
                  <a:extLst>
                    <a:ext uri="{FF2B5EF4-FFF2-40B4-BE49-F238E27FC236}">
                      <a16:creationId xmlns:a16="http://schemas.microsoft.com/office/drawing/2014/main" id="{DBDD2429-755B-41D7-AA74-975C3E5674FD}"/>
                    </a:ext>
                  </a:extLst>
                </p:cNvPr>
                <p:cNvGrpSpPr/>
                <p:nvPr/>
              </p:nvGrpSpPr>
              <p:grpSpPr>
                <a:xfrm>
                  <a:off x="6220576" y="1988388"/>
                  <a:ext cx="423978" cy="773083"/>
                  <a:chOff x="6220576" y="1988388"/>
                  <a:chExt cx="423978" cy="773083"/>
                </a:xfrm>
                <a:noFill/>
              </p:grpSpPr>
              <p:sp>
                <p:nvSpPr>
                  <p:cNvPr id="353" name="Graphique 1074">
                    <a:extLst>
                      <a:ext uri="{FF2B5EF4-FFF2-40B4-BE49-F238E27FC236}">
                        <a16:creationId xmlns:a16="http://schemas.microsoft.com/office/drawing/2014/main" id="{0933571D-2993-45A6-9E9D-3C1F5E2AE586}"/>
                      </a:ext>
                    </a:extLst>
                  </p:cNvPr>
                  <p:cNvSpPr/>
                  <p:nvPr/>
                </p:nvSpPr>
                <p:spPr>
                  <a:xfrm>
                    <a:off x="6220576" y="1988388"/>
                    <a:ext cx="411892" cy="773083"/>
                  </a:xfrm>
                  <a:custGeom>
                    <a:avLst/>
                    <a:gdLst>
                      <a:gd name="connsiteX0" fmla="*/ 212642 w 411892"/>
                      <a:gd name="connsiteY0" fmla="*/ 773084 h 773083"/>
                      <a:gd name="connsiteX1" fmla="*/ 190442 w 411892"/>
                      <a:gd name="connsiteY1" fmla="*/ 756755 h 773083"/>
                      <a:gd name="connsiteX2" fmla="*/ 190381 w 411892"/>
                      <a:gd name="connsiteY2" fmla="*/ 756694 h 773083"/>
                      <a:gd name="connsiteX3" fmla="*/ 190442 w 411892"/>
                      <a:gd name="connsiteY3" fmla="*/ 756633 h 773083"/>
                      <a:gd name="connsiteX4" fmla="*/ 203652 w 411892"/>
                      <a:gd name="connsiteY4" fmla="*/ 746052 h 773083"/>
                      <a:gd name="connsiteX5" fmla="*/ 162555 w 411892"/>
                      <a:gd name="connsiteY5" fmla="*/ 680859 h 773083"/>
                      <a:gd name="connsiteX6" fmla="*/ 61 w 411892"/>
                      <a:gd name="connsiteY6" fmla="*/ 455496 h 773083"/>
                      <a:gd name="connsiteX7" fmla="*/ 0 w 411892"/>
                      <a:gd name="connsiteY7" fmla="*/ 455435 h 773083"/>
                      <a:gd name="connsiteX8" fmla="*/ 61 w 411892"/>
                      <a:gd name="connsiteY8" fmla="*/ 455374 h 773083"/>
                      <a:gd name="connsiteX9" fmla="*/ 234965 w 411892"/>
                      <a:gd name="connsiteY9" fmla="*/ 230011 h 773083"/>
                      <a:gd name="connsiteX10" fmla="*/ 301503 w 411892"/>
                      <a:gd name="connsiteY10" fmla="*/ 130509 h 773083"/>
                      <a:gd name="connsiteX11" fmla="*/ 327006 w 411892"/>
                      <a:gd name="connsiteY11" fmla="*/ 50332 h 773083"/>
                      <a:gd name="connsiteX12" fmla="*/ 321257 w 411892"/>
                      <a:gd name="connsiteY12" fmla="*/ 16451 h 773083"/>
                      <a:gd name="connsiteX13" fmla="*/ 309454 w 411892"/>
                      <a:gd name="connsiteY13" fmla="*/ 122 h 773083"/>
                      <a:gd name="connsiteX14" fmla="*/ 309576 w 411892"/>
                      <a:gd name="connsiteY14" fmla="*/ 0 h 773083"/>
                      <a:gd name="connsiteX15" fmla="*/ 321379 w 411892"/>
                      <a:gd name="connsiteY15" fmla="*/ 16390 h 773083"/>
                      <a:gd name="connsiteX16" fmla="*/ 364250 w 411892"/>
                      <a:gd name="connsiteY16" fmla="*/ 91307 h 773083"/>
                      <a:gd name="connsiteX17" fmla="*/ 398070 w 411892"/>
                      <a:gd name="connsiteY17" fmla="*/ 189647 h 773083"/>
                      <a:gd name="connsiteX18" fmla="*/ 411586 w 411892"/>
                      <a:gd name="connsiteY18" fmla="*/ 291963 h 773083"/>
                      <a:gd name="connsiteX19" fmla="*/ 405225 w 411892"/>
                      <a:gd name="connsiteY19" fmla="*/ 395196 h 773083"/>
                      <a:gd name="connsiteX20" fmla="*/ 379417 w 411892"/>
                      <a:gd name="connsiteY20" fmla="*/ 496349 h 773083"/>
                      <a:gd name="connsiteX21" fmla="*/ 334711 w 411892"/>
                      <a:gd name="connsiteY21" fmla="*/ 592365 h 773083"/>
                      <a:gd name="connsiteX22" fmla="*/ 271536 w 411892"/>
                      <a:gd name="connsiteY22" fmla="*/ 680187 h 773083"/>
                      <a:gd name="connsiteX23" fmla="*/ 203775 w 411892"/>
                      <a:gd name="connsiteY23" fmla="*/ 746052 h 773083"/>
                      <a:gd name="connsiteX24" fmla="*/ 213682 w 411892"/>
                      <a:gd name="connsiteY24" fmla="*/ 772656 h 773083"/>
                      <a:gd name="connsiteX25" fmla="*/ 212642 w 411892"/>
                      <a:gd name="connsiteY25" fmla="*/ 773084 h 773083"/>
                      <a:gd name="connsiteX26" fmla="*/ 190687 w 411892"/>
                      <a:gd name="connsiteY26" fmla="*/ 756694 h 773083"/>
                      <a:gd name="connsiteX27" fmla="*/ 212642 w 411892"/>
                      <a:gd name="connsiteY27" fmla="*/ 772900 h 773083"/>
                      <a:gd name="connsiteX28" fmla="*/ 213804 w 411892"/>
                      <a:gd name="connsiteY28" fmla="*/ 772533 h 773083"/>
                      <a:gd name="connsiteX29" fmla="*/ 203836 w 411892"/>
                      <a:gd name="connsiteY29" fmla="*/ 746175 h 773083"/>
                      <a:gd name="connsiteX30" fmla="*/ 190687 w 411892"/>
                      <a:gd name="connsiteY30" fmla="*/ 756694 h 773083"/>
                      <a:gd name="connsiteX31" fmla="*/ 306 w 411892"/>
                      <a:gd name="connsiteY31" fmla="*/ 455374 h 773083"/>
                      <a:gd name="connsiteX32" fmla="*/ 203836 w 411892"/>
                      <a:gd name="connsiteY32" fmla="*/ 745869 h 773083"/>
                      <a:gd name="connsiteX33" fmla="*/ 321869 w 411892"/>
                      <a:gd name="connsiteY33" fmla="*/ 17185 h 773083"/>
                      <a:gd name="connsiteX34" fmla="*/ 327312 w 411892"/>
                      <a:gd name="connsiteY34" fmla="*/ 50332 h 773083"/>
                      <a:gd name="connsiteX35" fmla="*/ 301809 w 411892"/>
                      <a:gd name="connsiteY35" fmla="*/ 130570 h 773083"/>
                      <a:gd name="connsiteX36" fmla="*/ 235209 w 411892"/>
                      <a:gd name="connsiteY36" fmla="*/ 230072 h 773083"/>
                      <a:gd name="connsiteX37" fmla="*/ 132955 w 411892"/>
                      <a:gd name="connsiteY37" fmla="*/ 340949 h 773083"/>
                      <a:gd name="connsiteX38" fmla="*/ 306 w 411892"/>
                      <a:gd name="connsiteY38" fmla="*/ 455374 h 773083"/>
                      <a:gd name="connsiteX39" fmla="*/ 310310 w 411892"/>
                      <a:gd name="connsiteY39" fmla="*/ 795 h 773083"/>
                      <a:gd name="connsiteX40" fmla="*/ 321012 w 411892"/>
                      <a:gd name="connsiteY40" fmla="*/ 15595 h 773083"/>
                      <a:gd name="connsiteX41" fmla="*/ 310310 w 411892"/>
                      <a:gd name="connsiteY41" fmla="*/ 795 h 773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411892" h="773083">
                        <a:moveTo>
                          <a:pt x="212642" y="773084"/>
                        </a:moveTo>
                        <a:cubicBezTo>
                          <a:pt x="209401" y="773084"/>
                          <a:pt x="202001" y="767641"/>
                          <a:pt x="190442" y="756755"/>
                        </a:cubicBezTo>
                        <a:lnTo>
                          <a:pt x="190381" y="756694"/>
                        </a:lnTo>
                        <a:lnTo>
                          <a:pt x="190442" y="756633"/>
                        </a:lnTo>
                        <a:cubicBezTo>
                          <a:pt x="194907" y="753147"/>
                          <a:pt x="199310" y="749600"/>
                          <a:pt x="203652" y="746052"/>
                        </a:cubicBezTo>
                        <a:cubicBezTo>
                          <a:pt x="194968" y="730519"/>
                          <a:pt x="181147" y="708502"/>
                          <a:pt x="162555" y="680859"/>
                        </a:cubicBezTo>
                        <a:cubicBezTo>
                          <a:pt x="124026" y="623494"/>
                          <a:pt x="67884" y="545580"/>
                          <a:pt x="61" y="455496"/>
                        </a:cubicBezTo>
                        <a:lnTo>
                          <a:pt x="0" y="455435"/>
                        </a:lnTo>
                        <a:lnTo>
                          <a:pt x="61" y="455374"/>
                        </a:lnTo>
                        <a:cubicBezTo>
                          <a:pt x="94487" y="381925"/>
                          <a:pt x="175765" y="304011"/>
                          <a:pt x="234965" y="230011"/>
                        </a:cubicBezTo>
                        <a:cubicBezTo>
                          <a:pt x="263464" y="194418"/>
                          <a:pt x="285847" y="160965"/>
                          <a:pt x="301503" y="130509"/>
                        </a:cubicBezTo>
                        <a:cubicBezTo>
                          <a:pt x="317343" y="99686"/>
                          <a:pt x="325966" y="72715"/>
                          <a:pt x="327006" y="50332"/>
                        </a:cubicBezTo>
                        <a:cubicBezTo>
                          <a:pt x="327617" y="37367"/>
                          <a:pt x="325660" y="25992"/>
                          <a:pt x="321257" y="16451"/>
                        </a:cubicBezTo>
                        <a:cubicBezTo>
                          <a:pt x="317465" y="10947"/>
                          <a:pt x="313490" y="5504"/>
                          <a:pt x="309454" y="122"/>
                        </a:cubicBezTo>
                        <a:lnTo>
                          <a:pt x="309576" y="0"/>
                        </a:lnTo>
                        <a:cubicBezTo>
                          <a:pt x="314591" y="4709"/>
                          <a:pt x="318505" y="10152"/>
                          <a:pt x="321379" y="16390"/>
                        </a:cubicBezTo>
                        <a:cubicBezTo>
                          <a:pt x="337769" y="40119"/>
                          <a:pt x="352141" y="65254"/>
                          <a:pt x="364250" y="91307"/>
                        </a:cubicBezTo>
                        <a:cubicBezTo>
                          <a:pt x="378806" y="122620"/>
                          <a:pt x="390181" y="155705"/>
                          <a:pt x="398070" y="189647"/>
                        </a:cubicBezTo>
                        <a:cubicBezTo>
                          <a:pt x="405837" y="222917"/>
                          <a:pt x="410424" y="257348"/>
                          <a:pt x="411586" y="291963"/>
                        </a:cubicBezTo>
                        <a:cubicBezTo>
                          <a:pt x="412748" y="326211"/>
                          <a:pt x="410607" y="360948"/>
                          <a:pt x="405225" y="395196"/>
                        </a:cubicBezTo>
                        <a:cubicBezTo>
                          <a:pt x="399844" y="429443"/>
                          <a:pt x="391159" y="463447"/>
                          <a:pt x="379417" y="496349"/>
                        </a:cubicBezTo>
                        <a:cubicBezTo>
                          <a:pt x="367553" y="529557"/>
                          <a:pt x="352569" y="561848"/>
                          <a:pt x="334711" y="592365"/>
                        </a:cubicBezTo>
                        <a:cubicBezTo>
                          <a:pt x="316548" y="623433"/>
                          <a:pt x="295326" y="652972"/>
                          <a:pt x="271536" y="680187"/>
                        </a:cubicBezTo>
                        <a:cubicBezTo>
                          <a:pt x="250927" y="703854"/>
                          <a:pt x="228176" y="725932"/>
                          <a:pt x="203775" y="746052"/>
                        </a:cubicBezTo>
                        <a:cubicBezTo>
                          <a:pt x="212398" y="761525"/>
                          <a:pt x="215884" y="770699"/>
                          <a:pt x="213682" y="772656"/>
                        </a:cubicBezTo>
                        <a:cubicBezTo>
                          <a:pt x="213560" y="772900"/>
                          <a:pt x="213132" y="773084"/>
                          <a:pt x="212642" y="773084"/>
                        </a:cubicBezTo>
                        <a:close/>
                        <a:moveTo>
                          <a:pt x="190687" y="756694"/>
                        </a:moveTo>
                        <a:cubicBezTo>
                          <a:pt x="202123" y="767457"/>
                          <a:pt x="209523" y="772900"/>
                          <a:pt x="212642" y="772900"/>
                        </a:cubicBezTo>
                        <a:cubicBezTo>
                          <a:pt x="213132" y="772900"/>
                          <a:pt x="213499" y="772778"/>
                          <a:pt x="213804" y="772533"/>
                        </a:cubicBezTo>
                        <a:cubicBezTo>
                          <a:pt x="215884" y="770637"/>
                          <a:pt x="212459" y="761586"/>
                          <a:pt x="203836" y="746175"/>
                        </a:cubicBezTo>
                        <a:cubicBezTo>
                          <a:pt x="199494" y="749722"/>
                          <a:pt x="195090" y="753269"/>
                          <a:pt x="190687" y="756694"/>
                        </a:cubicBezTo>
                        <a:close/>
                        <a:moveTo>
                          <a:pt x="306" y="455374"/>
                        </a:moveTo>
                        <a:cubicBezTo>
                          <a:pt x="103294" y="592304"/>
                          <a:pt x="177416" y="698411"/>
                          <a:pt x="203836" y="745869"/>
                        </a:cubicBezTo>
                        <a:cubicBezTo>
                          <a:pt x="426141" y="562276"/>
                          <a:pt x="477513" y="243037"/>
                          <a:pt x="321869" y="17185"/>
                        </a:cubicBezTo>
                        <a:cubicBezTo>
                          <a:pt x="326088" y="26603"/>
                          <a:pt x="327862" y="37673"/>
                          <a:pt x="327312" y="50332"/>
                        </a:cubicBezTo>
                        <a:cubicBezTo>
                          <a:pt x="326272" y="72777"/>
                          <a:pt x="317649" y="99747"/>
                          <a:pt x="301809" y="130570"/>
                        </a:cubicBezTo>
                        <a:cubicBezTo>
                          <a:pt x="286153" y="161026"/>
                          <a:pt x="263770" y="194479"/>
                          <a:pt x="235209" y="230072"/>
                        </a:cubicBezTo>
                        <a:cubicBezTo>
                          <a:pt x="206404" y="266093"/>
                          <a:pt x="171973" y="303399"/>
                          <a:pt x="132955" y="340949"/>
                        </a:cubicBezTo>
                        <a:cubicBezTo>
                          <a:pt x="92591" y="379845"/>
                          <a:pt x="47947" y="418374"/>
                          <a:pt x="306" y="455374"/>
                        </a:cubicBezTo>
                        <a:close/>
                        <a:moveTo>
                          <a:pt x="310310" y="795"/>
                        </a:moveTo>
                        <a:cubicBezTo>
                          <a:pt x="313979" y="5688"/>
                          <a:pt x="317526" y="10580"/>
                          <a:pt x="321012" y="15595"/>
                        </a:cubicBezTo>
                        <a:cubicBezTo>
                          <a:pt x="318260" y="10030"/>
                          <a:pt x="314713" y="5076"/>
                          <a:pt x="310310" y="79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4" name="Graphique 1074">
                    <a:extLst>
                      <a:ext uri="{FF2B5EF4-FFF2-40B4-BE49-F238E27FC236}">
                        <a16:creationId xmlns:a16="http://schemas.microsoft.com/office/drawing/2014/main" id="{DB2C6C62-D231-4AA1-BE1B-9B875816BFE2}"/>
                      </a:ext>
                    </a:extLst>
                  </p:cNvPr>
                  <p:cNvSpPr/>
                  <p:nvPr/>
                </p:nvSpPr>
                <p:spPr>
                  <a:xfrm>
                    <a:off x="6533883" y="2093822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353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5" name="Graphique 1074">
                    <a:extLst>
                      <a:ext uri="{FF2B5EF4-FFF2-40B4-BE49-F238E27FC236}">
                        <a16:creationId xmlns:a16="http://schemas.microsoft.com/office/drawing/2014/main" id="{79254C12-6CD9-484B-A1F2-B60ED1BF22F9}"/>
                      </a:ext>
                    </a:extLst>
                  </p:cNvPr>
                  <p:cNvSpPr/>
                  <p:nvPr/>
                </p:nvSpPr>
                <p:spPr>
                  <a:xfrm>
                    <a:off x="6422883" y="2257233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27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6" name="Graphique 1074">
                    <a:extLst>
                      <a:ext uri="{FF2B5EF4-FFF2-40B4-BE49-F238E27FC236}">
                        <a16:creationId xmlns:a16="http://schemas.microsoft.com/office/drawing/2014/main" id="{95B2F97F-3051-4EF1-A3B7-B837CF10AFB9}"/>
                      </a:ext>
                    </a:extLst>
                  </p:cNvPr>
                  <p:cNvSpPr/>
                  <p:nvPr/>
                </p:nvSpPr>
                <p:spPr>
                  <a:xfrm>
                    <a:off x="6431017" y="1988388"/>
                    <a:ext cx="213537" cy="758895"/>
                  </a:xfrm>
                  <a:custGeom>
                    <a:avLst/>
                    <a:gdLst>
                      <a:gd name="connsiteX0" fmla="*/ 122 w 213537"/>
                      <a:gd name="connsiteY0" fmla="*/ 758895 h 758895"/>
                      <a:gd name="connsiteX1" fmla="*/ 0 w 213537"/>
                      <a:gd name="connsiteY1" fmla="*/ 758773 h 758895"/>
                      <a:gd name="connsiteX2" fmla="*/ 106413 w 213537"/>
                      <a:gd name="connsiteY2" fmla="*/ 650281 h 758895"/>
                      <a:gd name="connsiteX3" fmla="*/ 81889 w 213537"/>
                      <a:gd name="connsiteY3" fmla="*/ 681043 h 758895"/>
                      <a:gd name="connsiteX4" fmla="*/ 122 w 213537"/>
                      <a:gd name="connsiteY4" fmla="*/ 758895 h 758895"/>
                      <a:gd name="connsiteX5" fmla="*/ 183715 w 213537"/>
                      <a:gd name="connsiteY5" fmla="*/ 503810 h 758895"/>
                      <a:gd name="connsiteX6" fmla="*/ 209585 w 213537"/>
                      <a:gd name="connsiteY6" fmla="*/ 390731 h 758895"/>
                      <a:gd name="connsiteX7" fmla="*/ 99135 w 213537"/>
                      <a:gd name="connsiteY7" fmla="*/ 122 h 758895"/>
                      <a:gd name="connsiteX8" fmla="*/ 99258 w 213537"/>
                      <a:gd name="connsiteY8" fmla="*/ 0 h 758895"/>
                      <a:gd name="connsiteX9" fmla="*/ 157295 w 213537"/>
                      <a:gd name="connsiteY9" fmla="*/ 90329 h 758895"/>
                      <a:gd name="connsiteX10" fmla="*/ 194785 w 213537"/>
                      <a:gd name="connsiteY10" fmla="*/ 187507 h 758895"/>
                      <a:gd name="connsiteX11" fmla="*/ 212153 w 213537"/>
                      <a:gd name="connsiteY11" fmla="*/ 288599 h 758895"/>
                      <a:gd name="connsiteX12" fmla="*/ 209768 w 213537"/>
                      <a:gd name="connsiteY12" fmla="*/ 390731 h 758895"/>
                      <a:gd name="connsiteX13" fmla="*/ 187079 w 213537"/>
                      <a:gd name="connsiteY13" fmla="*/ 493780 h 758895"/>
                      <a:gd name="connsiteX14" fmla="*/ 183715 w 213537"/>
                      <a:gd name="connsiteY14" fmla="*/ 503810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37" h="758895">
                        <a:moveTo>
                          <a:pt x="122" y="758895"/>
                        </a:moveTo>
                        <a:lnTo>
                          <a:pt x="0" y="758773"/>
                        </a:lnTo>
                        <a:cubicBezTo>
                          <a:pt x="40853" y="726971"/>
                          <a:pt x="76507" y="690461"/>
                          <a:pt x="106413" y="650281"/>
                        </a:cubicBezTo>
                        <a:cubicBezTo>
                          <a:pt x="98585" y="660861"/>
                          <a:pt x="90390" y="671135"/>
                          <a:pt x="81889" y="681043"/>
                        </a:cubicBezTo>
                        <a:cubicBezTo>
                          <a:pt x="57487" y="709481"/>
                          <a:pt x="29967" y="735656"/>
                          <a:pt x="122" y="758895"/>
                        </a:cubicBezTo>
                        <a:close/>
                        <a:moveTo>
                          <a:pt x="183715" y="503810"/>
                        </a:moveTo>
                        <a:cubicBezTo>
                          <a:pt x="196252" y="467483"/>
                          <a:pt x="204937" y="429627"/>
                          <a:pt x="209585" y="390731"/>
                        </a:cubicBezTo>
                        <a:cubicBezTo>
                          <a:pt x="226464" y="249520"/>
                          <a:pt x="187201" y="110816"/>
                          <a:pt x="99135" y="122"/>
                        </a:cubicBezTo>
                        <a:lnTo>
                          <a:pt x="99258" y="0"/>
                        </a:lnTo>
                        <a:cubicBezTo>
                          <a:pt x="121641" y="28132"/>
                          <a:pt x="141211" y="58588"/>
                          <a:pt x="157295" y="90329"/>
                        </a:cubicBezTo>
                        <a:cubicBezTo>
                          <a:pt x="172952" y="121335"/>
                          <a:pt x="185611" y="153993"/>
                          <a:pt x="194785" y="187507"/>
                        </a:cubicBezTo>
                        <a:cubicBezTo>
                          <a:pt x="203836" y="220409"/>
                          <a:pt x="209646" y="254413"/>
                          <a:pt x="212153" y="288599"/>
                        </a:cubicBezTo>
                        <a:cubicBezTo>
                          <a:pt x="214599" y="322480"/>
                          <a:pt x="213804" y="356789"/>
                          <a:pt x="209768" y="390731"/>
                        </a:cubicBezTo>
                        <a:cubicBezTo>
                          <a:pt x="205609" y="425591"/>
                          <a:pt x="197965" y="460266"/>
                          <a:pt x="187079" y="493780"/>
                        </a:cubicBezTo>
                        <a:cubicBezTo>
                          <a:pt x="185978" y="497144"/>
                          <a:pt x="184877" y="500508"/>
                          <a:pt x="183715" y="50381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7" name="Graphique 1074">
                    <a:extLst>
                      <a:ext uri="{FF2B5EF4-FFF2-40B4-BE49-F238E27FC236}">
                        <a16:creationId xmlns:a16="http://schemas.microsoft.com/office/drawing/2014/main" id="{AB4EA0B7-54BD-4383-A19A-445BFA1D1A77}"/>
                      </a:ext>
                    </a:extLst>
                  </p:cNvPr>
                  <p:cNvSpPr/>
                  <p:nvPr/>
                </p:nvSpPr>
                <p:spPr>
                  <a:xfrm>
                    <a:off x="6362705" y="1988388"/>
                    <a:ext cx="243074" cy="650831"/>
                  </a:xfrm>
                  <a:custGeom>
                    <a:avLst/>
                    <a:gdLst>
                      <a:gd name="connsiteX0" fmla="*/ 122 w 243074"/>
                      <a:gd name="connsiteY0" fmla="*/ 650831 h 650831"/>
                      <a:gd name="connsiteX1" fmla="*/ 0 w 243074"/>
                      <a:gd name="connsiteY1" fmla="*/ 650709 h 650831"/>
                      <a:gd name="connsiteX2" fmla="*/ 99013 w 243074"/>
                      <a:gd name="connsiteY2" fmla="*/ 557934 h 650831"/>
                      <a:gd name="connsiteX3" fmla="*/ 95833 w 243074"/>
                      <a:gd name="connsiteY3" fmla="*/ 561542 h 650831"/>
                      <a:gd name="connsiteX4" fmla="*/ 122 w 243074"/>
                      <a:gd name="connsiteY4" fmla="*/ 650831 h 650831"/>
                      <a:gd name="connsiteX5" fmla="*/ 226158 w 243074"/>
                      <a:gd name="connsiteY5" fmla="*/ 330920 h 650831"/>
                      <a:gd name="connsiteX6" fmla="*/ 240775 w 243074"/>
                      <a:gd name="connsiteY6" fmla="*/ 254290 h 650831"/>
                      <a:gd name="connsiteX7" fmla="*/ 167447 w 243074"/>
                      <a:gd name="connsiteY7" fmla="*/ 122 h 650831"/>
                      <a:gd name="connsiteX8" fmla="*/ 167570 w 243074"/>
                      <a:gd name="connsiteY8" fmla="*/ 0 h 650831"/>
                      <a:gd name="connsiteX9" fmla="*/ 230317 w 243074"/>
                      <a:gd name="connsiteY9" fmla="*/ 118094 h 650831"/>
                      <a:gd name="connsiteX10" fmla="*/ 240958 w 243074"/>
                      <a:gd name="connsiteY10" fmla="*/ 254290 h 650831"/>
                      <a:gd name="connsiteX11" fmla="*/ 226158 w 243074"/>
                      <a:gd name="connsiteY11" fmla="*/ 330920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122" y="650831"/>
                        </a:moveTo>
                        <a:lnTo>
                          <a:pt x="0" y="650709"/>
                        </a:lnTo>
                        <a:cubicBezTo>
                          <a:pt x="36694" y="622149"/>
                          <a:pt x="69841" y="591020"/>
                          <a:pt x="99013" y="557934"/>
                        </a:cubicBezTo>
                        <a:cubicBezTo>
                          <a:pt x="97973" y="559157"/>
                          <a:pt x="96872" y="560319"/>
                          <a:pt x="95833" y="561542"/>
                        </a:cubicBezTo>
                        <a:cubicBezTo>
                          <a:pt x="67273" y="593588"/>
                          <a:pt x="35043" y="623616"/>
                          <a:pt x="122" y="650831"/>
                        </a:cubicBezTo>
                        <a:close/>
                        <a:moveTo>
                          <a:pt x="226158" y="330920"/>
                        </a:moveTo>
                        <a:cubicBezTo>
                          <a:pt x="233252" y="305540"/>
                          <a:pt x="238145" y="279915"/>
                          <a:pt x="240775" y="254290"/>
                        </a:cubicBezTo>
                        <a:cubicBezTo>
                          <a:pt x="250804" y="156072"/>
                          <a:pt x="225485" y="68190"/>
                          <a:pt x="167447" y="122"/>
                        </a:cubicBezTo>
                        <a:lnTo>
                          <a:pt x="167570" y="0"/>
                        </a:lnTo>
                        <a:cubicBezTo>
                          <a:pt x="196864" y="34370"/>
                          <a:pt x="217963" y="74122"/>
                          <a:pt x="230317" y="118094"/>
                        </a:cubicBezTo>
                        <a:cubicBezTo>
                          <a:pt x="242242" y="160659"/>
                          <a:pt x="245851" y="206466"/>
                          <a:pt x="240958" y="254290"/>
                        </a:cubicBezTo>
                        <a:cubicBezTo>
                          <a:pt x="238389" y="279548"/>
                          <a:pt x="233436" y="305234"/>
                          <a:pt x="226158" y="3309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29" name="Graphique 1074">
                  <a:extLst>
                    <a:ext uri="{FF2B5EF4-FFF2-40B4-BE49-F238E27FC236}">
                      <a16:creationId xmlns:a16="http://schemas.microsoft.com/office/drawing/2014/main" id="{37407E4B-551C-4460-9189-CB4B527E0F1F}"/>
                    </a:ext>
                  </a:extLst>
                </p:cNvPr>
                <p:cNvGrpSpPr/>
                <p:nvPr/>
              </p:nvGrpSpPr>
              <p:grpSpPr>
                <a:xfrm>
                  <a:off x="5559408" y="1907171"/>
                  <a:ext cx="661473" cy="776814"/>
                  <a:chOff x="5559408" y="1907171"/>
                  <a:chExt cx="661473" cy="776814"/>
                </a:xfrm>
                <a:noFill/>
              </p:grpSpPr>
              <p:sp>
                <p:nvSpPr>
                  <p:cNvPr id="348" name="Graphique 1074">
                    <a:extLst>
                      <a:ext uri="{FF2B5EF4-FFF2-40B4-BE49-F238E27FC236}">
                        <a16:creationId xmlns:a16="http://schemas.microsoft.com/office/drawing/2014/main" id="{668CC36F-5E42-453E-BFB0-0044E7840F38}"/>
                      </a:ext>
                    </a:extLst>
                  </p:cNvPr>
                  <p:cNvSpPr/>
                  <p:nvPr/>
                </p:nvSpPr>
                <p:spPr>
                  <a:xfrm>
                    <a:off x="5559408" y="1907171"/>
                    <a:ext cx="661473" cy="776814"/>
                  </a:xfrm>
                  <a:custGeom>
                    <a:avLst/>
                    <a:gdLst>
                      <a:gd name="connsiteX0" fmla="*/ 167510 w 661473"/>
                      <a:gd name="connsiteY0" fmla="*/ 776814 h 776814"/>
                      <a:gd name="connsiteX1" fmla="*/ 136320 w 661473"/>
                      <a:gd name="connsiteY1" fmla="*/ 773695 h 776814"/>
                      <a:gd name="connsiteX2" fmla="*/ 102317 w 661473"/>
                      <a:gd name="connsiteY2" fmla="*/ 756816 h 776814"/>
                      <a:gd name="connsiteX3" fmla="*/ 47642 w 661473"/>
                      <a:gd name="connsiteY3" fmla="*/ 665509 h 776814"/>
                      <a:gd name="connsiteX4" fmla="*/ 13823 w 661473"/>
                      <a:gd name="connsiteY4" fmla="*/ 567169 h 776814"/>
                      <a:gd name="connsiteX5" fmla="*/ 307 w 661473"/>
                      <a:gd name="connsiteY5" fmla="*/ 464853 h 776814"/>
                      <a:gd name="connsiteX6" fmla="*/ 6667 w 661473"/>
                      <a:gd name="connsiteY6" fmla="*/ 361620 h 776814"/>
                      <a:gd name="connsiteX7" fmla="*/ 32475 w 661473"/>
                      <a:gd name="connsiteY7" fmla="*/ 260467 h 776814"/>
                      <a:gd name="connsiteX8" fmla="*/ 77181 w 661473"/>
                      <a:gd name="connsiteY8" fmla="*/ 164451 h 776814"/>
                      <a:gd name="connsiteX9" fmla="*/ 140356 w 661473"/>
                      <a:gd name="connsiteY9" fmla="*/ 76630 h 776814"/>
                      <a:gd name="connsiteX10" fmla="*/ 221450 w 661473"/>
                      <a:gd name="connsiteY10" fmla="*/ 61 h 776814"/>
                      <a:gd name="connsiteX11" fmla="*/ 221511 w 661473"/>
                      <a:gd name="connsiteY11" fmla="*/ 0 h 776814"/>
                      <a:gd name="connsiteX12" fmla="*/ 221572 w 661473"/>
                      <a:gd name="connsiteY12" fmla="*/ 61 h 776814"/>
                      <a:gd name="connsiteX13" fmla="*/ 661413 w 661473"/>
                      <a:gd name="connsiteY13" fmla="*/ 536529 h 776814"/>
                      <a:gd name="connsiteX14" fmla="*/ 661474 w 661473"/>
                      <a:gd name="connsiteY14" fmla="*/ 536590 h 776814"/>
                      <a:gd name="connsiteX15" fmla="*/ 661413 w 661473"/>
                      <a:gd name="connsiteY15" fmla="*/ 536651 h 776814"/>
                      <a:gd name="connsiteX16" fmla="*/ 482590 w 661473"/>
                      <a:gd name="connsiteY16" fmla="*/ 658904 h 776814"/>
                      <a:gd name="connsiteX17" fmla="*/ 317833 w 661473"/>
                      <a:gd name="connsiteY17" fmla="*/ 741038 h 776814"/>
                      <a:gd name="connsiteX18" fmla="*/ 246341 w 661473"/>
                      <a:gd name="connsiteY18" fmla="*/ 764889 h 776814"/>
                      <a:gd name="connsiteX19" fmla="*/ 185123 w 661473"/>
                      <a:gd name="connsiteY19" fmla="*/ 776080 h 776814"/>
                      <a:gd name="connsiteX20" fmla="*/ 167510 w 661473"/>
                      <a:gd name="connsiteY20" fmla="*/ 776814 h 776814"/>
                      <a:gd name="connsiteX21" fmla="*/ 221572 w 661473"/>
                      <a:gd name="connsiteY21" fmla="*/ 245 h 776814"/>
                      <a:gd name="connsiteX22" fmla="*/ 102500 w 661473"/>
                      <a:gd name="connsiteY22" fmla="*/ 756694 h 776814"/>
                      <a:gd name="connsiteX23" fmla="*/ 185123 w 661473"/>
                      <a:gd name="connsiteY23" fmla="*/ 775897 h 776814"/>
                      <a:gd name="connsiteX24" fmla="*/ 317833 w 661473"/>
                      <a:gd name="connsiteY24" fmla="*/ 740915 h 776814"/>
                      <a:gd name="connsiteX25" fmla="*/ 661351 w 661473"/>
                      <a:gd name="connsiteY25" fmla="*/ 536590 h 776814"/>
                      <a:gd name="connsiteX26" fmla="*/ 221572 w 661473"/>
                      <a:gd name="connsiteY26" fmla="*/ 245 h 776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73" h="776814">
                        <a:moveTo>
                          <a:pt x="167510" y="776814"/>
                        </a:moveTo>
                        <a:cubicBezTo>
                          <a:pt x="156012" y="776814"/>
                          <a:pt x="145554" y="775775"/>
                          <a:pt x="136320" y="773695"/>
                        </a:cubicBezTo>
                        <a:cubicBezTo>
                          <a:pt x="122254" y="770515"/>
                          <a:pt x="110817" y="764828"/>
                          <a:pt x="102317" y="756816"/>
                        </a:cubicBezTo>
                        <a:cubicBezTo>
                          <a:pt x="80912" y="728378"/>
                          <a:pt x="62503" y="697677"/>
                          <a:pt x="47642" y="665509"/>
                        </a:cubicBezTo>
                        <a:cubicBezTo>
                          <a:pt x="33087" y="634197"/>
                          <a:pt x="21712" y="601111"/>
                          <a:pt x="13823" y="567169"/>
                        </a:cubicBezTo>
                        <a:cubicBezTo>
                          <a:pt x="6056" y="533899"/>
                          <a:pt x="1469" y="499468"/>
                          <a:pt x="307" y="464853"/>
                        </a:cubicBezTo>
                        <a:cubicBezTo>
                          <a:pt x="-855" y="430605"/>
                          <a:pt x="1285" y="395868"/>
                          <a:pt x="6667" y="361620"/>
                        </a:cubicBezTo>
                        <a:cubicBezTo>
                          <a:pt x="12049" y="327373"/>
                          <a:pt x="20733" y="293369"/>
                          <a:pt x="32475" y="260467"/>
                        </a:cubicBezTo>
                        <a:cubicBezTo>
                          <a:pt x="44340" y="227259"/>
                          <a:pt x="59323" y="194968"/>
                          <a:pt x="77181" y="164451"/>
                        </a:cubicBezTo>
                        <a:cubicBezTo>
                          <a:pt x="95345" y="133383"/>
                          <a:pt x="116566" y="103844"/>
                          <a:pt x="140356" y="76630"/>
                        </a:cubicBezTo>
                        <a:cubicBezTo>
                          <a:pt x="164697" y="48742"/>
                          <a:pt x="192034" y="22934"/>
                          <a:pt x="221450" y="61"/>
                        </a:cubicBezTo>
                        <a:lnTo>
                          <a:pt x="221511" y="0"/>
                        </a:lnTo>
                        <a:lnTo>
                          <a:pt x="221572" y="61"/>
                        </a:lnTo>
                        <a:cubicBezTo>
                          <a:pt x="290374" y="64887"/>
                          <a:pt x="487666" y="305601"/>
                          <a:pt x="661413" y="536529"/>
                        </a:cubicBezTo>
                        <a:lnTo>
                          <a:pt x="661474" y="536590"/>
                        </a:lnTo>
                        <a:lnTo>
                          <a:pt x="661413" y="536651"/>
                        </a:lnTo>
                        <a:cubicBezTo>
                          <a:pt x="602763" y="582274"/>
                          <a:pt x="542646" y="623372"/>
                          <a:pt x="482590" y="658904"/>
                        </a:cubicBezTo>
                        <a:cubicBezTo>
                          <a:pt x="424613" y="693213"/>
                          <a:pt x="369144" y="720856"/>
                          <a:pt x="317833" y="741038"/>
                        </a:cubicBezTo>
                        <a:cubicBezTo>
                          <a:pt x="292514" y="751006"/>
                          <a:pt x="268480" y="759018"/>
                          <a:pt x="246341" y="764889"/>
                        </a:cubicBezTo>
                        <a:cubicBezTo>
                          <a:pt x="223958" y="770821"/>
                          <a:pt x="203409" y="774552"/>
                          <a:pt x="185123" y="776080"/>
                        </a:cubicBezTo>
                        <a:cubicBezTo>
                          <a:pt x="179007" y="776570"/>
                          <a:pt x="173136" y="776814"/>
                          <a:pt x="167510" y="776814"/>
                        </a:cubicBezTo>
                        <a:close/>
                        <a:moveTo>
                          <a:pt x="221572" y="245"/>
                        </a:moveTo>
                        <a:cubicBezTo>
                          <a:pt x="-17795" y="186467"/>
                          <a:pt x="-71185" y="525765"/>
                          <a:pt x="102500" y="756694"/>
                        </a:cubicBezTo>
                        <a:cubicBezTo>
                          <a:pt x="119318" y="772533"/>
                          <a:pt x="147083" y="779016"/>
                          <a:pt x="185123" y="775897"/>
                        </a:cubicBezTo>
                        <a:cubicBezTo>
                          <a:pt x="221817" y="772900"/>
                          <a:pt x="266462" y="761097"/>
                          <a:pt x="317833" y="740915"/>
                        </a:cubicBezTo>
                        <a:cubicBezTo>
                          <a:pt x="423390" y="699329"/>
                          <a:pt x="545337" y="626797"/>
                          <a:pt x="661351" y="536590"/>
                        </a:cubicBezTo>
                        <a:cubicBezTo>
                          <a:pt x="487605" y="305662"/>
                          <a:pt x="290374" y="65132"/>
                          <a:pt x="221572" y="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9" name="Graphique 1074">
                    <a:extLst>
                      <a:ext uri="{FF2B5EF4-FFF2-40B4-BE49-F238E27FC236}">
                        <a16:creationId xmlns:a16="http://schemas.microsoft.com/office/drawing/2014/main" id="{E096729E-98E1-4C68-AED2-4B6EC08815CB}"/>
                      </a:ext>
                    </a:extLst>
                  </p:cNvPr>
                  <p:cNvSpPr/>
                  <p:nvPr/>
                </p:nvSpPr>
                <p:spPr>
                  <a:xfrm>
                    <a:off x="5604788" y="213492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6020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0" name="Graphique 1074">
                    <a:extLst>
                      <a:ext uri="{FF2B5EF4-FFF2-40B4-BE49-F238E27FC236}">
                        <a16:creationId xmlns:a16="http://schemas.microsoft.com/office/drawing/2014/main" id="{2DA6D24E-BB68-4D05-A0B4-46522F3103F5}"/>
                      </a:ext>
                    </a:extLst>
                  </p:cNvPr>
                  <p:cNvSpPr/>
                  <p:nvPr/>
                </p:nvSpPr>
                <p:spPr>
                  <a:xfrm>
                    <a:off x="5562039" y="2406334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1" name="Graphique 1074">
                    <a:extLst>
                      <a:ext uri="{FF2B5EF4-FFF2-40B4-BE49-F238E27FC236}">
                        <a16:creationId xmlns:a16="http://schemas.microsoft.com/office/drawing/2014/main" id="{D1AF2A40-8B17-414B-9CAF-EEB3C4ABE47E}"/>
                      </a:ext>
                    </a:extLst>
                  </p:cNvPr>
                  <p:cNvSpPr/>
                  <p:nvPr/>
                </p:nvSpPr>
                <p:spPr>
                  <a:xfrm>
                    <a:off x="5658732" y="2216258"/>
                    <a:ext cx="386078" cy="447729"/>
                  </a:xfrm>
                  <a:custGeom>
                    <a:avLst/>
                    <a:gdLst>
                      <a:gd name="connsiteX0" fmla="*/ 3053 w 386078"/>
                      <a:gd name="connsiteY0" fmla="*/ 447729 h 447729"/>
                      <a:gd name="connsiteX1" fmla="*/ 1525 w 386078"/>
                      <a:gd name="connsiteY1" fmla="*/ 418680 h 447729"/>
                      <a:gd name="connsiteX2" fmla="*/ 17181 w 386078"/>
                      <a:gd name="connsiteY2" fmla="*/ 378377 h 447729"/>
                      <a:gd name="connsiteX3" fmla="*/ 93933 w 386078"/>
                      <a:gd name="connsiteY3" fmla="*/ 271047 h 447729"/>
                      <a:gd name="connsiteX4" fmla="*/ 220955 w 386078"/>
                      <a:gd name="connsiteY4" fmla="*/ 140110 h 447729"/>
                      <a:gd name="connsiteX5" fmla="*/ 385956 w 386078"/>
                      <a:gd name="connsiteY5" fmla="*/ 0 h 447729"/>
                      <a:gd name="connsiteX6" fmla="*/ 386079 w 386078"/>
                      <a:gd name="connsiteY6" fmla="*/ 122 h 447729"/>
                      <a:gd name="connsiteX7" fmla="*/ 94116 w 386078"/>
                      <a:gd name="connsiteY7" fmla="*/ 271108 h 447729"/>
                      <a:gd name="connsiteX8" fmla="*/ 17364 w 386078"/>
                      <a:gd name="connsiteY8" fmla="*/ 378377 h 447729"/>
                      <a:gd name="connsiteX9" fmla="*/ 1708 w 386078"/>
                      <a:gd name="connsiteY9" fmla="*/ 418680 h 447729"/>
                      <a:gd name="connsiteX10" fmla="*/ 3237 w 386078"/>
                      <a:gd name="connsiteY10" fmla="*/ 447668 h 447729"/>
                      <a:gd name="connsiteX11" fmla="*/ 3053 w 386078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78" h="447729">
                        <a:moveTo>
                          <a:pt x="3053" y="447729"/>
                        </a:moveTo>
                        <a:cubicBezTo>
                          <a:pt x="-432" y="440268"/>
                          <a:pt x="-922" y="430483"/>
                          <a:pt x="1525" y="418680"/>
                        </a:cubicBezTo>
                        <a:cubicBezTo>
                          <a:pt x="3910" y="407182"/>
                          <a:pt x="9230" y="393605"/>
                          <a:pt x="17181" y="378377"/>
                        </a:cubicBezTo>
                        <a:cubicBezTo>
                          <a:pt x="32959" y="348288"/>
                          <a:pt x="58767" y="312145"/>
                          <a:pt x="93933" y="271047"/>
                        </a:cubicBezTo>
                        <a:cubicBezTo>
                          <a:pt x="129098" y="229950"/>
                          <a:pt x="171846" y="185917"/>
                          <a:pt x="220955" y="140110"/>
                        </a:cubicBezTo>
                        <a:cubicBezTo>
                          <a:pt x="271838" y="92714"/>
                          <a:pt x="327307" y="45562"/>
                          <a:pt x="385956" y="0"/>
                        </a:cubicBezTo>
                        <a:lnTo>
                          <a:pt x="386079" y="122"/>
                        </a:lnTo>
                        <a:cubicBezTo>
                          <a:pt x="270125" y="90329"/>
                          <a:pt x="166403" y="186590"/>
                          <a:pt x="94116" y="271108"/>
                        </a:cubicBezTo>
                        <a:cubicBezTo>
                          <a:pt x="58951" y="312206"/>
                          <a:pt x="33143" y="348288"/>
                          <a:pt x="17364" y="378377"/>
                        </a:cubicBezTo>
                        <a:cubicBezTo>
                          <a:pt x="9353" y="393605"/>
                          <a:pt x="4093" y="407182"/>
                          <a:pt x="1708" y="418680"/>
                        </a:cubicBezTo>
                        <a:cubicBezTo>
                          <a:pt x="-738" y="430483"/>
                          <a:pt x="-249" y="440207"/>
                          <a:pt x="3237" y="447668"/>
                        </a:cubicBezTo>
                        <a:lnTo>
                          <a:pt x="3053" y="4477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52" name="Graphique 1074">
                    <a:extLst>
                      <a:ext uri="{FF2B5EF4-FFF2-40B4-BE49-F238E27FC236}">
                        <a16:creationId xmlns:a16="http://schemas.microsoft.com/office/drawing/2014/main" id="{DAD2A5DD-E648-4262-AEBE-82D521A9605F}"/>
                      </a:ext>
                    </a:extLst>
                  </p:cNvPr>
                  <p:cNvSpPr/>
                  <p:nvPr/>
                </p:nvSpPr>
                <p:spPr>
                  <a:xfrm>
                    <a:off x="5613937" y="2023798"/>
                    <a:ext cx="273150" cy="640189"/>
                  </a:xfrm>
                  <a:custGeom>
                    <a:avLst/>
                    <a:gdLst>
                      <a:gd name="connsiteX0" fmla="*/ 47849 w 273150"/>
                      <a:gd name="connsiteY0" fmla="*/ 640190 h 640189"/>
                      <a:gd name="connsiteX1" fmla="*/ 14518 w 273150"/>
                      <a:gd name="connsiteY1" fmla="*/ 572367 h 640189"/>
                      <a:gd name="connsiteX2" fmla="*/ 574 w 273150"/>
                      <a:gd name="connsiteY2" fmla="*/ 495921 h 640189"/>
                      <a:gd name="connsiteX3" fmla="*/ 5100 w 273150"/>
                      <a:gd name="connsiteY3" fmla="*/ 413420 h 640189"/>
                      <a:gd name="connsiteX4" fmla="*/ 27178 w 273150"/>
                      <a:gd name="connsiteY4" fmla="*/ 327434 h 640189"/>
                      <a:gd name="connsiteX5" fmla="*/ 65890 w 273150"/>
                      <a:gd name="connsiteY5" fmla="*/ 240530 h 640189"/>
                      <a:gd name="connsiteX6" fmla="*/ 120381 w 273150"/>
                      <a:gd name="connsiteY6" fmla="*/ 155277 h 640189"/>
                      <a:gd name="connsiteX7" fmla="*/ 189732 w 273150"/>
                      <a:gd name="connsiteY7" fmla="*/ 74244 h 640189"/>
                      <a:gd name="connsiteX8" fmla="*/ 273028 w 273150"/>
                      <a:gd name="connsiteY8" fmla="*/ 0 h 640189"/>
                      <a:gd name="connsiteX9" fmla="*/ 273150 w 273150"/>
                      <a:gd name="connsiteY9" fmla="*/ 122 h 640189"/>
                      <a:gd name="connsiteX10" fmla="*/ 27300 w 273150"/>
                      <a:gd name="connsiteY10" fmla="*/ 327434 h 640189"/>
                      <a:gd name="connsiteX11" fmla="*/ 47971 w 273150"/>
                      <a:gd name="connsiteY11" fmla="*/ 640068 h 640189"/>
                      <a:gd name="connsiteX12" fmla="*/ 47849 w 273150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150" h="640189">
                        <a:moveTo>
                          <a:pt x="47849" y="640190"/>
                        </a:moveTo>
                        <a:cubicBezTo>
                          <a:pt x="33660" y="619641"/>
                          <a:pt x="22468" y="596830"/>
                          <a:pt x="14518" y="572367"/>
                        </a:cubicBezTo>
                        <a:cubicBezTo>
                          <a:pt x="6812" y="548516"/>
                          <a:pt x="2103" y="522769"/>
                          <a:pt x="574" y="495921"/>
                        </a:cubicBezTo>
                        <a:cubicBezTo>
                          <a:pt x="-955" y="469562"/>
                          <a:pt x="574" y="441797"/>
                          <a:pt x="5100" y="413420"/>
                        </a:cubicBezTo>
                        <a:cubicBezTo>
                          <a:pt x="9564" y="385349"/>
                          <a:pt x="16964" y="356361"/>
                          <a:pt x="27178" y="327434"/>
                        </a:cubicBezTo>
                        <a:cubicBezTo>
                          <a:pt x="37391" y="298445"/>
                          <a:pt x="50417" y="269212"/>
                          <a:pt x="65890" y="240530"/>
                        </a:cubicBezTo>
                        <a:cubicBezTo>
                          <a:pt x="81546" y="211542"/>
                          <a:pt x="99893" y="182859"/>
                          <a:pt x="120381" y="155277"/>
                        </a:cubicBezTo>
                        <a:cubicBezTo>
                          <a:pt x="141235" y="127145"/>
                          <a:pt x="164597" y="99930"/>
                          <a:pt x="189732" y="74244"/>
                        </a:cubicBezTo>
                        <a:cubicBezTo>
                          <a:pt x="215541" y="47886"/>
                          <a:pt x="243550" y="22934"/>
                          <a:pt x="273028" y="0"/>
                        </a:cubicBezTo>
                        <a:lnTo>
                          <a:pt x="273150" y="122"/>
                        </a:lnTo>
                        <a:cubicBezTo>
                          <a:pt x="157075" y="90329"/>
                          <a:pt x="69804" y="206588"/>
                          <a:pt x="27300" y="327434"/>
                        </a:cubicBezTo>
                        <a:cubicBezTo>
                          <a:pt x="-15204" y="448280"/>
                          <a:pt x="-7865" y="559341"/>
                          <a:pt x="47971" y="640068"/>
                        </a:cubicBezTo>
                        <a:lnTo>
                          <a:pt x="47849" y="64019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30" name="Graphique 1074">
                  <a:extLst>
                    <a:ext uri="{FF2B5EF4-FFF2-40B4-BE49-F238E27FC236}">
                      <a16:creationId xmlns:a16="http://schemas.microsoft.com/office/drawing/2014/main" id="{64AB7CF1-A2F6-412C-A458-E7DE3F2F6735}"/>
                    </a:ext>
                  </a:extLst>
                </p:cNvPr>
                <p:cNvGrpSpPr/>
                <p:nvPr/>
              </p:nvGrpSpPr>
              <p:grpSpPr>
                <a:xfrm>
                  <a:off x="5547506" y="1890937"/>
                  <a:ext cx="423978" cy="773050"/>
                  <a:chOff x="5547506" y="1890937"/>
                  <a:chExt cx="423978" cy="773050"/>
                </a:xfrm>
                <a:noFill/>
              </p:grpSpPr>
              <p:sp>
                <p:nvSpPr>
                  <p:cNvPr id="343" name="Graphique 1074">
                    <a:extLst>
                      <a:ext uri="{FF2B5EF4-FFF2-40B4-BE49-F238E27FC236}">
                        <a16:creationId xmlns:a16="http://schemas.microsoft.com/office/drawing/2014/main" id="{306D5460-CAAE-476E-91DE-6A7CA1869F98}"/>
                      </a:ext>
                    </a:extLst>
                  </p:cNvPr>
                  <p:cNvSpPr/>
                  <p:nvPr/>
                </p:nvSpPr>
                <p:spPr>
                  <a:xfrm>
                    <a:off x="5559469" y="1890937"/>
                    <a:ext cx="412014" cy="773050"/>
                  </a:xfrm>
                  <a:custGeom>
                    <a:avLst/>
                    <a:gdLst>
                      <a:gd name="connsiteX0" fmla="*/ 102317 w 412014"/>
                      <a:gd name="connsiteY0" fmla="*/ 773050 h 773050"/>
                      <a:gd name="connsiteX1" fmla="*/ 90513 w 412014"/>
                      <a:gd name="connsiteY1" fmla="*/ 756661 h 773050"/>
                      <a:gd name="connsiteX2" fmla="*/ 47642 w 412014"/>
                      <a:gd name="connsiteY2" fmla="*/ 681743 h 773050"/>
                      <a:gd name="connsiteX3" fmla="*/ 13823 w 412014"/>
                      <a:gd name="connsiteY3" fmla="*/ 583403 h 773050"/>
                      <a:gd name="connsiteX4" fmla="*/ 307 w 412014"/>
                      <a:gd name="connsiteY4" fmla="*/ 481088 h 773050"/>
                      <a:gd name="connsiteX5" fmla="*/ 6667 w 412014"/>
                      <a:gd name="connsiteY5" fmla="*/ 377855 h 773050"/>
                      <a:gd name="connsiteX6" fmla="*/ 32475 w 412014"/>
                      <a:gd name="connsiteY6" fmla="*/ 276702 h 773050"/>
                      <a:gd name="connsiteX7" fmla="*/ 77181 w 412014"/>
                      <a:gd name="connsiteY7" fmla="*/ 180685 h 773050"/>
                      <a:gd name="connsiteX8" fmla="*/ 140356 w 412014"/>
                      <a:gd name="connsiteY8" fmla="*/ 92864 h 773050"/>
                      <a:gd name="connsiteX9" fmla="*/ 208118 w 412014"/>
                      <a:gd name="connsiteY9" fmla="*/ 26998 h 773050"/>
                      <a:gd name="connsiteX10" fmla="*/ 198211 w 412014"/>
                      <a:gd name="connsiteY10" fmla="*/ 395 h 773050"/>
                      <a:gd name="connsiteX11" fmla="*/ 221572 w 412014"/>
                      <a:gd name="connsiteY11" fmla="*/ 16296 h 773050"/>
                      <a:gd name="connsiteX12" fmla="*/ 221634 w 412014"/>
                      <a:gd name="connsiteY12" fmla="*/ 16357 h 773050"/>
                      <a:gd name="connsiteX13" fmla="*/ 221572 w 412014"/>
                      <a:gd name="connsiteY13" fmla="*/ 16418 h 773050"/>
                      <a:gd name="connsiteX14" fmla="*/ 208363 w 412014"/>
                      <a:gd name="connsiteY14" fmla="*/ 26998 h 773050"/>
                      <a:gd name="connsiteX15" fmla="*/ 249460 w 412014"/>
                      <a:gd name="connsiteY15" fmla="*/ 92191 h 773050"/>
                      <a:gd name="connsiteX16" fmla="*/ 411954 w 412014"/>
                      <a:gd name="connsiteY16" fmla="*/ 317554 h 773050"/>
                      <a:gd name="connsiteX17" fmla="*/ 412015 w 412014"/>
                      <a:gd name="connsiteY17" fmla="*/ 317615 h 773050"/>
                      <a:gd name="connsiteX18" fmla="*/ 411954 w 412014"/>
                      <a:gd name="connsiteY18" fmla="*/ 317677 h 773050"/>
                      <a:gd name="connsiteX19" fmla="*/ 177050 w 412014"/>
                      <a:gd name="connsiteY19" fmla="*/ 543040 h 773050"/>
                      <a:gd name="connsiteX20" fmla="*/ 110512 w 412014"/>
                      <a:gd name="connsiteY20" fmla="*/ 642542 h 773050"/>
                      <a:gd name="connsiteX21" fmla="*/ 85009 w 412014"/>
                      <a:gd name="connsiteY21" fmla="*/ 722718 h 773050"/>
                      <a:gd name="connsiteX22" fmla="*/ 90758 w 412014"/>
                      <a:gd name="connsiteY22" fmla="*/ 756599 h 773050"/>
                      <a:gd name="connsiteX23" fmla="*/ 102561 w 412014"/>
                      <a:gd name="connsiteY23" fmla="*/ 772928 h 773050"/>
                      <a:gd name="connsiteX24" fmla="*/ 102317 w 412014"/>
                      <a:gd name="connsiteY24" fmla="*/ 773050 h 773050"/>
                      <a:gd name="connsiteX25" fmla="*/ 91064 w 412014"/>
                      <a:gd name="connsiteY25" fmla="*/ 757456 h 773050"/>
                      <a:gd name="connsiteX26" fmla="*/ 101766 w 412014"/>
                      <a:gd name="connsiteY26" fmla="*/ 772256 h 773050"/>
                      <a:gd name="connsiteX27" fmla="*/ 91064 w 412014"/>
                      <a:gd name="connsiteY27" fmla="*/ 757456 h 773050"/>
                      <a:gd name="connsiteX28" fmla="*/ 208179 w 412014"/>
                      <a:gd name="connsiteY28" fmla="*/ 27120 h 773050"/>
                      <a:gd name="connsiteX29" fmla="*/ 90146 w 412014"/>
                      <a:gd name="connsiteY29" fmla="*/ 755865 h 773050"/>
                      <a:gd name="connsiteX30" fmla="*/ 84703 w 412014"/>
                      <a:gd name="connsiteY30" fmla="*/ 722718 h 773050"/>
                      <a:gd name="connsiteX31" fmla="*/ 110206 w 412014"/>
                      <a:gd name="connsiteY31" fmla="*/ 642481 h 773050"/>
                      <a:gd name="connsiteX32" fmla="*/ 176806 w 412014"/>
                      <a:gd name="connsiteY32" fmla="*/ 542978 h 773050"/>
                      <a:gd name="connsiteX33" fmla="*/ 279060 w 412014"/>
                      <a:gd name="connsiteY33" fmla="*/ 432101 h 773050"/>
                      <a:gd name="connsiteX34" fmla="*/ 411648 w 412014"/>
                      <a:gd name="connsiteY34" fmla="*/ 317677 h 773050"/>
                      <a:gd name="connsiteX35" fmla="*/ 208179 w 412014"/>
                      <a:gd name="connsiteY35" fmla="*/ 27120 h 773050"/>
                      <a:gd name="connsiteX36" fmla="*/ 199434 w 412014"/>
                      <a:gd name="connsiteY36" fmla="*/ 150 h 773050"/>
                      <a:gd name="connsiteX37" fmla="*/ 198272 w 412014"/>
                      <a:gd name="connsiteY37" fmla="*/ 517 h 773050"/>
                      <a:gd name="connsiteX38" fmla="*/ 208240 w 412014"/>
                      <a:gd name="connsiteY38" fmla="*/ 26876 h 773050"/>
                      <a:gd name="connsiteX39" fmla="*/ 221389 w 412014"/>
                      <a:gd name="connsiteY39" fmla="*/ 16357 h 773050"/>
                      <a:gd name="connsiteX40" fmla="*/ 199434 w 412014"/>
                      <a:gd name="connsiteY40" fmla="*/ 150 h 77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412014" h="773050">
                        <a:moveTo>
                          <a:pt x="102317" y="773050"/>
                        </a:moveTo>
                        <a:cubicBezTo>
                          <a:pt x="97302" y="768341"/>
                          <a:pt x="93388" y="762898"/>
                          <a:pt x="90513" y="756661"/>
                        </a:cubicBezTo>
                        <a:cubicBezTo>
                          <a:pt x="74123" y="732932"/>
                          <a:pt x="59751" y="707796"/>
                          <a:pt x="47642" y="681743"/>
                        </a:cubicBezTo>
                        <a:cubicBezTo>
                          <a:pt x="33087" y="650431"/>
                          <a:pt x="21712" y="617345"/>
                          <a:pt x="13823" y="583403"/>
                        </a:cubicBezTo>
                        <a:cubicBezTo>
                          <a:pt x="6056" y="550134"/>
                          <a:pt x="1469" y="515703"/>
                          <a:pt x="307" y="481088"/>
                        </a:cubicBezTo>
                        <a:cubicBezTo>
                          <a:pt x="-855" y="446840"/>
                          <a:pt x="1285" y="412103"/>
                          <a:pt x="6667" y="377855"/>
                        </a:cubicBezTo>
                        <a:cubicBezTo>
                          <a:pt x="12049" y="343607"/>
                          <a:pt x="20733" y="309604"/>
                          <a:pt x="32475" y="276702"/>
                        </a:cubicBezTo>
                        <a:cubicBezTo>
                          <a:pt x="44340" y="243493"/>
                          <a:pt x="59323" y="211203"/>
                          <a:pt x="77181" y="180685"/>
                        </a:cubicBezTo>
                        <a:cubicBezTo>
                          <a:pt x="95345" y="149618"/>
                          <a:pt x="116566" y="120079"/>
                          <a:pt x="140356" y="92864"/>
                        </a:cubicBezTo>
                        <a:cubicBezTo>
                          <a:pt x="160966" y="69196"/>
                          <a:pt x="183716" y="47119"/>
                          <a:pt x="208118" y="26998"/>
                        </a:cubicBezTo>
                        <a:cubicBezTo>
                          <a:pt x="199495" y="11525"/>
                          <a:pt x="196009" y="2352"/>
                          <a:pt x="198211" y="395"/>
                        </a:cubicBezTo>
                        <a:cubicBezTo>
                          <a:pt x="200412" y="-1562"/>
                          <a:pt x="208301" y="3758"/>
                          <a:pt x="221572" y="16296"/>
                        </a:cubicBezTo>
                        <a:lnTo>
                          <a:pt x="221634" y="16357"/>
                        </a:lnTo>
                        <a:lnTo>
                          <a:pt x="221572" y="16418"/>
                        </a:lnTo>
                        <a:cubicBezTo>
                          <a:pt x="217108" y="19904"/>
                          <a:pt x="212705" y="23451"/>
                          <a:pt x="208363" y="26998"/>
                        </a:cubicBezTo>
                        <a:cubicBezTo>
                          <a:pt x="217047" y="42532"/>
                          <a:pt x="230868" y="64548"/>
                          <a:pt x="249460" y="92191"/>
                        </a:cubicBezTo>
                        <a:cubicBezTo>
                          <a:pt x="287989" y="149556"/>
                          <a:pt x="344131" y="227470"/>
                          <a:pt x="411954" y="317554"/>
                        </a:cubicBezTo>
                        <a:lnTo>
                          <a:pt x="412015" y="317615"/>
                        </a:lnTo>
                        <a:lnTo>
                          <a:pt x="411954" y="317677"/>
                        </a:lnTo>
                        <a:cubicBezTo>
                          <a:pt x="317528" y="391126"/>
                          <a:pt x="236250" y="469040"/>
                          <a:pt x="177050" y="543040"/>
                        </a:cubicBezTo>
                        <a:cubicBezTo>
                          <a:pt x="148551" y="578633"/>
                          <a:pt x="126168" y="612086"/>
                          <a:pt x="110512" y="642542"/>
                        </a:cubicBezTo>
                        <a:cubicBezTo>
                          <a:pt x="94672" y="673365"/>
                          <a:pt x="86049" y="700335"/>
                          <a:pt x="85009" y="722718"/>
                        </a:cubicBezTo>
                        <a:cubicBezTo>
                          <a:pt x="84398" y="735684"/>
                          <a:pt x="86355" y="747059"/>
                          <a:pt x="90758" y="756599"/>
                        </a:cubicBezTo>
                        <a:cubicBezTo>
                          <a:pt x="94550" y="762103"/>
                          <a:pt x="98525" y="767546"/>
                          <a:pt x="102561" y="772928"/>
                        </a:cubicBezTo>
                        <a:lnTo>
                          <a:pt x="102317" y="773050"/>
                        </a:lnTo>
                        <a:close/>
                        <a:moveTo>
                          <a:pt x="91064" y="757456"/>
                        </a:moveTo>
                        <a:cubicBezTo>
                          <a:pt x="93755" y="763021"/>
                          <a:pt x="97302" y="767975"/>
                          <a:pt x="101766" y="772256"/>
                        </a:cubicBezTo>
                        <a:cubicBezTo>
                          <a:pt x="98097" y="767424"/>
                          <a:pt x="94489" y="762470"/>
                          <a:pt x="91064" y="757456"/>
                        </a:cubicBezTo>
                        <a:close/>
                        <a:moveTo>
                          <a:pt x="208179" y="27120"/>
                        </a:moveTo>
                        <a:cubicBezTo>
                          <a:pt x="-14126" y="210774"/>
                          <a:pt x="-65498" y="530013"/>
                          <a:pt x="90146" y="755865"/>
                        </a:cubicBezTo>
                        <a:cubicBezTo>
                          <a:pt x="85927" y="746447"/>
                          <a:pt x="84153" y="735378"/>
                          <a:pt x="84703" y="722718"/>
                        </a:cubicBezTo>
                        <a:cubicBezTo>
                          <a:pt x="85743" y="700274"/>
                          <a:pt x="94366" y="673304"/>
                          <a:pt x="110206" y="642481"/>
                        </a:cubicBezTo>
                        <a:cubicBezTo>
                          <a:pt x="125862" y="612025"/>
                          <a:pt x="148245" y="578572"/>
                          <a:pt x="176806" y="542978"/>
                        </a:cubicBezTo>
                        <a:cubicBezTo>
                          <a:pt x="205611" y="506957"/>
                          <a:pt x="240042" y="469651"/>
                          <a:pt x="279060" y="432101"/>
                        </a:cubicBezTo>
                        <a:cubicBezTo>
                          <a:pt x="319423" y="393205"/>
                          <a:pt x="364007" y="354738"/>
                          <a:pt x="411648" y="317677"/>
                        </a:cubicBezTo>
                        <a:cubicBezTo>
                          <a:pt x="308721" y="180746"/>
                          <a:pt x="234599" y="74578"/>
                          <a:pt x="208179" y="27120"/>
                        </a:cubicBezTo>
                        <a:close/>
                        <a:moveTo>
                          <a:pt x="199434" y="150"/>
                        </a:moveTo>
                        <a:cubicBezTo>
                          <a:pt x="198944" y="150"/>
                          <a:pt x="198577" y="273"/>
                          <a:pt x="198272" y="517"/>
                        </a:cubicBezTo>
                        <a:cubicBezTo>
                          <a:pt x="196192" y="2413"/>
                          <a:pt x="199617" y="11464"/>
                          <a:pt x="208240" y="26876"/>
                        </a:cubicBezTo>
                        <a:cubicBezTo>
                          <a:pt x="212582" y="23329"/>
                          <a:pt x="216925" y="19782"/>
                          <a:pt x="221389" y="16357"/>
                        </a:cubicBezTo>
                        <a:cubicBezTo>
                          <a:pt x="209891" y="5593"/>
                          <a:pt x="202553" y="150"/>
                          <a:pt x="199434" y="1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4" name="Graphique 1074">
                    <a:extLst>
                      <a:ext uri="{FF2B5EF4-FFF2-40B4-BE49-F238E27FC236}">
                        <a16:creationId xmlns:a16="http://schemas.microsoft.com/office/drawing/2014/main" id="{0A99ED40-095B-48A4-A5FF-ECB4194702ED}"/>
                      </a:ext>
                    </a:extLst>
                  </p:cNvPr>
                  <p:cNvSpPr/>
                  <p:nvPr/>
                </p:nvSpPr>
                <p:spPr>
                  <a:xfrm>
                    <a:off x="5584110" y="2120813"/>
                    <a:ext cx="185066" cy="274328"/>
                  </a:xfrm>
                  <a:custGeom>
                    <a:avLst/>
                    <a:gdLst>
                      <a:gd name="connsiteX0" fmla="*/ 185006 w 185066"/>
                      <a:gd name="connsiteY0" fmla="*/ 274329 h 274328"/>
                      <a:gd name="connsiteX1" fmla="*/ 557 w 185066"/>
                      <a:gd name="connsiteY1" fmla="*/ 346 h 274328"/>
                      <a:gd name="connsiteX2" fmla="*/ 20738 w 185066"/>
                      <a:gd name="connsiteY2" fmla="*/ 14107 h 274328"/>
                      <a:gd name="connsiteX3" fmla="*/ 20616 w 185066"/>
                      <a:gd name="connsiteY3" fmla="*/ 14229 h 274328"/>
                      <a:gd name="connsiteX4" fmla="*/ 618 w 185066"/>
                      <a:gd name="connsiteY4" fmla="*/ 469 h 274328"/>
                      <a:gd name="connsiteX5" fmla="*/ 44773 w 185066"/>
                      <a:gd name="connsiteY5" fmla="*/ 79667 h 274328"/>
                      <a:gd name="connsiteX6" fmla="*/ 185067 w 185066"/>
                      <a:gd name="connsiteY6" fmla="*/ 274268 h 274328"/>
                      <a:gd name="connsiteX7" fmla="*/ 185006 w 185066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066" h="274328">
                        <a:moveTo>
                          <a:pt x="185006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2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180" y="3465"/>
                          <a:pt x="2452" y="-1183"/>
                          <a:pt x="618" y="469"/>
                        </a:cubicBezTo>
                        <a:cubicBezTo>
                          <a:pt x="-3052" y="3710"/>
                          <a:pt x="12666" y="31842"/>
                          <a:pt x="44773" y="79667"/>
                        </a:cubicBezTo>
                        <a:cubicBezTo>
                          <a:pt x="78042" y="129204"/>
                          <a:pt x="126540" y="196476"/>
                          <a:pt x="185067" y="274268"/>
                        </a:cubicBezTo>
                        <a:lnTo>
                          <a:pt x="185006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5" name="Graphique 1074">
                    <a:extLst>
                      <a:ext uri="{FF2B5EF4-FFF2-40B4-BE49-F238E27FC236}">
                        <a16:creationId xmlns:a16="http://schemas.microsoft.com/office/drawing/2014/main" id="{81A8F0FE-6105-43FE-9EE2-6C4B85AF1588}"/>
                      </a:ext>
                    </a:extLst>
                  </p:cNvPr>
                  <p:cNvSpPr/>
                  <p:nvPr/>
                </p:nvSpPr>
                <p:spPr>
                  <a:xfrm>
                    <a:off x="5549912" y="2398102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6" name="Graphique 1074">
                    <a:extLst>
                      <a:ext uri="{FF2B5EF4-FFF2-40B4-BE49-F238E27FC236}">
                        <a16:creationId xmlns:a16="http://schemas.microsoft.com/office/drawing/2014/main" id="{FA02442D-F180-4774-8C7A-C495C330C9E6}"/>
                      </a:ext>
                    </a:extLst>
                  </p:cNvPr>
                  <p:cNvSpPr/>
                  <p:nvPr/>
                </p:nvSpPr>
                <p:spPr>
                  <a:xfrm>
                    <a:off x="5547506" y="1905092"/>
                    <a:ext cx="213598" cy="758895"/>
                  </a:xfrm>
                  <a:custGeom>
                    <a:avLst/>
                    <a:gdLst>
                      <a:gd name="connsiteX0" fmla="*/ 114280 w 213598"/>
                      <a:gd name="connsiteY0" fmla="*/ 758895 h 758895"/>
                      <a:gd name="connsiteX1" fmla="*/ 56242 w 213598"/>
                      <a:gd name="connsiteY1" fmla="*/ 668567 h 758895"/>
                      <a:gd name="connsiteX2" fmla="*/ 18753 w 213598"/>
                      <a:gd name="connsiteY2" fmla="*/ 571388 h 758895"/>
                      <a:gd name="connsiteX3" fmla="*/ 1385 w 213598"/>
                      <a:gd name="connsiteY3" fmla="*/ 470235 h 758895"/>
                      <a:gd name="connsiteX4" fmla="*/ 3770 w 213598"/>
                      <a:gd name="connsiteY4" fmla="*/ 368103 h 758895"/>
                      <a:gd name="connsiteX5" fmla="*/ 26459 w 213598"/>
                      <a:gd name="connsiteY5" fmla="*/ 265054 h 758895"/>
                      <a:gd name="connsiteX6" fmla="*/ 29823 w 213598"/>
                      <a:gd name="connsiteY6" fmla="*/ 255024 h 758895"/>
                      <a:gd name="connsiteX7" fmla="*/ 3953 w 213598"/>
                      <a:gd name="connsiteY7" fmla="*/ 368103 h 758895"/>
                      <a:gd name="connsiteX8" fmla="*/ 114403 w 213598"/>
                      <a:gd name="connsiteY8" fmla="*/ 758712 h 758895"/>
                      <a:gd name="connsiteX9" fmla="*/ 114280 w 213598"/>
                      <a:gd name="connsiteY9" fmla="*/ 758895 h 758895"/>
                      <a:gd name="connsiteX10" fmla="*/ 107186 w 213598"/>
                      <a:gd name="connsiteY10" fmla="*/ 108615 h 758895"/>
                      <a:gd name="connsiteX11" fmla="*/ 131710 w 213598"/>
                      <a:gd name="connsiteY11" fmla="*/ 77853 h 758895"/>
                      <a:gd name="connsiteX12" fmla="*/ 213477 w 213598"/>
                      <a:gd name="connsiteY12" fmla="*/ 0 h 758895"/>
                      <a:gd name="connsiteX13" fmla="*/ 213599 w 213598"/>
                      <a:gd name="connsiteY13" fmla="*/ 122 h 758895"/>
                      <a:gd name="connsiteX14" fmla="*/ 107186 w 213598"/>
                      <a:gd name="connsiteY14" fmla="*/ 108615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98" h="758895">
                        <a:moveTo>
                          <a:pt x="114280" y="758895"/>
                        </a:moveTo>
                        <a:cubicBezTo>
                          <a:pt x="91897" y="730763"/>
                          <a:pt x="72327" y="700307"/>
                          <a:pt x="56242" y="668567"/>
                        </a:cubicBezTo>
                        <a:cubicBezTo>
                          <a:pt x="40586" y="637560"/>
                          <a:pt x="27988" y="604841"/>
                          <a:pt x="18753" y="571388"/>
                        </a:cubicBezTo>
                        <a:cubicBezTo>
                          <a:pt x="9702" y="538486"/>
                          <a:pt x="3892" y="504483"/>
                          <a:pt x="1385" y="470235"/>
                        </a:cubicBezTo>
                        <a:cubicBezTo>
                          <a:pt x="-1062" y="436354"/>
                          <a:pt x="-267" y="402045"/>
                          <a:pt x="3770" y="368103"/>
                        </a:cubicBezTo>
                        <a:cubicBezTo>
                          <a:pt x="7928" y="333244"/>
                          <a:pt x="15573" y="298568"/>
                          <a:pt x="26459" y="265054"/>
                        </a:cubicBezTo>
                        <a:cubicBezTo>
                          <a:pt x="27560" y="261690"/>
                          <a:pt x="28661" y="258388"/>
                          <a:pt x="29823" y="255024"/>
                        </a:cubicBezTo>
                        <a:cubicBezTo>
                          <a:pt x="17285" y="291351"/>
                          <a:pt x="8601" y="329207"/>
                          <a:pt x="3953" y="368103"/>
                        </a:cubicBezTo>
                        <a:cubicBezTo>
                          <a:pt x="-12926" y="509314"/>
                          <a:pt x="26337" y="648018"/>
                          <a:pt x="114403" y="758712"/>
                        </a:cubicBezTo>
                        <a:lnTo>
                          <a:pt x="114280" y="758895"/>
                        </a:lnTo>
                        <a:close/>
                        <a:moveTo>
                          <a:pt x="107186" y="108615"/>
                        </a:moveTo>
                        <a:cubicBezTo>
                          <a:pt x="115014" y="98096"/>
                          <a:pt x="123209" y="87821"/>
                          <a:pt x="131710" y="77853"/>
                        </a:cubicBezTo>
                        <a:cubicBezTo>
                          <a:pt x="156050" y="49476"/>
                          <a:pt x="183571" y="23240"/>
                          <a:pt x="213477" y="0"/>
                        </a:cubicBezTo>
                        <a:lnTo>
                          <a:pt x="213599" y="122"/>
                        </a:lnTo>
                        <a:cubicBezTo>
                          <a:pt x="172685" y="31924"/>
                          <a:pt x="137031" y="68373"/>
                          <a:pt x="107186" y="10861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7" name="Graphique 1074">
                    <a:extLst>
                      <a:ext uri="{FF2B5EF4-FFF2-40B4-BE49-F238E27FC236}">
                        <a16:creationId xmlns:a16="http://schemas.microsoft.com/office/drawing/2014/main" id="{CA2282C2-E9D1-4685-AC27-349593DB3670}"/>
                      </a:ext>
                    </a:extLst>
                  </p:cNvPr>
                  <p:cNvSpPr/>
                  <p:nvPr/>
                </p:nvSpPr>
                <p:spPr>
                  <a:xfrm>
                    <a:off x="5586281" y="2013156"/>
                    <a:ext cx="243074" cy="650831"/>
                  </a:xfrm>
                  <a:custGeom>
                    <a:avLst/>
                    <a:gdLst>
                      <a:gd name="connsiteX0" fmla="*/ 75505 w 243074"/>
                      <a:gd name="connsiteY0" fmla="*/ 650831 h 650831"/>
                      <a:gd name="connsiteX1" fmla="*/ 12758 w 243074"/>
                      <a:gd name="connsiteY1" fmla="*/ 532737 h 650831"/>
                      <a:gd name="connsiteX2" fmla="*/ 2116 w 243074"/>
                      <a:gd name="connsiteY2" fmla="*/ 396541 h 650831"/>
                      <a:gd name="connsiteX3" fmla="*/ 16916 w 243074"/>
                      <a:gd name="connsiteY3" fmla="*/ 319912 h 650831"/>
                      <a:gd name="connsiteX4" fmla="*/ 2300 w 243074"/>
                      <a:gd name="connsiteY4" fmla="*/ 396541 h 650831"/>
                      <a:gd name="connsiteX5" fmla="*/ 75627 w 243074"/>
                      <a:gd name="connsiteY5" fmla="*/ 650709 h 650831"/>
                      <a:gd name="connsiteX6" fmla="*/ 75505 w 243074"/>
                      <a:gd name="connsiteY6" fmla="*/ 650831 h 650831"/>
                      <a:gd name="connsiteX7" fmla="*/ 144000 w 243074"/>
                      <a:gd name="connsiteY7" fmla="*/ 92958 h 650831"/>
                      <a:gd name="connsiteX8" fmla="*/ 147241 w 243074"/>
                      <a:gd name="connsiteY8" fmla="*/ 89289 h 650831"/>
                      <a:gd name="connsiteX9" fmla="*/ 242952 w 243074"/>
                      <a:gd name="connsiteY9" fmla="*/ 0 h 650831"/>
                      <a:gd name="connsiteX10" fmla="*/ 243074 w 243074"/>
                      <a:gd name="connsiteY10" fmla="*/ 122 h 650831"/>
                      <a:gd name="connsiteX11" fmla="*/ 144000 w 243074"/>
                      <a:gd name="connsiteY11" fmla="*/ 92958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75505" y="650831"/>
                        </a:moveTo>
                        <a:cubicBezTo>
                          <a:pt x="46210" y="616461"/>
                          <a:pt x="25111" y="576709"/>
                          <a:pt x="12758" y="532737"/>
                        </a:cubicBezTo>
                        <a:cubicBezTo>
                          <a:pt x="832" y="490172"/>
                          <a:pt x="-2776" y="444366"/>
                          <a:pt x="2116" y="396541"/>
                        </a:cubicBezTo>
                        <a:cubicBezTo>
                          <a:pt x="4685" y="371283"/>
                          <a:pt x="9639" y="345597"/>
                          <a:pt x="16916" y="319912"/>
                        </a:cubicBezTo>
                        <a:cubicBezTo>
                          <a:pt x="9822" y="345292"/>
                          <a:pt x="4868" y="370916"/>
                          <a:pt x="2300" y="396541"/>
                        </a:cubicBezTo>
                        <a:cubicBezTo>
                          <a:pt x="-7730" y="494759"/>
                          <a:pt x="17589" y="582641"/>
                          <a:pt x="75627" y="650709"/>
                        </a:cubicBezTo>
                        <a:lnTo>
                          <a:pt x="75505" y="650831"/>
                        </a:lnTo>
                        <a:close/>
                        <a:moveTo>
                          <a:pt x="144000" y="92958"/>
                        </a:moveTo>
                        <a:cubicBezTo>
                          <a:pt x="145040" y="91735"/>
                          <a:pt x="146141" y="90512"/>
                          <a:pt x="147241" y="89289"/>
                        </a:cubicBezTo>
                        <a:cubicBezTo>
                          <a:pt x="175802" y="57243"/>
                          <a:pt x="208031" y="27154"/>
                          <a:pt x="242952" y="0"/>
                        </a:cubicBezTo>
                        <a:lnTo>
                          <a:pt x="243074" y="122"/>
                        </a:lnTo>
                        <a:cubicBezTo>
                          <a:pt x="206319" y="28683"/>
                          <a:pt x="173172" y="59873"/>
                          <a:pt x="144000" y="9295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31" name="Graphique 1074">
                  <a:extLst>
                    <a:ext uri="{FF2B5EF4-FFF2-40B4-BE49-F238E27FC236}">
                      <a16:creationId xmlns:a16="http://schemas.microsoft.com/office/drawing/2014/main" id="{07E76DBB-F27B-473E-97C8-54C64911E573}"/>
                    </a:ext>
                  </a:extLst>
                </p:cNvPr>
                <p:cNvGrpSpPr/>
                <p:nvPr/>
              </p:nvGrpSpPr>
              <p:grpSpPr>
                <a:xfrm>
                  <a:off x="5644069" y="2208430"/>
                  <a:ext cx="767133" cy="655968"/>
                  <a:chOff x="5644069" y="2208430"/>
                  <a:chExt cx="767133" cy="655968"/>
                </a:xfrm>
                <a:noFill/>
              </p:grpSpPr>
              <p:sp>
                <p:nvSpPr>
                  <p:cNvPr id="338" name="Graphique 1074">
                    <a:extLst>
                      <a:ext uri="{FF2B5EF4-FFF2-40B4-BE49-F238E27FC236}">
                        <a16:creationId xmlns:a16="http://schemas.microsoft.com/office/drawing/2014/main" id="{684C8E82-4A46-4E1F-89D9-2B09CB78D961}"/>
                      </a:ext>
                    </a:extLst>
                  </p:cNvPr>
                  <p:cNvSpPr/>
                  <p:nvPr/>
                </p:nvSpPr>
                <p:spPr>
                  <a:xfrm>
                    <a:off x="5644069" y="2208430"/>
                    <a:ext cx="767133" cy="655968"/>
                  </a:xfrm>
                  <a:custGeom>
                    <a:avLst/>
                    <a:gdLst>
                      <a:gd name="connsiteX0" fmla="*/ 425083 w 767133"/>
                      <a:gd name="connsiteY0" fmla="*/ 655968 h 655968"/>
                      <a:gd name="connsiteX1" fmla="*/ 354875 w 767133"/>
                      <a:gd name="connsiteY1" fmla="*/ 651320 h 655968"/>
                      <a:gd name="connsiteX2" fmla="*/ 258859 w 767133"/>
                      <a:gd name="connsiteY2" fmla="*/ 629121 h 655968"/>
                      <a:gd name="connsiteX3" fmla="*/ 168836 w 767133"/>
                      <a:gd name="connsiteY3" fmla="*/ 588879 h 655968"/>
                      <a:gd name="connsiteX4" fmla="*/ 87558 w 767133"/>
                      <a:gd name="connsiteY4" fmla="*/ 530903 h 655968"/>
                      <a:gd name="connsiteX5" fmla="*/ 17717 w 767133"/>
                      <a:gd name="connsiteY5" fmla="*/ 455496 h 655968"/>
                      <a:gd name="connsiteX6" fmla="*/ 104 w 767133"/>
                      <a:gd name="connsiteY6" fmla="*/ 405164 h 655968"/>
                      <a:gd name="connsiteX7" fmla="*/ 25606 w 767133"/>
                      <a:gd name="connsiteY7" fmla="*/ 324926 h 655968"/>
                      <a:gd name="connsiteX8" fmla="*/ 92206 w 767133"/>
                      <a:gd name="connsiteY8" fmla="*/ 225424 h 655968"/>
                      <a:gd name="connsiteX9" fmla="*/ 194460 w 767133"/>
                      <a:gd name="connsiteY9" fmla="*/ 114547 h 655968"/>
                      <a:gd name="connsiteX10" fmla="*/ 327110 w 767133"/>
                      <a:gd name="connsiteY10" fmla="*/ 61 h 655968"/>
                      <a:gd name="connsiteX11" fmla="*/ 327171 w 767133"/>
                      <a:gd name="connsiteY11" fmla="*/ 0 h 655968"/>
                      <a:gd name="connsiteX12" fmla="*/ 327232 w 767133"/>
                      <a:gd name="connsiteY12" fmla="*/ 61 h 655968"/>
                      <a:gd name="connsiteX13" fmla="*/ 767072 w 767133"/>
                      <a:gd name="connsiteY13" fmla="*/ 536529 h 655968"/>
                      <a:gd name="connsiteX14" fmla="*/ 767133 w 767133"/>
                      <a:gd name="connsiteY14" fmla="*/ 536590 h 655968"/>
                      <a:gd name="connsiteX15" fmla="*/ 767072 w 767133"/>
                      <a:gd name="connsiteY15" fmla="*/ 536651 h 655968"/>
                      <a:gd name="connsiteX16" fmla="*/ 670077 w 767133"/>
                      <a:gd name="connsiteY16" fmla="*/ 597747 h 655968"/>
                      <a:gd name="connsiteX17" fmla="*/ 660109 w 767133"/>
                      <a:gd name="connsiteY17" fmla="*/ 602578 h 655968"/>
                      <a:gd name="connsiteX18" fmla="*/ 766950 w 767133"/>
                      <a:gd name="connsiteY18" fmla="*/ 536529 h 655968"/>
                      <a:gd name="connsiteX19" fmla="*/ 327232 w 767133"/>
                      <a:gd name="connsiteY19" fmla="*/ 183 h 655968"/>
                      <a:gd name="connsiteX20" fmla="*/ 92390 w 767133"/>
                      <a:gd name="connsiteY20" fmla="*/ 225485 h 655968"/>
                      <a:gd name="connsiteX21" fmla="*/ 25851 w 767133"/>
                      <a:gd name="connsiteY21" fmla="*/ 324987 h 655968"/>
                      <a:gd name="connsiteX22" fmla="*/ 349 w 767133"/>
                      <a:gd name="connsiteY22" fmla="*/ 405164 h 655968"/>
                      <a:gd name="connsiteX23" fmla="*/ 17901 w 767133"/>
                      <a:gd name="connsiteY23" fmla="*/ 455374 h 655968"/>
                      <a:gd name="connsiteX24" fmla="*/ 354997 w 767133"/>
                      <a:gd name="connsiteY24" fmla="*/ 651076 h 655968"/>
                      <a:gd name="connsiteX25" fmla="*/ 426306 w 767133"/>
                      <a:gd name="connsiteY25" fmla="*/ 655785 h 655968"/>
                      <a:gd name="connsiteX26" fmla="*/ 450035 w 767133"/>
                      <a:gd name="connsiteY26" fmla="*/ 655234 h 655968"/>
                      <a:gd name="connsiteX27" fmla="*/ 425083 w 767133"/>
                      <a:gd name="connsiteY27" fmla="*/ 655968 h 655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67133" h="655968">
                        <a:moveTo>
                          <a:pt x="425083" y="655968"/>
                        </a:moveTo>
                        <a:cubicBezTo>
                          <a:pt x="401538" y="655968"/>
                          <a:pt x="378053" y="654440"/>
                          <a:pt x="354875" y="651320"/>
                        </a:cubicBezTo>
                        <a:cubicBezTo>
                          <a:pt x="322156" y="646978"/>
                          <a:pt x="289865" y="639517"/>
                          <a:pt x="258859" y="629121"/>
                        </a:cubicBezTo>
                        <a:cubicBezTo>
                          <a:pt x="227546" y="618663"/>
                          <a:pt x="197274" y="605147"/>
                          <a:pt x="168836" y="588879"/>
                        </a:cubicBezTo>
                        <a:cubicBezTo>
                          <a:pt x="139909" y="572367"/>
                          <a:pt x="112510" y="552858"/>
                          <a:pt x="87558" y="530903"/>
                        </a:cubicBezTo>
                        <a:cubicBezTo>
                          <a:pt x="61934" y="508397"/>
                          <a:pt x="38449" y="483017"/>
                          <a:pt x="17717" y="455496"/>
                        </a:cubicBezTo>
                        <a:cubicBezTo>
                          <a:pt x="5058" y="443571"/>
                          <a:pt x="-875" y="426630"/>
                          <a:pt x="104" y="405164"/>
                        </a:cubicBezTo>
                        <a:cubicBezTo>
                          <a:pt x="1144" y="382720"/>
                          <a:pt x="9767" y="355749"/>
                          <a:pt x="25606" y="324926"/>
                        </a:cubicBezTo>
                        <a:cubicBezTo>
                          <a:pt x="41263" y="294470"/>
                          <a:pt x="63646" y="261017"/>
                          <a:pt x="92206" y="225424"/>
                        </a:cubicBezTo>
                        <a:cubicBezTo>
                          <a:pt x="121011" y="189403"/>
                          <a:pt x="155442" y="152097"/>
                          <a:pt x="194460" y="114547"/>
                        </a:cubicBezTo>
                        <a:cubicBezTo>
                          <a:pt x="234824" y="75651"/>
                          <a:pt x="279468" y="37183"/>
                          <a:pt x="327110" y="61"/>
                        </a:cubicBezTo>
                        <a:lnTo>
                          <a:pt x="327171" y="0"/>
                        </a:lnTo>
                        <a:lnTo>
                          <a:pt x="327232" y="61"/>
                        </a:lnTo>
                        <a:cubicBezTo>
                          <a:pt x="500979" y="231051"/>
                          <a:pt x="698271" y="471703"/>
                          <a:pt x="767072" y="536529"/>
                        </a:cubicBezTo>
                        <a:lnTo>
                          <a:pt x="767133" y="536590"/>
                        </a:lnTo>
                        <a:lnTo>
                          <a:pt x="767072" y="536651"/>
                        </a:lnTo>
                        <a:cubicBezTo>
                          <a:pt x="736677" y="560319"/>
                          <a:pt x="704019" y="580868"/>
                          <a:pt x="670077" y="597747"/>
                        </a:cubicBezTo>
                        <a:cubicBezTo>
                          <a:pt x="666775" y="599398"/>
                          <a:pt x="663411" y="600988"/>
                          <a:pt x="660109" y="602578"/>
                        </a:cubicBezTo>
                        <a:cubicBezTo>
                          <a:pt x="697414" y="584843"/>
                          <a:pt x="733191" y="562765"/>
                          <a:pt x="766950" y="536529"/>
                        </a:cubicBezTo>
                        <a:cubicBezTo>
                          <a:pt x="698087" y="471581"/>
                          <a:pt x="500917" y="231051"/>
                          <a:pt x="327232" y="183"/>
                        </a:cubicBezTo>
                        <a:cubicBezTo>
                          <a:pt x="232806" y="73633"/>
                          <a:pt x="151589" y="151547"/>
                          <a:pt x="92390" y="225485"/>
                        </a:cubicBezTo>
                        <a:cubicBezTo>
                          <a:pt x="63891" y="261079"/>
                          <a:pt x="41507" y="294531"/>
                          <a:pt x="25851" y="324987"/>
                        </a:cubicBezTo>
                        <a:cubicBezTo>
                          <a:pt x="10011" y="355811"/>
                          <a:pt x="1388" y="382781"/>
                          <a:pt x="349" y="405164"/>
                        </a:cubicBezTo>
                        <a:cubicBezTo>
                          <a:pt x="-691" y="426569"/>
                          <a:pt x="5241" y="443448"/>
                          <a:pt x="17901" y="455374"/>
                        </a:cubicBezTo>
                        <a:cubicBezTo>
                          <a:pt x="99178" y="563438"/>
                          <a:pt x="218923" y="632973"/>
                          <a:pt x="354997" y="651076"/>
                        </a:cubicBezTo>
                        <a:cubicBezTo>
                          <a:pt x="378787" y="654256"/>
                          <a:pt x="402577" y="655785"/>
                          <a:pt x="426306" y="655785"/>
                        </a:cubicBezTo>
                        <a:cubicBezTo>
                          <a:pt x="434256" y="655785"/>
                          <a:pt x="442146" y="655601"/>
                          <a:pt x="450035" y="655234"/>
                        </a:cubicBezTo>
                        <a:cubicBezTo>
                          <a:pt x="441656" y="655724"/>
                          <a:pt x="433400" y="655968"/>
                          <a:pt x="425083" y="65596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9" name="Graphique 1074">
                    <a:extLst>
                      <a:ext uri="{FF2B5EF4-FFF2-40B4-BE49-F238E27FC236}">
                        <a16:creationId xmlns:a16="http://schemas.microsoft.com/office/drawing/2014/main" id="{174F2E3D-09A4-4CAB-8ED4-D9CB1F9EC062}"/>
                      </a:ext>
                    </a:extLst>
                  </p:cNvPr>
                  <p:cNvSpPr/>
                  <p:nvPr/>
                </p:nvSpPr>
                <p:spPr>
                  <a:xfrm>
                    <a:off x="5769116" y="239502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366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0" name="Graphique 1074">
                    <a:extLst>
                      <a:ext uri="{FF2B5EF4-FFF2-40B4-BE49-F238E27FC236}">
                        <a16:creationId xmlns:a16="http://schemas.microsoft.com/office/drawing/2014/main" id="{C804CB51-1AD4-4197-9521-3ABA0A35F3D8}"/>
                      </a:ext>
                    </a:extLst>
                  </p:cNvPr>
                  <p:cNvSpPr/>
                  <p:nvPr/>
                </p:nvSpPr>
                <p:spPr>
                  <a:xfrm>
                    <a:off x="5658116" y="2558370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1" name="Graphique 1074">
                    <a:extLst>
                      <a:ext uri="{FF2B5EF4-FFF2-40B4-BE49-F238E27FC236}">
                        <a16:creationId xmlns:a16="http://schemas.microsoft.com/office/drawing/2014/main" id="{1CE3571F-39FA-412D-BDF7-7EC6074D5987}"/>
                      </a:ext>
                    </a:extLst>
                  </p:cNvPr>
                  <p:cNvSpPr/>
                  <p:nvPr/>
                </p:nvSpPr>
                <p:spPr>
                  <a:xfrm>
                    <a:off x="5661725" y="2435934"/>
                    <a:ext cx="485646" cy="245605"/>
                  </a:xfrm>
                  <a:custGeom>
                    <a:avLst/>
                    <a:gdLst>
                      <a:gd name="connsiteX0" fmla="*/ 37245 w 485646"/>
                      <a:gd name="connsiteY0" fmla="*/ 245606 h 245605"/>
                      <a:gd name="connsiteX1" fmla="*/ 21344 w 485646"/>
                      <a:gd name="connsiteY1" fmla="*/ 243894 h 245605"/>
                      <a:gd name="connsiteX2" fmla="*/ 0 w 485646"/>
                      <a:gd name="connsiteY2" fmla="*/ 227993 h 245605"/>
                      <a:gd name="connsiteX3" fmla="*/ 122 w 485646"/>
                      <a:gd name="connsiteY3" fmla="*/ 227932 h 245605"/>
                      <a:gd name="connsiteX4" fmla="*/ 21344 w 485646"/>
                      <a:gd name="connsiteY4" fmla="*/ 243710 h 245605"/>
                      <a:gd name="connsiteX5" fmla="*/ 92469 w 485646"/>
                      <a:gd name="connsiteY5" fmla="*/ 235026 h 245605"/>
                      <a:gd name="connsiteX6" fmla="*/ 200289 w 485646"/>
                      <a:gd name="connsiteY6" fmla="*/ 188363 h 245605"/>
                      <a:gd name="connsiteX7" fmla="*/ 485524 w 485646"/>
                      <a:gd name="connsiteY7" fmla="*/ 0 h 245605"/>
                      <a:gd name="connsiteX8" fmla="*/ 485647 w 485646"/>
                      <a:gd name="connsiteY8" fmla="*/ 122 h 245605"/>
                      <a:gd name="connsiteX9" fmla="*/ 334834 w 485646"/>
                      <a:gd name="connsiteY9" fmla="*/ 108553 h 245605"/>
                      <a:gd name="connsiteX10" fmla="*/ 200411 w 485646"/>
                      <a:gd name="connsiteY10" fmla="*/ 188485 h 245605"/>
                      <a:gd name="connsiteX11" fmla="*/ 92530 w 485646"/>
                      <a:gd name="connsiteY11" fmla="*/ 235148 h 245605"/>
                      <a:gd name="connsiteX12" fmla="*/ 37245 w 485646"/>
                      <a:gd name="connsiteY12" fmla="*/ 245606 h 245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85646" h="245605">
                        <a:moveTo>
                          <a:pt x="37245" y="245606"/>
                        </a:moveTo>
                        <a:cubicBezTo>
                          <a:pt x="31312" y="245606"/>
                          <a:pt x="26053" y="245056"/>
                          <a:pt x="21344" y="243894"/>
                        </a:cubicBezTo>
                        <a:cubicBezTo>
                          <a:pt x="10947" y="241386"/>
                          <a:pt x="3792" y="236065"/>
                          <a:pt x="0" y="227993"/>
                        </a:cubicBezTo>
                        <a:lnTo>
                          <a:pt x="122" y="227932"/>
                        </a:lnTo>
                        <a:cubicBezTo>
                          <a:pt x="3853" y="235943"/>
                          <a:pt x="11008" y="241264"/>
                          <a:pt x="21344" y="243710"/>
                        </a:cubicBezTo>
                        <a:cubicBezTo>
                          <a:pt x="37550" y="247624"/>
                          <a:pt x="61524" y="244689"/>
                          <a:pt x="92469" y="235026"/>
                        </a:cubicBezTo>
                        <a:cubicBezTo>
                          <a:pt x="122864" y="225546"/>
                          <a:pt x="159130" y="209829"/>
                          <a:pt x="200289" y="188363"/>
                        </a:cubicBezTo>
                        <a:cubicBezTo>
                          <a:pt x="284746" y="144269"/>
                          <a:pt x="386022" y="77425"/>
                          <a:pt x="485524" y="0"/>
                        </a:cubicBezTo>
                        <a:lnTo>
                          <a:pt x="485647" y="122"/>
                        </a:lnTo>
                        <a:cubicBezTo>
                          <a:pt x="434886" y="39630"/>
                          <a:pt x="384126" y="76079"/>
                          <a:pt x="334834" y="108553"/>
                        </a:cubicBezTo>
                        <a:cubicBezTo>
                          <a:pt x="287193" y="139927"/>
                          <a:pt x="241937" y="166836"/>
                          <a:pt x="200411" y="188485"/>
                        </a:cubicBezTo>
                        <a:cubicBezTo>
                          <a:pt x="159252" y="209952"/>
                          <a:pt x="122925" y="225669"/>
                          <a:pt x="92530" y="235148"/>
                        </a:cubicBezTo>
                        <a:cubicBezTo>
                          <a:pt x="70453" y="242120"/>
                          <a:pt x="51922" y="245606"/>
                          <a:pt x="37245" y="24560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42" name="Graphique 1074">
                    <a:extLst>
                      <a:ext uri="{FF2B5EF4-FFF2-40B4-BE49-F238E27FC236}">
                        <a16:creationId xmlns:a16="http://schemas.microsoft.com/office/drawing/2014/main" id="{A6A421E9-0289-4476-8246-F936D33F6479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28516"/>
                    <a:ext cx="643431" cy="151057"/>
                  </a:xfrm>
                  <a:custGeom>
                    <a:avLst/>
                    <a:gdLst>
                      <a:gd name="connsiteX0" fmla="*/ 250070 w 643431"/>
                      <a:gd name="connsiteY0" fmla="*/ 151057 h 151057"/>
                      <a:gd name="connsiteX1" fmla="*/ 189036 w 643431"/>
                      <a:gd name="connsiteY1" fmla="*/ 146532 h 151057"/>
                      <a:gd name="connsiteX2" fmla="*/ 0 w 643431"/>
                      <a:gd name="connsiteY2" fmla="*/ 35471 h 151057"/>
                      <a:gd name="connsiteX3" fmla="*/ 122 w 643431"/>
                      <a:gd name="connsiteY3" fmla="*/ 35410 h 151057"/>
                      <a:gd name="connsiteX4" fmla="*/ 189036 w 643431"/>
                      <a:gd name="connsiteY4" fmla="*/ 146410 h 151057"/>
                      <a:gd name="connsiteX5" fmla="*/ 643309 w 643431"/>
                      <a:gd name="connsiteY5" fmla="*/ 0 h 151057"/>
                      <a:gd name="connsiteX6" fmla="*/ 643431 w 643431"/>
                      <a:gd name="connsiteY6" fmla="*/ 122 h 151057"/>
                      <a:gd name="connsiteX7" fmla="*/ 527723 w 643431"/>
                      <a:gd name="connsiteY7" fmla="*/ 75345 h 151057"/>
                      <a:gd name="connsiteX8" fmla="*/ 409996 w 643431"/>
                      <a:gd name="connsiteY8" fmla="*/ 125005 h 151057"/>
                      <a:gd name="connsiteX9" fmla="*/ 295388 w 643431"/>
                      <a:gd name="connsiteY9" fmla="*/ 148856 h 151057"/>
                      <a:gd name="connsiteX10" fmla="*/ 250070 w 643431"/>
                      <a:gd name="connsiteY10" fmla="*/ 151057 h 151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3431" h="151057">
                        <a:moveTo>
                          <a:pt x="250070" y="151057"/>
                        </a:moveTo>
                        <a:cubicBezTo>
                          <a:pt x="229032" y="151057"/>
                          <a:pt x="208606" y="149529"/>
                          <a:pt x="189036" y="146532"/>
                        </a:cubicBezTo>
                        <a:cubicBezTo>
                          <a:pt x="106902" y="133934"/>
                          <a:pt x="41587" y="95527"/>
                          <a:pt x="0" y="35471"/>
                        </a:cubicBezTo>
                        <a:lnTo>
                          <a:pt x="122" y="35410"/>
                        </a:lnTo>
                        <a:cubicBezTo>
                          <a:pt x="41648" y="95466"/>
                          <a:pt x="106963" y="133811"/>
                          <a:pt x="189036" y="146410"/>
                        </a:cubicBezTo>
                        <a:cubicBezTo>
                          <a:pt x="328168" y="167753"/>
                          <a:pt x="498000" y="113018"/>
                          <a:pt x="643309" y="0"/>
                        </a:cubicBezTo>
                        <a:lnTo>
                          <a:pt x="643431" y="122"/>
                        </a:lnTo>
                        <a:cubicBezTo>
                          <a:pt x="606492" y="28866"/>
                          <a:pt x="567536" y="54185"/>
                          <a:pt x="527723" y="75345"/>
                        </a:cubicBezTo>
                        <a:cubicBezTo>
                          <a:pt x="489071" y="95894"/>
                          <a:pt x="449442" y="112590"/>
                          <a:pt x="409996" y="125005"/>
                        </a:cubicBezTo>
                        <a:cubicBezTo>
                          <a:pt x="371222" y="137175"/>
                          <a:pt x="332693" y="145248"/>
                          <a:pt x="295388" y="148856"/>
                        </a:cubicBezTo>
                        <a:cubicBezTo>
                          <a:pt x="279976" y="150324"/>
                          <a:pt x="264870" y="151057"/>
                          <a:pt x="250070" y="151057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332" name="Graphique 1074">
                  <a:extLst>
                    <a:ext uri="{FF2B5EF4-FFF2-40B4-BE49-F238E27FC236}">
                      <a16:creationId xmlns:a16="http://schemas.microsoft.com/office/drawing/2014/main" id="{DF99DCC0-CFEC-4F08-9BE6-B233CD4CD3A0}"/>
                    </a:ext>
                  </a:extLst>
                </p:cNvPr>
                <p:cNvGrpSpPr/>
                <p:nvPr/>
              </p:nvGrpSpPr>
              <p:grpSpPr>
                <a:xfrm>
                  <a:off x="5661725" y="2443578"/>
                  <a:ext cx="773422" cy="428893"/>
                  <a:chOff x="5661725" y="2443578"/>
                  <a:chExt cx="773422" cy="428893"/>
                </a:xfrm>
                <a:noFill/>
              </p:grpSpPr>
              <p:sp>
                <p:nvSpPr>
                  <p:cNvPr id="333" name="Graphique 1074">
                    <a:extLst>
                      <a:ext uri="{FF2B5EF4-FFF2-40B4-BE49-F238E27FC236}">
                        <a16:creationId xmlns:a16="http://schemas.microsoft.com/office/drawing/2014/main" id="{A0F194D2-FADB-446A-B15B-841EDB9E306B}"/>
                      </a:ext>
                    </a:extLst>
                  </p:cNvPr>
                  <p:cNvSpPr/>
                  <p:nvPr/>
                </p:nvSpPr>
                <p:spPr>
                  <a:xfrm>
                    <a:off x="5661786" y="2443578"/>
                    <a:ext cx="773361" cy="420820"/>
                  </a:xfrm>
                  <a:custGeom>
                    <a:avLst/>
                    <a:gdLst>
                      <a:gd name="connsiteX0" fmla="*/ 407366 w 773361"/>
                      <a:gd name="connsiteY0" fmla="*/ 420820 h 420820"/>
                      <a:gd name="connsiteX1" fmla="*/ 337158 w 773361"/>
                      <a:gd name="connsiteY1" fmla="*/ 416172 h 420820"/>
                      <a:gd name="connsiteX2" fmla="*/ 241141 w 773361"/>
                      <a:gd name="connsiteY2" fmla="*/ 393972 h 420820"/>
                      <a:gd name="connsiteX3" fmla="*/ 151119 w 773361"/>
                      <a:gd name="connsiteY3" fmla="*/ 353731 h 420820"/>
                      <a:gd name="connsiteX4" fmla="*/ 69841 w 773361"/>
                      <a:gd name="connsiteY4" fmla="*/ 295755 h 420820"/>
                      <a:gd name="connsiteX5" fmla="*/ 0 w 773361"/>
                      <a:gd name="connsiteY5" fmla="*/ 220348 h 420820"/>
                      <a:gd name="connsiteX6" fmla="*/ 122 w 773361"/>
                      <a:gd name="connsiteY6" fmla="*/ 220226 h 420820"/>
                      <a:gd name="connsiteX7" fmla="*/ 82745 w 773361"/>
                      <a:gd name="connsiteY7" fmla="*/ 239429 h 420820"/>
                      <a:gd name="connsiteX8" fmla="*/ 215456 w 773361"/>
                      <a:gd name="connsiteY8" fmla="*/ 204447 h 420820"/>
                      <a:gd name="connsiteX9" fmla="*/ 559035 w 773361"/>
                      <a:gd name="connsiteY9" fmla="*/ 61 h 420820"/>
                      <a:gd name="connsiteX10" fmla="*/ 559096 w 773361"/>
                      <a:gd name="connsiteY10" fmla="*/ 0 h 420820"/>
                      <a:gd name="connsiteX11" fmla="*/ 559157 w 773361"/>
                      <a:gd name="connsiteY11" fmla="*/ 61 h 420820"/>
                      <a:gd name="connsiteX12" fmla="*/ 772717 w 773361"/>
                      <a:gd name="connsiteY12" fmla="*/ 317404 h 420820"/>
                      <a:gd name="connsiteX13" fmla="*/ 771494 w 773361"/>
                      <a:gd name="connsiteY13" fmla="*/ 317832 h 420820"/>
                      <a:gd name="connsiteX14" fmla="*/ 749355 w 773361"/>
                      <a:gd name="connsiteY14" fmla="*/ 301565 h 420820"/>
                      <a:gd name="connsiteX15" fmla="*/ 652421 w 773361"/>
                      <a:gd name="connsiteY15" fmla="*/ 362660 h 420820"/>
                      <a:gd name="connsiteX16" fmla="*/ 642453 w 773361"/>
                      <a:gd name="connsiteY16" fmla="*/ 367492 h 420820"/>
                      <a:gd name="connsiteX17" fmla="*/ 749355 w 773361"/>
                      <a:gd name="connsiteY17" fmla="*/ 301381 h 420820"/>
                      <a:gd name="connsiteX18" fmla="*/ 749416 w 773361"/>
                      <a:gd name="connsiteY18" fmla="*/ 301320 h 420820"/>
                      <a:gd name="connsiteX19" fmla="*/ 749477 w 773361"/>
                      <a:gd name="connsiteY19" fmla="*/ 301381 h 420820"/>
                      <a:gd name="connsiteX20" fmla="*/ 771494 w 773361"/>
                      <a:gd name="connsiteY20" fmla="*/ 317649 h 420820"/>
                      <a:gd name="connsiteX21" fmla="*/ 772656 w 773361"/>
                      <a:gd name="connsiteY21" fmla="*/ 317282 h 420820"/>
                      <a:gd name="connsiteX22" fmla="*/ 721529 w 773361"/>
                      <a:gd name="connsiteY22" fmla="*/ 225546 h 420820"/>
                      <a:gd name="connsiteX23" fmla="*/ 559096 w 773361"/>
                      <a:gd name="connsiteY23" fmla="*/ 245 h 420820"/>
                      <a:gd name="connsiteX24" fmla="*/ 380334 w 773361"/>
                      <a:gd name="connsiteY24" fmla="*/ 122436 h 420820"/>
                      <a:gd name="connsiteX25" fmla="*/ 215578 w 773361"/>
                      <a:gd name="connsiteY25" fmla="*/ 204570 h 420820"/>
                      <a:gd name="connsiteX26" fmla="*/ 144086 w 773361"/>
                      <a:gd name="connsiteY26" fmla="*/ 228421 h 420820"/>
                      <a:gd name="connsiteX27" fmla="*/ 82868 w 773361"/>
                      <a:gd name="connsiteY27" fmla="*/ 239613 h 420820"/>
                      <a:gd name="connsiteX28" fmla="*/ 34126 w 773361"/>
                      <a:gd name="connsiteY28" fmla="*/ 237227 h 420820"/>
                      <a:gd name="connsiteX29" fmla="*/ 795 w 773361"/>
                      <a:gd name="connsiteY29" fmla="*/ 220960 h 420820"/>
                      <a:gd name="connsiteX30" fmla="*/ 337341 w 773361"/>
                      <a:gd name="connsiteY30" fmla="*/ 415928 h 420820"/>
                      <a:gd name="connsiteX31" fmla="*/ 408650 w 773361"/>
                      <a:gd name="connsiteY31" fmla="*/ 420637 h 420820"/>
                      <a:gd name="connsiteX32" fmla="*/ 432379 w 773361"/>
                      <a:gd name="connsiteY32" fmla="*/ 420086 h 420820"/>
                      <a:gd name="connsiteX33" fmla="*/ 407366 w 773361"/>
                      <a:gd name="connsiteY33" fmla="*/ 420820 h 420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73361" h="420820">
                        <a:moveTo>
                          <a:pt x="407366" y="420820"/>
                        </a:moveTo>
                        <a:cubicBezTo>
                          <a:pt x="383820" y="420820"/>
                          <a:pt x="360336" y="419291"/>
                          <a:pt x="337158" y="416172"/>
                        </a:cubicBezTo>
                        <a:cubicBezTo>
                          <a:pt x="304439" y="411830"/>
                          <a:pt x="272148" y="404369"/>
                          <a:pt x="241141" y="393972"/>
                        </a:cubicBezTo>
                        <a:cubicBezTo>
                          <a:pt x="209829" y="383515"/>
                          <a:pt x="179557" y="369999"/>
                          <a:pt x="151119" y="353731"/>
                        </a:cubicBezTo>
                        <a:cubicBezTo>
                          <a:pt x="122191" y="337219"/>
                          <a:pt x="94793" y="317710"/>
                          <a:pt x="69841" y="295755"/>
                        </a:cubicBezTo>
                        <a:cubicBezTo>
                          <a:pt x="44216" y="273249"/>
                          <a:pt x="20732" y="247869"/>
                          <a:pt x="0" y="220348"/>
                        </a:cubicBezTo>
                        <a:lnTo>
                          <a:pt x="122" y="220226"/>
                        </a:lnTo>
                        <a:cubicBezTo>
                          <a:pt x="16940" y="236065"/>
                          <a:pt x="44767" y="242548"/>
                          <a:pt x="82745" y="239429"/>
                        </a:cubicBezTo>
                        <a:cubicBezTo>
                          <a:pt x="119439" y="236432"/>
                          <a:pt x="164084" y="224629"/>
                          <a:pt x="215456" y="204447"/>
                        </a:cubicBezTo>
                        <a:cubicBezTo>
                          <a:pt x="321012" y="162861"/>
                          <a:pt x="443020" y="90268"/>
                          <a:pt x="559035" y="61"/>
                        </a:cubicBezTo>
                        <a:lnTo>
                          <a:pt x="559096" y="0"/>
                        </a:lnTo>
                        <a:lnTo>
                          <a:pt x="559157" y="61"/>
                        </a:lnTo>
                        <a:cubicBezTo>
                          <a:pt x="695904" y="181819"/>
                          <a:pt x="781707" y="309331"/>
                          <a:pt x="772717" y="317404"/>
                        </a:cubicBezTo>
                        <a:cubicBezTo>
                          <a:pt x="772411" y="317649"/>
                          <a:pt x="772044" y="317832"/>
                          <a:pt x="771494" y="317832"/>
                        </a:cubicBezTo>
                        <a:cubicBezTo>
                          <a:pt x="768252" y="317832"/>
                          <a:pt x="760852" y="312389"/>
                          <a:pt x="749355" y="301565"/>
                        </a:cubicBezTo>
                        <a:cubicBezTo>
                          <a:pt x="718960" y="325171"/>
                          <a:pt x="686363" y="345720"/>
                          <a:pt x="652421" y="362660"/>
                        </a:cubicBezTo>
                        <a:cubicBezTo>
                          <a:pt x="649119" y="364311"/>
                          <a:pt x="645755" y="365901"/>
                          <a:pt x="642453" y="367492"/>
                        </a:cubicBezTo>
                        <a:cubicBezTo>
                          <a:pt x="679758" y="349756"/>
                          <a:pt x="715596" y="327678"/>
                          <a:pt x="749355" y="301381"/>
                        </a:cubicBezTo>
                        <a:lnTo>
                          <a:pt x="749416" y="301320"/>
                        </a:lnTo>
                        <a:lnTo>
                          <a:pt x="749477" y="301381"/>
                        </a:lnTo>
                        <a:cubicBezTo>
                          <a:pt x="760975" y="312206"/>
                          <a:pt x="768375" y="317649"/>
                          <a:pt x="771494" y="317649"/>
                        </a:cubicBezTo>
                        <a:cubicBezTo>
                          <a:pt x="771983" y="317649"/>
                          <a:pt x="772350" y="317526"/>
                          <a:pt x="772656" y="317282"/>
                        </a:cubicBezTo>
                        <a:cubicBezTo>
                          <a:pt x="776876" y="313490"/>
                          <a:pt x="758712" y="280955"/>
                          <a:pt x="721529" y="225546"/>
                        </a:cubicBezTo>
                        <a:cubicBezTo>
                          <a:pt x="683000" y="168181"/>
                          <a:pt x="626858" y="90268"/>
                          <a:pt x="559096" y="245"/>
                        </a:cubicBezTo>
                        <a:cubicBezTo>
                          <a:pt x="500508" y="45806"/>
                          <a:pt x="440329" y="86904"/>
                          <a:pt x="380334" y="122436"/>
                        </a:cubicBezTo>
                        <a:cubicBezTo>
                          <a:pt x="322358" y="156745"/>
                          <a:pt x="266889" y="184388"/>
                          <a:pt x="215578" y="204570"/>
                        </a:cubicBezTo>
                        <a:cubicBezTo>
                          <a:pt x="190259" y="214538"/>
                          <a:pt x="166224" y="222550"/>
                          <a:pt x="144086" y="228421"/>
                        </a:cubicBezTo>
                        <a:cubicBezTo>
                          <a:pt x="121702" y="234353"/>
                          <a:pt x="101153" y="238084"/>
                          <a:pt x="82868" y="239613"/>
                        </a:cubicBezTo>
                        <a:cubicBezTo>
                          <a:pt x="64276" y="241141"/>
                          <a:pt x="47825" y="240346"/>
                          <a:pt x="34126" y="237227"/>
                        </a:cubicBezTo>
                        <a:cubicBezTo>
                          <a:pt x="20365" y="234108"/>
                          <a:pt x="9174" y="228665"/>
                          <a:pt x="795" y="220960"/>
                        </a:cubicBezTo>
                        <a:cubicBezTo>
                          <a:pt x="82073" y="328657"/>
                          <a:pt x="201573" y="397887"/>
                          <a:pt x="337341" y="415928"/>
                        </a:cubicBezTo>
                        <a:cubicBezTo>
                          <a:pt x="361131" y="419108"/>
                          <a:pt x="384921" y="420637"/>
                          <a:pt x="408650" y="420637"/>
                        </a:cubicBezTo>
                        <a:cubicBezTo>
                          <a:pt x="416539" y="420637"/>
                          <a:pt x="424490" y="420453"/>
                          <a:pt x="432379" y="420086"/>
                        </a:cubicBezTo>
                        <a:cubicBezTo>
                          <a:pt x="423939" y="420576"/>
                          <a:pt x="415683" y="420820"/>
                          <a:pt x="407366" y="4208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4" name="Graphique 1074">
                    <a:extLst>
                      <a:ext uri="{FF2B5EF4-FFF2-40B4-BE49-F238E27FC236}">
                        <a16:creationId xmlns:a16="http://schemas.microsoft.com/office/drawing/2014/main" id="{B4FED49B-B3BD-4F4C-BE9C-DB38A2D6A373}"/>
                      </a:ext>
                    </a:extLst>
                  </p:cNvPr>
                  <p:cNvSpPr/>
                  <p:nvPr/>
                </p:nvSpPr>
                <p:spPr>
                  <a:xfrm>
                    <a:off x="5984572" y="2598122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88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5" name="Graphique 1074">
                    <a:extLst>
                      <a:ext uri="{FF2B5EF4-FFF2-40B4-BE49-F238E27FC236}">
                        <a16:creationId xmlns:a16="http://schemas.microsoft.com/office/drawing/2014/main" id="{332A2DCD-0CF9-4988-820A-61DA4DC7540C}"/>
                      </a:ext>
                    </a:extLst>
                  </p:cNvPr>
                  <p:cNvSpPr/>
                  <p:nvPr/>
                </p:nvSpPr>
                <p:spPr>
                  <a:xfrm>
                    <a:off x="5784038" y="2677075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414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6" name="Graphique 1074">
                    <a:extLst>
                      <a:ext uri="{FF2B5EF4-FFF2-40B4-BE49-F238E27FC236}">
                        <a16:creationId xmlns:a16="http://schemas.microsoft.com/office/drawing/2014/main" id="{83A7ACFA-0CD7-484A-AB5F-5EDD2D761EF8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63865"/>
                    <a:ext cx="769353" cy="202184"/>
                  </a:xfrm>
                  <a:custGeom>
                    <a:avLst/>
                    <a:gdLst>
                      <a:gd name="connsiteX0" fmla="*/ 424245 w 769353"/>
                      <a:gd name="connsiteY0" fmla="*/ 202185 h 202184"/>
                      <a:gd name="connsiteX1" fmla="*/ 364067 w 769353"/>
                      <a:gd name="connsiteY1" fmla="*/ 198943 h 202184"/>
                      <a:gd name="connsiteX2" fmla="*/ 261446 w 769353"/>
                      <a:gd name="connsiteY2" fmla="*/ 177844 h 202184"/>
                      <a:gd name="connsiteX3" fmla="*/ 164512 w 769353"/>
                      <a:gd name="connsiteY3" fmla="*/ 137481 h 202184"/>
                      <a:gd name="connsiteX4" fmla="*/ 76324 w 769353"/>
                      <a:gd name="connsiteY4" fmla="*/ 78097 h 202184"/>
                      <a:gd name="connsiteX5" fmla="*/ 0 w 769353"/>
                      <a:gd name="connsiteY5" fmla="*/ 122 h 202184"/>
                      <a:gd name="connsiteX6" fmla="*/ 122 w 769353"/>
                      <a:gd name="connsiteY6" fmla="*/ 0 h 202184"/>
                      <a:gd name="connsiteX7" fmla="*/ 424429 w 769353"/>
                      <a:gd name="connsiteY7" fmla="*/ 201756 h 202184"/>
                      <a:gd name="connsiteX8" fmla="*/ 769231 w 769353"/>
                      <a:gd name="connsiteY8" fmla="*/ 83296 h 202184"/>
                      <a:gd name="connsiteX9" fmla="*/ 769353 w 769353"/>
                      <a:gd name="connsiteY9" fmla="*/ 83418 h 202184"/>
                      <a:gd name="connsiteX10" fmla="*/ 675049 w 769353"/>
                      <a:gd name="connsiteY10" fmla="*/ 142924 h 202184"/>
                      <a:gd name="connsiteX11" fmla="*/ 574018 w 769353"/>
                      <a:gd name="connsiteY11" fmla="*/ 181819 h 202184"/>
                      <a:gd name="connsiteX12" fmla="*/ 469379 w 769353"/>
                      <a:gd name="connsiteY12" fmla="*/ 200350 h 202184"/>
                      <a:gd name="connsiteX13" fmla="*/ 424245 w 769353"/>
                      <a:gd name="connsiteY13" fmla="*/ 202185 h 202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69353" h="202184">
                        <a:moveTo>
                          <a:pt x="424245" y="202185"/>
                        </a:moveTo>
                        <a:cubicBezTo>
                          <a:pt x="404124" y="202185"/>
                          <a:pt x="384004" y="201084"/>
                          <a:pt x="364067" y="198943"/>
                        </a:cubicBezTo>
                        <a:cubicBezTo>
                          <a:pt x="329269" y="195152"/>
                          <a:pt x="294715" y="188057"/>
                          <a:pt x="261446" y="177844"/>
                        </a:cubicBezTo>
                        <a:cubicBezTo>
                          <a:pt x="227870" y="167509"/>
                          <a:pt x="195213" y="153932"/>
                          <a:pt x="164512" y="137481"/>
                        </a:cubicBezTo>
                        <a:cubicBezTo>
                          <a:pt x="133200" y="120662"/>
                          <a:pt x="103539" y="100725"/>
                          <a:pt x="76324" y="78097"/>
                        </a:cubicBezTo>
                        <a:cubicBezTo>
                          <a:pt x="48375" y="54919"/>
                          <a:pt x="22689" y="2868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05740" y="132710"/>
                          <a:pt x="263770" y="201756"/>
                          <a:pt x="424429" y="201756"/>
                        </a:cubicBezTo>
                        <a:cubicBezTo>
                          <a:pt x="544785" y="201756"/>
                          <a:pt x="666671" y="163044"/>
                          <a:pt x="769231" y="83296"/>
                        </a:cubicBezTo>
                        <a:lnTo>
                          <a:pt x="769353" y="83418"/>
                        </a:lnTo>
                        <a:cubicBezTo>
                          <a:pt x="739876" y="106352"/>
                          <a:pt x="708135" y="126350"/>
                          <a:pt x="675049" y="142924"/>
                        </a:cubicBezTo>
                        <a:cubicBezTo>
                          <a:pt x="642759" y="159069"/>
                          <a:pt x="608755" y="172157"/>
                          <a:pt x="574018" y="181819"/>
                        </a:cubicBezTo>
                        <a:cubicBezTo>
                          <a:pt x="539893" y="191299"/>
                          <a:pt x="504666" y="197537"/>
                          <a:pt x="469379" y="200350"/>
                        </a:cubicBezTo>
                        <a:cubicBezTo>
                          <a:pt x="454334" y="201573"/>
                          <a:pt x="439290" y="202185"/>
                          <a:pt x="424245" y="20218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37" name="Graphique 1074">
                    <a:extLst>
                      <a:ext uri="{FF2B5EF4-FFF2-40B4-BE49-F238E27FC236}">
                        <a16:creationId xmlns:a16="http://schemas.microsoft.com/office/drawing/2014/main" id="{9E26D13F-A450-4320-BC89-F1154C751A1A}"/>
                      </a:ext>
                    </a:extLst>
                  </p:cNvPr>
                  <p:cNvSpPr/>
                  <p:nvPr/>
                </p:nvSpPr>
                <p:spPr>
                  <a:xfrm>
                    <a:off x="5661725" y="2639097"/>
                    <a:ext cx="701102" cy="147632"/>
                  </a:xfrm>
                  <a:custGeom>
                    <a:avLst/>
                    <a:gdLst>
                      <a:gd name="connsiteX0" fmla="*/ 297100 w 701102"/>
                      <a:gd name="connsiteY0" fmla="*/ 147633 h 147632"/>
                      <a:gd name="connsiteX1" fmla="*/ 223406 w 701102"/>
                      <a:gd name="connsiteY1" fmla="*/ 142251 h 147632"/>
                      <a:gd name="connsiteX2" fmla="*/ 138031 w 701102"/>
                      <a:gd name="connsiteY2" fmla="*/ 120234 h 147632"/>
                      <a:gd name="connsiteX3" fmla="*/ 62625 w 701102"/>
                      <a:gd name="connsiteY3" fmla="*/ 81155 h 147632"/>
                      <a:gd name="connsiteX4" fmla="*/ 0 w 701102"/>
                      <a:gd name="connsiteY4" fmla="*/ 24952 h 147632"/>
                      <a:gd name="connsiteX5" fmla="*/ 122 w 701102"/>
                      <a:gd name="connsiteY5" fmla="*/ 24830 h 147632"/>
                      <a:gd name="connsiteX6" fmla="*/ 296611 w 701102"/>
                      <a:gd name="connsiteY6" fmla="*/ 147510 h 147632"/>
                      <a:gd name="connsiteX7" fmla="*/ 315875 w 701102"/>
                      <a:gd name="connsiteY7" fmla="*/ 147143 h 147632"/>
                      <a:gd name="connsiteX8" fmla="*/ 700980 w 701102"/>
                      <a:gd name="connsiteY8" fmla="*/ 0 h 147632"/>
                      <a:gd name="connsiteX9" fmla="*/ 701102 w 701102"/>
                      <a:gd name="connsiteY9" fmla="*/ 122 h 147632"/>
                      <a:gd name="connsiteX10" fmla="*/ 608144 w 701102"/>
                      <a:gd name="connsiteY10" fmla="*/ 61830 h 147632"/>
                      <a:gd name="connsiteX11" fmla="*/ 511088 w 701102"/>
                      <a:gd name="connsiteY11" fmla="*/ 107024 h 147632"/>
                      <a:gd name="connsiteX12" fmla="*/ 412748 w 701102"/>
                      <a:gd name="connsiteY12" fmla="*/ 135524 h 147632"/>
                      <a:gd name="connsiteX13" fmla="*/ 315875 w 701102"/>
                      <a:gd name="connsiteY13" fmla="*/ 147327 h 147632"/>
                      <a:gd name="connsiteX14" fmla="*/ 297100 w 701102"/>
                      <a:gd name="connsiteY14" fmla="*/ 147633 h 147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01102" h="147632">
                        <a:moveTo>
                          <a:pt x="297100" y="147633"/>
                        </a:moveTo>
                        <a:cubicBezTo>
                          <a:pt x="271903" y="147633"/>
                          <a:pt x="247196" y="145798"/>
                          <a:pt x="223406" y="142251"/>
                        </a:cubicBezTo>
                        <a:cubicBezTo>
                          <a:pt x="193439" y="137725"/>
                          <a:pt x="164757" y="130325"/>
                          <a:pt x="138031" y="120234"/>
                        </a:cubicBezTo>
                        <a:cubicBezTo>
                          <a:pt x="110816" y="109960"/>
                          <a:pt x="85497" y="96811"/>
                          <a:pt x="62625" y="81155"/>
                        </a:cubicBezTo>
                        <a:cubicBezTo>
                          <a:pt x="39202" y="65071"/>
                          <a:pt x="18102" y="46173"/>
                          <a:pt x="0" y="24952"/>
                        </a:cubicBezTo>
                        <a:lnTo>
                          <a:pt x="122" y="24830"/>
                        </a:lnTo>
                        <a:cubicBezTo>
                          <a:pt x="67884" y="104334"/>
                          <a:pt x="172646" y="147510"/>
                          <a:pt x="296611" y="147510"/>
                        </a:cubicBezTo>
                        <a:cubicBezTo>
                          <a:pt x="302971" y="147510"/>
                          <a:pt x="309393" y="147388"/>
                          <a:pt x="315875" y="147143"/>
                        </a:cubicBezTo>
                        <a:cubicBezTo>
                          <a:pt x="448280" y="142434"/>
                          <a:pt x="585026" y="90206"/>
                          <a:pt x="700980" y="0"/>
                        </a:cubicBezTo>
                        <a:lnTo>
                          <a:pt x="701102" y="122"/>
                        </a:lnTo>
                        <a:cubicBezTo>
                          <a:pt x="671625" y="23056"/>
                          <a:pt x="640373" y="43788"/>
                          <a:pt x="608144" y="61830"/>
                        </a:cubicBezTo>
                        <a:cubicBezTo>
                          <a:pt x="576770" y="79382"/>
                          <a:pt x="544113" y="94610"/>
                          <a:pt x="511088" y="107024"/>
                        </a:cubicBezTo>
                        <a:cubicBezTo>
                          <a:pt x="478675" y="119195"/>
                          <a:pt x="445589" y="128796"/>
                          <a:pt x="412748" y="135524"/>
                        </a:cubicBezTo>
                        <a:cubicBezTo>
                          <a:pt x="380212" y="142190"/>
                          <a:pt x="347616" y="146165"/>
                          <a:pt x="315875" y="147327"/>
                        </a:cubicBezTo>
                        <a:cubicBezTo>
                          <a:pt x="309576" y="147510"/>
                          <a:pt x="303338" y="147633"/>
                          <a:pt x="297100" y="14763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323" name="Graphique 1074">
                <a:extLst>
                  <a:ext uri="{FF2B5EF4-FFF2-40B4-BE49-F238E27FC236}">
                    <a16:creationId xmlns:a16="http://schemas.microsoft.com/office/drawing/2014/main" id="{F168E2D5-7466-4BC8-8D33-AD8BE8C39BCA}"/>
                  </a:ext>
                </a:extLst>
              </p:cNvPr>
              <p:cNvSpPr/>
              <p:nvPr/>
            </p:nvSpPr>
            <p:spPr>
              <a:xfrm>
                <a:off x="5544953" y="1775032"/>
                <a:ext cx="1101812" cy="1102170"/>
              </a:xfrm>
              <a:custGeom>
                <a:avLst/>
                <a:gdLst>
                  <a:gd name="connsiteX0" fmla="*/ 552820 w 1101812"/>
                  <a:gd name="connsiteY0" fmla="*/ 1102087 h 1102170"/>
                  <a:gd name="connsiteX1" fmla="*/ 524198 w 1101812"/>
                  <a:gd name="connsiteY1" fmla="*/ 1101475 h 1102170"/>
                  <a:gd name="connsiteX2" fmla="*/ 481572 w 1101812"/>
                  <a:gd name="connsiteY2" fmla="*/ 1097683 h 1102170"/>
                  <a:gd name="connsiteX3" fmla="*/ 399010 w 1101812"/>
                  <a:gd name="connsiteY3" fmla="*/ 1080682 h 1102170"/>
                  <a:gd name="connsiteX4" fmla="*/ 357852 w 1101812"/>
                  <a:gd name="connsiteY4" fmla="*/ 1067105 h 1102170"/>
                  <a:gd name="connsiteX5" fmla="*/ 320118 w 1101812"/>
                  <a:gd name="connsiteY5" fmla="*/ 1051326 h 1102170"/>
                  <a:gd name="connsiteX6" fmla="*/ 319017 w 1101812"/>
                  <a:gd name="connsiteY6" fmla="*/ 1050837 h 1102170"/>
                  <a:gd name="connsiteX7" fmla="*/ 278531 w 1101812"/>
                  <a:gd name="connsiteY7" fmla="*/ 1029983 h 1102170"/>
                  <a:gd name="connsiteX8" fmla="*/ 249176 w 1101812"/>
                  <a:gd name="connsiteY8" fmla="*/ 1011880 h 1102170"/>
                  <a:gd name="connsiteX9" fmla="*/ 243611 w 1101812"/>
                  <a:gd name="connsiteY9" fmla="*/ 1008333 h 1102170"/>
                  <a:gd name="connsiteX10" fmla="*/ 197193 w 1101812"/>
                  <a:gd name="connsiteY10" fmla="*/ 973413 h 1102170"/>
                  <a:gd name="connsiteX11" fmla="*/ 173586 w 1101812"/>
                  <a:gd name="connsiteY11" fmla="*/ 952436 h 1102170"/>
                  <a:gd name="connsiteX12" fmla="*/ 163495 w 1101812"/>
                  <a:gd name="connsiteY12" fmla="*/ 942651 h 1102170"/>
                  <a:gd name="connsiteX13" fmla="*/ 161722 w 1101812"/>
                  <a:gd name="connsiteY13" fmla="*/ 940877 h 1102170"/>
                  <a:gd name="connsiteX14" fmla="*/ 152120 w 1101812"/>
                  <a:gd name="connsiteY14" fmla="*/ 930970 h 1102170"/>
                  <a:gd name="connsiteX15" fmla="*/ 151570 w 1101812"/>
                  <a:gd name="connsiteY15" fmla="*/ 930358 h 1102170"/>
                  <a:gd name="connsiteX16" fmla="*/ 146983 w 1101812"/>
                  <a:gd name="connsiteY16" fmla="*/ 925466 h 1102170"/>
                  <a:gd name="connsiteX17" fmla="*/ 145882 w 1101812"/>
                  <a:gd name="connsiteY17" fmla="*/ 924243 h 1102170"/>
                  <a:gd name="connsiteX18" fmla="*/ 140561 w 1101812"/>
                  <a:gd name="connsiteY18" fmla="*/ 918371 h 1102170"/>
                  <a:gd name="connsiteX19" fmla="*/ 133773 w 1101812"/>
                  <a:gd name="connsiteY19" fmla="*/ 910666 h 1102170"/>
                  <a:gd name="connsiteX20" fmla="*/ 121970 w 1101812"/>
                  <a:gd name="connsiteY20" fmla="*/ 896477 h 1102170"/>
                  <a:gd name="connsiteX21" fmla="*/ 120502 w 1101812"/>
                  <a:gd name="connsiteY21" fmla="*/ 894643 h 1102170"/>
                  <a:gd name="connsiteX22" fmla="*/ 119095 w 1101812"/>
                  <a:gd name="connsiteY22" fmla="*/ 892869 h 1102170"/>
                  <a:gd name="connsiteX23" fmla="*/ 116343 w 1101812"/>
                  <a:gd name="connsiteY23" fmla="*/ 889383 h 1102170"/>
                  <a:gd name="connsiteX24" fmla="*/ 107720 w 1101812"/>
                  <a:gd name="connsiteY24" fmla="*/ 878008 h 1102170"/>
                  <a:gd name="connsiteX25" fmla="*/ 101727 w 1101812"/>
                  <a:gd name="connsiteY25" fmla="*/ 869629 h 1102170"/>
                  <a:gd name="connsiteX26" fmla="*/ 94816 w 1101812"/>
                  <a:gd name="connsiteY26" fmla="*/ 859539 h 1102170"/>
                  <a:gd name="connsiteX27" fmla="*/ 83563 w 1101812"/>
                  <a:gd name="connsiteY27" fmla="*/ 842292 h 1102170"/>
                  <a:gd name="connsiteX28" fmla="*/ 76041 w 1101812"/>
                  <a:gd name="connsiteY28" fmla="*/ 830122 h 1102170"/>
                  <a:gd name="connsiteX29" fmla="*/ 69069 w 1101812"/>
                  <a:gd name="connsiteY29" fmla="*/ 818013 h 1102170"/>
                  <a:gd name="connsiteX30" fmla="*/ 60140 w 1101812"/>
                  <a:gd name="connsiteY30" fmla="*/ 801073 h 1102170"/>
                  <a:gd name="connsiteX31" fmla="*/ 56287 w 1101812"/>
                  <a:gd name="connsiteY31" fmla="*/ 793673 h 1102170"/>
                  <a:gd name="connsiteX32" fmla="*/ 44545 w 1101812"/>
                  <a:gd name="connsiteY32" fmla="*/ 768048 h 1102170"/>
                  <a:gd name="connsiteX33" fmla="*/ 43383 w 1101812"/>
                  <a:gd name="connsiteY33" fmla="*/ 765418 h 1102170"/>
                  <a:gd name="connsiteX34" fmla="*/ 30418 w 1101812"/>
                  <a:gd name="connsiteY34" fmla="*/ 731843 h 1102170"/>
                  <a:gd name="connsiteX35" fmla="*/ 18431 w 1101812"/>
                  <a:gd name="connsiteY35" fmla="*/ 692642 h 1102170"/>
                  <a:gd name="connsiteX36" fmla="*/ 9135 w 1101812"/>
                  <a:gd name="connsiteY36" fmla="*/ 651422 h 1102170"/>
                  <a:gd name="connsiteX37" fmla="*/ 3081 w 1101812"/>
                  <a:gd name="connsiteY37" fmla="*/ 609774 h 1102170"/>
                  <a:gd name="connsiteX38" fmla="*/ 206 w 1101812"/>
                  <a:gd name="connsiteY38" fmla="*/ 567331 h 1102170"/>
                  <a:gd name="connsiteX39" fmla="*/ 573 w 1101812"/>
                  <a:gd name="connsiteY39" fmla="*/ 525133 h 1102170"/>
                  <a:gd name="connsiteX40" fmla="*/ 10970 w 1101812"/>
                  <a:gd name="connsiteY40" fmla="*/ 441165 h 1102170"/>
                  <a:gd name="connsiteX41" fmla="*/ 21000 w 1101812"/>
                  <a:gd name="connsiteY41" fmla="*/ 399884 h 1102170"/>
                  <a:gd name="connsiteX42" fmla="*/ 31763 w 1101812"/>
                  <a:gd name="connsiteY42" fmla="*/ 366614 h 1102170"/>
                  <a:gd name="connsiteX43" fmla="*/ 34148 w 1101812"/>
                  <a:gd name="connsiteY43" fmla="*/ 359581 h 1102170"/>
                  <a:gd name="connsiteX44" fmla="*/ 50477 w 1101812"/>
                  <a:gd name="connsiteY44" fmla="*/ 320135 h 1102170"/>
                  <a:gd name="connsiteX45" fmla="*/ 69864 w 1101812"/>
                  <a:gd name="connsiteY45" fmla="*/ 281973 h 1102170"/>
                  <a:gd name="connsiteX46" fmla="*/ 92370 w 1101812"/>
                  <a:gd name="connsiteY46" fmla="*/ 245096 h 1102170"/>
                  <a:gd name="connsiteX47" fmla="*/ 111023 w 1101812"/>
                  <a:gd name="connsiteY47" fmla="*/ 219226 h 1102170"/>
                  <a:gd name="connsiteX48" fmla="*/ 117872 w 1101812"/>
                  <a:gd name="connsiteY48" fmla="*/ 209992 h 1102170"/>
                  <a:gd name="connsiteX49" fmla="*/ 146494 w 1101812"/>
                  <a:gd name="connsiteY49" fmla="*/ 176539 h 1102170"/>
                  <a:gd name="connsiteX50" fmla="*/ 168327 w 1101812"/>
                  <a:gd name="connsiteY50" fmla="*/ 154645 h 1102170"/>
                  <a:gd name="connsiteX51" fmla="*/ 178051 w 1101812"/>
                  <a:gd name="connsiteY51" fmla="*/ 145165 h 1102170"/>
                  <a:gd name="connsiteX52" fmla="*/ 212665 w 1101812"/>
                  <a:gd name="connsiteY52" fmla="*/ 115932 h 1102170"/>
                  <a:gd name="connsiteX53" fmla="*/ 249421 w 1101812"/>
                  <a:gd name="connsiteY53" fmla="*/ 89635 h 1102170"/>
                  <a:gd name="connsiteX54" fmla="*/ 287705 w 1101812"/>
                  <a:gd name="connsiteY54" fmla="*/ 66701 h 1102170"/>
                  <a:gd name="connsiteX55" fmla="*/ 299508 w 1101812"/>
                  <a:gd name="connsiteY55" fmla="*/ 60647 h 1102170"/>
                  <a:gd name="connsiteX56" fmla="*/ 327090 w 1101812"/>
                  <a:gd name="connsiteY56" fmla="*/ 47253 h 1102170"/>
                  <a:gd name="connsiteX57" fmla="*/ 339505 w 1101812"/>
                  <a:gd name="connsiteY57" fmla="*/ 42177 h 1102170"/>
                  <a:gd name="connsiteX58" fmla="*/ 367453 w 1101812"/>
                  <a:gd name="connsiteY58" fmla="*/ 31169 h 1102170"/>
                  <a:gd name="connsiteX59" fmla="*/ 408734 w 1101812"/>
                  <a:gd name="connsiteY59" fmla="*/ 18387 h 1102170"/>
                  <a:gd name="connsiteX60" fmla="*/ 450504 w 1101812"/>
                  <a:gd name="connsiteY60" fmla="*/ 9030 h 1102170"/>
                  <a:gd name="connsiteX61" fmla="*/ 492825 w 1101812"/>
                  <a:gd name="connsiteY61" fmla="*/ 2915 h 1102170"/>
                  <a:gd name="connsiteX62" fmla="*/ 505974 w 1101812"/>
                  <a:gd name="connsiteY62" fmla="*/ 1936 h 1102170"/>
                  <a:gd name="connsiteX63" fmla="*/ 535145 w 1101812"/>
                  <a:gd name="connsiteY63" fmla="*/ 101 h 1102170"/>
                  <a:gd name="connsiteX64" fmla="*/ 564501 w 1101812"/>
                  <a:gd name="connsiteY64" fmla="*/ 346 h 1102170"/>
                  <a:gd name="connsiteX65" fmla="*/ 577772 w 1101812"/>
                  <a:gd name="connsiteY65" fmla="*/ 591 h 1102170"/>
                  <a:gd name="connsiteX66" fmla="*/ 620398 w 1101812"/>
                  <a:gd name="connsiteY66" fmla="*/ 4321 h 1102170"/>
                  <a:gd name="connsiteX67" fmla="*/ 702960 w 1101812"/>
                  <a:gd name="connsiteY67" fmla="*/ 21262 h 1102170"/>
                  <a:gd name="connsiteX68" fmla="*/ 731948 w 1101812"/>
                  <a:gd name="connsiteY68" fmla="*/ 30557 h 1102170"/>
                  <a:gd name="connsiteX69" fmla="*/ 744118 w 1101812"/>
                  <a:gd name="connsiteY69" fmla="*/ 34777 h 1102170"/>
                  <a:gd name="connsiteX70" fmla="*/ 782953 w 1101812"/>
                  <a:gd name="connsiteY70" fmla="*/ 50984 h 1102170"/>
                  <a:gd name="connsiteX71" fmla="*/ 823439 w 1101812"/>
                  <a:gd name="connsiteY71" fmla="*/ 71838 h 1102170"/>
                  <a:gd name="connsiteX72" fmla="*/ 858359 w 1101812"/>
                  <a:gd name="connsiteY72" fmla="*/ 93488 h 1102170"/>
                  <a:gd name="connsiteX73" fmla="*/ 904777 w 1101812"/>
                  <a:gd name="connsiteY73" fmla="*/ 128470 h 1102170"/>
                  <a:gd name="connsiteX74" fmla="*/ 910526 w 1101812"/>
                  <a:gd name="connsiteY74" fmla="*/ 133484 h 1102170"/>
                  <a:gd name="connsiteX75" fmla="*/ 928384 w 1101812"/>
                  <a:gd name="connsiteY75" fmla="*/ 149446 h 1102170"/>
                  <a:gd name="connsiteX76" fmla="*/ 950462 w 1101812"/>
                  <a:gd name="connsiteY76" fmla="*/ 171463 h 1102170"/>
                  <a:gd name="connsiteX77" fmla="*/ 961409 w 1101812"/>
                  <a:gd name="connsiteY77" fmla="*/ 183388 h 1102170"/>
                  <a:gd name="connsiteX78" fmla="*/ 970643 w 1101812"/>
                  <a:gd name="connsiteY78" fmla="*/ 194030 h 1102170"/>
                  <a:gd name="connsiteX79" fmla="*/ 980000 w 1101812"/>
                  <a:gd name="connsiteY79" fmla="*/ 205344 h 1102170"/>
                  <a:gd name="connsiteX80" fmla="*/ 980734 w 1101812"/>
                  <a:gd name="connsiteY80" fmla="*/ 206261 h 1102170"/>
                  <a:gd name="connsiteX81" fmla="*/ 982875 w 1101812"/>
                  <a:gd name="connsiteY81" fmla="*/ 208952 h 1102170"/>
                  <a:gd name="connsiteX82" fmla="*/ 985627 w 1101812"/>
                  <a:gd name="connsiteY82" fmla="*/ 212438 h 1102170"/>
                  <a:gd name="connsiteX83" fmla="*/ 986972 w 1101812"/>
                  <a:gd name="connsiteY83" fmla="*/ 214211 h 1102170"/>
                  <a:gd name="connsiteX84" fmla="*/ 988379 w 1101812"/>
                  <a:gd name="connsiteY84" fmla="*/ 215985 h 1102170"/>
                  <a:gd name="connsiteX85" fmla="*/ 991192 w 1101812"/>
                  <a:gd name="connsiteY85" fmla="*/ 219716 h 1102170"/>
                  <a:gd name="connsiteX86" fmla="*/ 991253 w 1101812"/>
                  <a:gd name="connsiteY86" fmla="*/ 219838 h 1102170"/>
                  <a:gd name="connsiteX87" fmla="*/ 991314 w 1101812"/>
                  <a:gd name="connsiteY87" fmla="*/ 219899 h 1102170"/>
                  <a:gd name="connsiteX88" fmla="*/ 991314 w 1101812"/>
                  <a:gd name="connsiteY88" fmla="*/ 219899 h 1102170"/>
                  <a:gd name="connsiteX89" fmla="*/ 991314 w 1101812"/>
                  <a:gd name="connsiteY89" fmla="*/ 219899 h 1102170"/>
                  <a:gd name="connsiteX90" fmla="*/ 1015288 w 1101812"/>
                  <a:gd name="connsiteY90" fmla="*/ 255248 h 1102170"/>
                  <a:gd name="connsiteX91" fmla="*/ 1029354 w 1101812"/>
                  <a:gd name="connsiteY91" fmla="*/ 278365 h 1102170"/>
                  <a:gd name="connsiteX92" fmla="*/ 1038405 w 1101812"/>
                  <a:gd name="connsiteY92" fmla="*/ 294449 h 1102170"/>
                  <a:gd name="connsiteX93" fmla="*/ 1046539 w 1101812"/>
                  <a:gd name="connsiteY93" fmla="*/ 310228 h 1102170"/>
                  <a:gd name="connsiteX94" fmla="*/ 1052899 w 1101812"/>
                  <a:gd name="connsiteY94" fmla="*/ 323805 h 1102170"/>
                  <a:gd name="connsiteX95" fmla="*/ 1066904 w 1101812"/>
                  <a:gd name="connsiteY95" fmla="*/ 357685 h 1102170"/>
                  <a:gd name="connsiteX96" fmla="*/ 1079503 w 1101812"/>
                  <a:gd name="connsiteY96" fmla="*/ 395297 h 1102170"/>
                  <a:gd name="connsiteX97" fmla="*/ 1089716 w 1101812"/>
                  <a:gd name="connsiteY97" fmla="*/ 435660 h 1102170"/>
                  <a:gd name="connsiteX98" fmla="*/ 1096993 w 1101812"/>
                  <a:gd name="connsiteY98" fmla="*/ 477492 h 1102170"/>
                  <a:gd name="connsiteX99" fmla="*/ 1100969 w 1101812"/>
                  <a:gd name="connsiteY99" fmla="*/ 519445 h 1102170"/>
                  <a:gd name="connsiteX100" fmla="*/ 1101764 w 1101812"/>
                  <a:gd name="connsiteY100" fmla="*/ 561949 h 1102170"/>
                  <a:gd name="connsiteX101" fmla="*/ 1099317 w 1101812"/>
                  <a:gd name="connsiteY101" fmla="*/ 604086 h 1102170"/>
                  <a:gd name="connsiteX102" fmla="*/ 1093630 w 1101812"/>
                  <a:gd name="connsiteY102" fmla="*/ 646162 h 1102170"/>
                  <a:gd name="connsiteX103" fmla="*/ 1084762 w 1101812"/>
                  <a:gd name="connsiteY103" fmla="*/ 687504 h 1102170"/>
                  <a:gd name="connsiteX104" fmla="*/ 1072653 w 1101812"/>
                  <a:gd name="connsiteY104" fmla="*/ 728296 h 1102170"/>
                  <a:gd name="connsiteX105" fmla="*/ 1057486 w 1101812"/>
                  <a:gd name="connsiteY105" fmla="*/ 767987 h 1102170"/>
                  <a:gd name="connsiteX106" fmla="*/ 1039139 w 1101812"/>
                  <a:gd name="connsiteY106" fmla="*/ 806699 h 1102170"/>
                  <a:gd name="connsiteX107" fmla="*/ 1023299 w 1101812"/>
                  <a:gd name="connsiteY107" fmla="*/ 834525 h 1102170"/>
                  <a:gd name="connsiteX108" fmla="*/ 1017795 w 1101812"/>
                  <a:gd name="connsiteY108" fmla="*/ 843944 h 1102170"/>
                  <a:gd name="connsiteX109" fmla="*/ 993271 w 1101812"/>
                  <a:gd name="connsiteY109" fmla="*/ 879781 h 1102170"/>
                  <a:gd name="connsiteX110" fmla="*/ 967647 w 1101812"/>
                  <a:gd name="connsiteY110" fmla="*/ 911583 h 1102170"/>
                  <a:gd name="connsiteX111" fmla="*/ 965812 w 1101812"/>
                  <a:gd name="connsiteY111" fmla="*/ 913785 h 1102170"/>
                  <a:gd name="connsiteX112" fmla="*/ 923858 w 1101812"/>
                  <a:gd name="connsiteY112" fmla="*/ 956656 h 1102170"/>
                  <a:gd name="connsiteX113" fmla="*/ 919394 w 1101812"/>
                  <a:gd name="connsiteY113" fmla="*/ 960509 h 1102170"/>
                  <a:gd name="connsiteX114" fmla="*/ 889182 w 1101812"/>
                  <a:gd name="connsiteY114" fmla="*/ 985889 h 1102170"/>
                  <a:gd name="connsiteX115" fmla="*/ 852427 w 1101812"/>
                  <a:gd name="connsiteY115" fmla="*/ 1012186 h 1102170"/>
                  <a:gd name="connsiteX116" fmla="*/ 814265 w 1101812"/>
                  <a:gd name="connsiteY116" fmla="*/ 1035059 h 1102170"/>
                  <a:gd name="connsiteX117" fmla="*/ 774758 w 1101812"/>
                  <a:gd name="connsiteY117" fmla="*/ 1054568 h 1102170"/>
                  <a:gd name="connsiteX118" fmla="*/ 734272 w 1101812"/>
                  <a:gd name="connsiteY118" fmla="*/ 1070713 h 1102170"/>
                  <a:gd name="connsiteX119" fmla="*/ 721613 w 1101812"/>
                  <a:gd name="connsiteY119" fmla="*/ 1074750 h 1102170"/>
                  <a:gd name="connsiteX120" fmla="*/ 693114 w 1101812"/>
                  <a:gd name="connsiteY120" fmla="*/ 1083434 h 1102170"/>
                  <a:gd name="connsiteX121" fmla="*/ 651160 w 1101812"/>
                  <a:gd name="connsiteY121" fmla="*/ 1092852 h 1102170"/>
                  <a:gd name="connsiteX122" fmla="*/ 566702 w 1101812"/>
                  <a:gd name="connsiteY122" fmla="*/ 1101720 h 1102170"/>
                  <a:gd name="connsiteX123" fmla="*/ 552820 w 1101812"/>
                  <a:gd name="connsiteY123" fmla="*/ 1102087 h 1102170"/>
                  <a:gd name="connsiteX124" fmla="*/ 543524 w 1101812"/>
                  <a:gd name="connsiteY124" fmla="*/ 468 h 1102170"/>
                  <a:gd name="connsiteX125" fmla="*/ 535268 w 1101812"/>
                  <a:gd name="connsiteY125" fmla="*/ 591 h 1102170"/>
                  <a:gd name="connsiteX126" fmla="*/ 506096 w 1101812"/>
                  <a:gd name="connsiteY126" fmla="*/ 2425 h 1102170"/>
                  <a:gd name="connsiteX127" fmla="*/ 492947 w 1101812"/>
                  <a:gd name="connsiteY127" fmla="*/ 3404 h 1102170"/>
                  <a:gd name="connsiteX128" fmla="*/ 450627 w 1101812"/>
                  <a:gd name="connsiteY128" fmla="*/ 9519 h 1102170"/>
                  <a:gd name="connsiteX129" fmla="*/ 408918 w 1101812"/>
                  <a:gd name="connsiteY129" fmla="*/ 18876 h 1102170"/>
                  <a:gd name="connsiteX130" fmla="*/ 367637 w 1101812"/>
                  <a:gd name="connsiteY130" fmla="*/ 31658 h 1102170"/>
                  <a:gd name="connsiteX131" fmla="*/ 339688 w 1101812"/>
                  <a:gd name="connsiteY131" fmla="*/ 42666 h 1102170"/>
                  <a:gd name="connsiteX132" fmla="*/ 327273 w 1101812"/>
                  <a:gd name="connsiteY132" fmla="*/ 47743 h 1102170"/>
                  <a:gd name="connsiteX133" fmla="*/ 299692 w 1101812"/>
                  <a:gd name="connsiteY133" fmla="*/ 61136 h 1102170"/>
                  <a:gd name="connsiteX134" fmla="*/ 287888 w 1101812"/>
                  <a:gd name="connsiteY134" fmla="*/ 67190 h 1102170"/>
                  <a:gd name="connsiteX135" fmla="*/ 249604 w 1101812"/>
                  <a:gd name="connsiteY135" fmla="*/ 90124 h 1102170"/>
                  <a:gd name="connsiteX136" fmla="*/ 212849 w 1101812"/>
                  <a:gd name="connsiteY136" fmla="*/ 116422 h 1102170"/>
                  <a:gd name="connsiteX137" fmla="*/ 178295 w 1101812"/>
                  <a:gd name="connsiteY137" fmla="*/ 145655 h 1102170"/>
                  <a:gd name="connsiteX138" fmla="*/ 168571 w 1101812"/>
                  <a:gd name="connsiteY138" fmla="*/ 155134 h 1102170"/>
                  <a:gd name="connsiteX139" fmla="*/ 146738 w 1101812"/>
                  <a:gd name="connsiteY139" fmla="*/ 176967 h 1102170"/>
                  <a:gd name="connsiteX140" fmla="*/ 118117 w 1101812"/>
                  <a:gd name="connsiteY140" fmla="*/ 210420 h 1102170"/>
                  <a:gd name="connsiteX141" fmla="*/ 111267 w 1101812"/>
                  <a:gd name="connsiteY141" fmla="*/ 219654 h 1102170"/>
                  <a:gd name="connsiteX142" fmla="*/ 92614 w 1101812"/>
                  <a:gd name="connsiteY142" fmla="*/ 245524 h 1102170"/>
                  <a:gd name="connsiteX143" fmla="*/ 70109 w 1101812"/>
                  <a:gd name="connsiteY143" fmla="*/ 282401 h 1102170"/>
                  <a:gd name="connsiteX144" fmla="*/ 50722 w 1101812"/>
                  <a:gd name="connsiteY144" fmla="*/ 320563 h 1102170"/>
                  <a:gd name="connsiteX145" fmla="*/ 34393 w 1101812"/>
                  <a:gd name="connsiteY145" fmla="*/ 360009 h 1102170"/>
                  <a:gd name="connsiteX146" fmla="*/ 32008 w 1101812"/>
                  <a:gd name="connsiteY146" fmla="*/ 367042 h 1102170"/>
                  <a:gd name="connsiteX147" fmla="*/ 21244 w 1101812"/>
                  <a:gd name="connsiteY147" fmla="*/ 400312 h 1102170"/>
                  <a:gd name="connsiteX148" fmla="*/ 11215 w 1101812"/>
                  <a:gd name="connsiteY148" fmla="*/ 441593 h 1102170"/>
                  <a:gd name="connsiteX149" fmla="*/ 818 w 1101812"/>
                  <a:gd name="connsiteY149" fmla="*/ 525561 h 1102170"/>
                  <a:gd name="connsiteX150" fmla="*/ 451 w 1101812"/>
                  <a:gd name="connsiteY150" fmla="*/ 567698 h 1102170"/>
                  <a:gd name="connsiteX151" fmla="*/ 3387 w 1101812"/>
                  <a:gd name="connsiteY151" fmla="*/ 610080 h 1102170"/>
                  <a:gd name="connsiteX152" fmla="*/ 9441 w 1101812"/>
                  <a:gd name="connsiteY152" fmla="*/ 651728 h 1102170"/>
                  <a:gd name="connsiteX153" fmla="*/ 18737 w 1101812"/>
                  <a:gd name="connsiteY153" fmla="*/ 692886 h 1102170"/>
                  <a:gd name="connsiteX154" fmla="*/ 30724 w 1101812"/>
                  <a:gd name="connsiteY154" fmla="*/ 732027 h 1102170"/>
                  <a:gd name="connsiteX155" fmla="*/ 43628 w 1101812"/>
                  <a:gd name="connsiteY155" fmla="*/ 765602 h 1102170"/>
                  <a:gd name="connsiteX156" fmla="*/ 44790 w 1101812"/>
                  <a:gd name="connsiteY156" fmla="*/ 768231 h 1102170"/>
                  <a:gd name="connsiteX157" fmla="*/ 56532 w 1101812"/>
                  <a:gd name="connsiteY157" fmla="*/ 793856 h 1102170"/>
                  <a:gd name="connsiteX158" fmla="*/ 60385 w 1101812"/>
                  <a:gd name="connsiteY158" fmla="*/ 801256 h 1102170"/>
                  <a:gd name="connsiteX159" fmla="*/ 69314 w 1101812"/>
                  <a:gd name="connsiteY159" fmla="*/ 818197 h 1102170"/>
                  <a:gd name="connsiteX160" fmla="*/ 76286 w 1101812"/>
                  <a:gd name="connsiteY160" fmla="*/ 830306 h 1102170"/>
                  <a:gd name="connsiteX161" fmla="*/ 83747 w 1101812"/>
                  <a:gd name="connsiteY161" fmla="*/ 842476 h 1102170"/>
                  <a:gd name="connsiteX162" fmla="*/ 95000 w 1101812"/>
                  <a:gd name="connsiteY162" fmla="*/ 859722 h 1102170"/>
                  <a:gd name="connsiteX163" fmla="*/ 101910 w 1101812"/>
                  <a:gd name="connsiteY163" fmla="*/ 869813 h 1102170"/>
                  <a:gd name="connsiteX164" fmla="*/ 107904 w 1101812"/>
                  <a:gd name="connsiteY164" fmla="*/ 878191 h 1102170"/>
                  <a:gd name="connsiteX165" fmla="*/ 116527 w 1101812"/>
                  <a:gd name="connsiteY165" fmla="*/ 889567 h 1102170"/>
                  <a:gd name="connsiteX166" fmla="*/ 119279 w 1101812"/>
                  <a:gd name="connsiteY166" fmla="*/ 893053 h 1102170"/>
                  <a:gd name="connsiteX167" fmla="*/ 120685 w 1101812"/>
                  <a:gd name="connsiteY167" fmla="*/ 894826 h 1102170"/>
                  <a:gd name="connsiteX168" fmla="*/ 122153 w 1101812"/>
                  <a:gd name="connsiteY168" fmla="*/ 896661 h 1102170"/>
                  <a:gd name="connsiteX169" fmla="*/ 133956 w 1101812"/>
                  <a:gd name="connsiteY169" fmla="*/ 910849 h 1102170"/>
                  <a:gd name="connsiteX170" fmla="*/ 140684 w 1101812"/>
                  <a:gd name="connsiteY170" fmla="*/ 918555 h 1102170"/>
                  <a:gd name="connsiteX171" fmla="*/ 146004 w 1101812"/>
                  <a:gd name="connsiteY171" fmla="*/ 924426 h 1102170"/>
                  <a:gd name="connsiteX172" fmla="*/ 147105 w 1101812"/>
                  <a:gd name="connsiteY172" fmla="*/ 925649 h 1102170"/>
                  <a:gd name="connsiteX173" fmla="*/ 151692 w 1101812"/>
                  <a:gd name="connsiteY173" fmla="*/ 930542 h 1102170"/>
                  <a:gd name="connsiteX174" fmla="*/ 152242 w 1101812"/>
                  <a:gd name="connsiteY174" fmla="*/ 931153 h 1102170"/>
                  <a:gd name="connsiteX175" fmla="*/ 161844 w 1101812"/>
                  <a:gd name="connsiteY175" fmla="*/ 940999 h 1102170"/>
                  <a:gd name="connsiteX176" fmla="*/ 163618 w 1101812"/>
                  <a:gd name="connsiteY176" fmla="*/ 942773 h 1102170"/>
                  <a:gd name="connsiteX177" fmla="*/ 173708 w 1101812"/>
                  <a:gd name="connsiteY177" fmla="*/ 952558 h 1102170"/>
                  <a:gd name="connsiteX178" fmla="*/ 197315 w 1101812"/>
                  <a:gd name="connsiteY178" fmla="*/ 973535 h 1102170"/>
                  <a:gd name="connsiteX179" fmla="*/ 243672 w 1101812"/>
                  <a:gd name="connsiteY179" fmla="*/ 1008455 h 1102170"/>
                  <a:gd name="connsiteX180" fmla="*/ 249237 w 1101812"/>
                  <a:gd name="connsiteY180" fmla="*/ 1012003 h 1102170"/>
                  <a:gd name="connsiteX181" fmla="*/ 278592 w 1101812"/>
                  <a:gd name="connsiteY181" fmla="*/ 1030105 h 1102170"/>
                  <a:gd name="connsiteX182" fmla="*/ 319078 w 1101812"/>
                  <a:gd name="connsiteY182" fmla="*/ 1050960 h 1102170"/>
                  <a:gd name="connsiteX183" fmla="*/ 320179 w 1101812"/>
                  <a:gd name="connsiteY183" fmla="*/ 1051449 h 1102170"/>
                  <a:gd name="connsiteX184" fmla="*/ 357913 w 1101812"/>
                  <a:gd name="connsiteY184" fmla="*/ 1067227 h 1102170"/>
                  <a:gd name="connsiteX185" fmla="*/ 399071 w 1101812"/>
                  <a:gd name="connsiteY185" fmla="*/ 1080804 h 1102170"/>
                  <a:gd name="connsiteX186" fmla="*/ 481572 w 1101812"/>
                  <a:gd name="connsiteY186" fmla="*/ 1097745 h 1102170"/>
                  <a:gd name="connsiteX187" fmla="*/ 524198 w 1101812"/>
                  <a:gd name="connsiteY187" fmla="*/ 1101536 h 1102170"/>
                  <a:gd name="connsiteX188" fmla="*/ 566763 w 1101812"/>
                  <a:gd name="connsiteY188" fmla="*/ 1102026 h 1102170"/>
                  <a:gd name="connsiteX189" fmla="*/ 651160 w 1101812"/>
                  <a:gd name="connsiteY189" fmla="*/ 1093158 h 1102170"/>
                  <a:gd name="connsiteX190" fmla="*/ 693052 w 1101812"/>
                  <a:gd name="connsiteY190" fmla="*/ 1083740 h 1102170"/>
                  <a:gd name="connsiteX191" fmla="*/ 721552 w 1101812"/>
                  <a:gd name="connsiteY191" fmla="*/ 1075055 h 1102170"/>
                  <a:gd name="connsiteX192" fmla="*/ 734211 w 1101812"/>
                  <a:gd name="connsiteY192" fmla="*/ 1071019 h 1102170"/>
                  <a:gd name="connsiteX193" fmla="*/ 774697 w 1101812"/>
                  <a:gd name="connsiteY193" fmla="*/ 1054874 h 1102170"/>
                  <a:gd name="connsiteX194" fmla="*/ 814143 w 1101812"/>
                  <a:gd name="connsiteY194" fmla="*/ 1035365 h 1102170"/>
                  <a:gd name="connsiteX195" fmla="*/ 852305 w 1101812"/>
                  <a:gd name="connsiteY195" fmla="*/ 1012492 h 1102170"/>
                  <a:gd name="connsiteX196" fmla="*/ 889060 w 1101812"/>
                  <a:gd name="connsiteY196" fmla="*/ 986194 h 1102170"/>
                  <a:gd name="connsiteX197" fmla="*/ 919272 w 1101812"/>
                  <a:gd name="connsiteY197" fmla="*/ 960814 h 1102170"/>
                  <a:gd name="connsiteX198" fmla="*/ 923736 w 1101812"/>
                  <a:gd name="connsiteY198" fmla="*/ 956961 h 1102170"/>
                  <a:gd name="connsiteX199" fmla="*/ 965628 w 1101812"/>
                  <a:gd name="connsiteY199" fmla="*/ 914090 h 1102170"/>
                  <a:gd name="connsiteX200" fmla="*/ 967463 w 1101812"/>
                  <a:gd name="connsiteY200" fmla="*/ 911889 h 1102170"/>
                  <a:gd name="connsiteX201" fmla="*/ 993088 w 1101812"/>
                  <a:gd name="connsiteY201" fmla="*/ 880087 h 1102170"/>
                  <a:gd name="connsiteX202" fmla="*/ 1017612 w 1101812"/>
                  <a:gd name="connsiteY202" fmla="*/ 844249 h 1102170"/>
                  <a:gd name="connsiteX203" fmla="*/ 1023116 w 1101812"/>
                  <a:gd name="connsiteY203" fmla="*/ 834831 h 1102170"/>
                  <a:gd name="connsiteX204" fmla="*/ 1038956 w 1101812"/>
                  <a:gd name="connsiteY204" fmla="*/ 807005 h 1102170"/>
                  <a:gd name="connsiteX205" fmla="*/ 1057303 w 1101812"/>
                  <a:gd name="connsiteY205" fmla="*/ 768293 h 1102170"/>
                  <a:gd name="connsiteX206" fmla="*/ 1072469 w 1101812"/>
                  <a:gd name="connsiteY206" fmla="*/ 728602 h 1102170"/>
                  <a:gd name="connsiteX207" fmla="*/ 1084517 w 1101812"/>
                  <a:gd name="connsiteY207" fmla="*/ 687810 h 1102170"/>
                  <a:gd name="connsiteX208" fmla="*/ 1093385 w 1101812"/>
                  <a:gd name="connsiteY208" fmla="*/ 646468 h 1102170"/>
                  <a:gd name="connsiteX209" fmla="*/ 1099073 w 1101812"/>
                  <a:gd name="connsiteY209" fmla="*/ 604392 h 1102170"/>
                  <a:gd name="connsiteX210" fmla="*/ 1101519 w 1101812"/>
                  <a:gd name="connsiteY210" fmla="*/ 562316 h 1102170"/>
                  <a:gd name="connsiteX211" fmla="*/ 1100724 w 1101812"/>
                  <a:gd name="connsiteY211" fmla="*/ 519812 h 1102170"/>
                  <a:gd name="connsiteX212" fmla="*/ 1096749 w 1101812"/>
                  <a:gd name="connsiteY212" fmla="*/ 477859 h 1102170"/>
                  <a:gd name="connsiteX213" fmla="*/ 1089471 w 1101812"/>
                  <a:gd name="connsiteY213" fmla="*/ 436027 h 1102170"/>
                  <a:gd name="connsiteX214" fmla="*/ 1079258 w 1101812"/>
                  <a:gd name="connsiteY214" fmla="*/ 395725 h 1102170"/>
                  <a:gd name="connsiteX215" fmla="*/ 1066660 w 1101812"/>
                  <a:gd name="connsiteY215" fmla="*/ 358114 h 1102170"/>
                  <a:gd name="connsiteX216" fmla="*/ 1052655 w 1101812"/>
                  <a:gd name="connsiteY216" fmla="*/ 324233 h 1102170"/>
                  <a:gd name="connsiteX217" fmla="*/ 1046294 w 1101812"/>
                  <a:gd name="connsiteY217" fmla="*/ 310656 h 1102170"/>
                  <a:gd name="connsiteX218" fmla="*/ 1038160 w 1101812"/>
                  <a:gd name="connsiteY218" fmla="*/ 294877 h 1102170"/>
                  <a:gd name="connsiteX219" fmla="*/ 1029109 w 1101812"/>
                  <a:gd name="connsiteY219" fmla="*/ 278793 h 1102170"/>
                  <a:gd name="connsiteX220" fmla="*/ 1015043 w 1101812"/>
                  <a:gd name="connsiteY220" fmla="*/ 255676 h 1102170"/>
                  <a:gd name="connsiteX221" fmla="*/ 991070 w 1101812"/>
                  <a:gd name="connsiteY221" fmla="*/ 220327 h 1102170"/>
                  <a:gd name="connsiteX222" fmla="*/ 991070 w 1101812"/>
                  <a:gd name="connsiteY222" fmla="*/ 220327 h 1102170"/>
                  <a:gd name="connsiteX223" fmla="*/ 991070 w 1101812"/>
                  <a:gd name="connsiteY223" fmla="*/ 220327 h 1102170"/>
                  <a:gd name="connsiteX224" fmla="*/ 991070 w 1101812"/>
                  <a:gd name="connsiteY224" fmla="*/ 220327 h 1102170"/>
                  <a:gd name="connsiteX225" fmla="*/ 991070 w 1101812"/>
                  <a:gd name="connsiteY225" fmla="*/ 220327 h 1102170"/>
                  <a:gd name="connsiteX226" fmla="*/ 990947 w 1101812"/>
                  <a:gd name="connsiteY226" fmla="*/ 220144 h 1102170"/>
                  <a:gd name="connsiteX227" fmla="*/ 986177 w 1101812"/>
                  <a:gd name="connsiteY227" fmla="*/ 214701 h 1102170"/>
                  <a:gd name="connsiteX228" fmla="*/ 986177 w 1101812"/>
                  <a:gd name="connsiteY228" fmla="*/ 214701 h 1102170"/>
                  <a:gd name="connsiteX229" fmla="*/ 985688 w 1101812"/>
                  <a:gd name="connsiteY229" fmla="*/ 214211 h 1102170"/>
                  <a:gd name="connsiteX230" fmla="*/ 985015 w 1101812"/>
                  <a:gd name="connsiteY230" fmla="*/ 213539 h 1102170"/>
                  <a:gd name="connsiteX231" fmla="*/ 985138 w 1101812"/>
                  <a:gd name="connsiteY231" fmla="*/ 213416 h 1102170"/>
                  <a:gd name="connsiteX232" fmla="*/ 988501 w 1101812"/>
                  <a:gd name="connsiteY232" fmla="*/ 216902 h 1102170"/>
                  <a:gd name="connsiteX233" fmla="*/ 988134 w 1101812"/>
                  <a:gd name="connsiteY233" fmla="*/ 216413 h 1102170"/>
                  <a:gd name="connsiteX234" fmla="*/ 986728 w 1101812"/>
                  <a:gd name="connsiteY234" fmla="*/ 214640 h 1102170"/>
                  <a:gd name="connsiteX235" fmla="*/ 985382 w 1101812"/>
                  <a:gd name="connsiteY235" fmla="*/ 212866 h 1102170"/>
                  <a:gd name="connsiteX236" fmla="*/ 982630 w 1101812"/>
                  <a:gd name="connsiteY236" fmla="*/ 209380 h 1102170"/>
                  <a:gd name="connsiteX237" fmla="*/ 980490 w 1101812"/>
                  <a:gd name="connsiteY237" fmla="*/ 206689 h 1102170"/>
                  <a:gd name="connsiteX238" fmla="*/ 979756 w 1101812"/>
                  <a:gd name="connsiteY238" fmla="*/ 205772 h 1102170"/>
                  <a:gd name="connsiteX239" fmla="*/ 970399 w 1101812"/>
                  <a:gd name="connsiteY239" fmla="*/ 194458 h 1102170"/>
                  <a:gd name="connsiteX240" fmla="*/ 961164 w 1101812"/>
                  <a:gd name="connsiteY240" fmla="*/ 183817 h 1102170"/>
                  <a:gd name="connsiteX241" fmla="*/ 950217 w 1101812"/>
                  <a:gd name="connsiteY241" fmla="*/ 171891 h 1102170"/>
                  <a:gd name="connsiteX242" fmla="*/ 928139 w 1101812"/>
                  <a:gd name="connsiteY242" fmla="*/ 149874 h 1102170"/>
                  <a:gd name="connsiteX243" fmla="*/ 910282 w 1101812"/>
                  <a:gd name="connsiteY243" fmla="*/ 133913 h 1102170"/>
                  <a:gd name="connsiteX244" fmla="*/ 904533 w 1101812"/>
                  <a:gd name="connsiteY244" fmla="*/ 128898 h 1102170"/>
                  <a:gd name="connsiteX245" fmla="*/ 858115 w 1101812"/>
                  <a:gd name="connsiteY245" fmla="*/ 93977 h 1102170"/>
                  <a:gd name="connsiteX246" fmla="*/ 823194 w 1101812"/>
                  <a:gd name="connsiteY246" fmla="*/ 72328 h 1102170"/>
                  <a:gd name="connsiteX247" fmla="*/ 782708 w 1101812"/>
                  <a:gd name="connsiteY247" fmla="*/ 51473 h 1102170"/>
                  <a:gd name="connsiteX248" fmla="*/ 743874 w 1101812"/>
                  <a:gd name="connsiteY248" fmla="*/ 35267 h 1102170"/>
                  <a:gd name="connsiteX249" fmla="*/ 731704 w 1101812"/>
                  <a:gd name="connsiteY249" fmla="*/ 31047 h 1102170"/>
                  <a:gd name="connsiteX250" fmla="*/ 702715 w 1101812"/>
                  <a:gd name="connsiteY250" fmla="*/ 21751 h 1102170"/>
                  <a:gd name="connsiteX251" fmla="*/ 620153 w 1101812"/>
                  <a:gd name="connsiteY251" fmla="*/ 4810 h 1102170"/>
                  <a:gd name="connsiteX252" fmla="*/ 577527 w 1101812"/>
                  <a:gd name="connsiteY252" fmla="*/ 1080 h 1102170"/>
                  <a:gd name="connsiteX253" fmla="*/ 564256 w 1101812"/>
                  <a:gd name="connsiteY253" fmla="*/ 835 h 1102170"/>
                  <a:gd name="connsiteX254" fmla="*/ 543524 w 1101812"/>
                  <a:gd name="connsiteY254" fmla="*/ 468 h 110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</a:cxnLst>
                <a:rect l="l" t="t" r="r" b="b"/>
                <a:pathLst>
                  <a:path w="1101812" h="1102170">
                    <a:moveTo>
                      <a:pt x="552820" y="1102087"/>
                    </a:moveTo>
                    <a:cubicBezTo>
                      <a:pt x="543035" y="1102087"/>
                      <a:pt x="532638" y="1101842"/>
                      <a:pt x="524198" y="1101475"/>
                    </a:cubicBezTo>
                    <a:cubicBezTo>
                      <a:pt x="508175" y="1100680"/>
                      <a:pt x="492213" y="1099273"/>
                      <a:pt x="481572" y="1097683"/>
                    </a:cubicBezTo>
                    <a:cubicBezTo>
                      <a:pt x="458394" y="1094259"/>
                      <a:pt x="424513" y="1088021"/>
                      <a:pt x="399010" y="1080682"/>
                    </a:cubicBezTo>
                    <a:cubicBezTo>
                      <a:pt x="386534" y="1077073"/>
                      <a:pt x="370022" y="1071631"/>
                      <a:pt x="357852" y="1067105"/>
                    </a:cubicBezTo>
                    <a:cubicBezTo>
                      <a:pt x="346354" y="1062824"/>
                      <a:pt x="331799" y="1056464"/>
                      <a:pt x="320118" y="1051326"/>
                    </a:cubicBezTo>
                    <a:lnTo>
                      <a:pt x="319017" y="1050837"/>
                    </a:lnTo>
                    <a:cubicBezTo>
                      <a:pt x="306235" y="1045272"/>
                      <a:pt x="289906" y="1036404"/>
                      <a:pt x="278531" y="1029983"/>
                    </a:cubicBezTo>
                    <a:cubicBezTo>
                      <a:pt x="269602" y="1024968"/>
                      <a:pt x="258778" y="1017996"/>
                      <a:pt x="249176" y="1011880"/>
                    </a:cubicBezTo>
                    <a:cubicBezTo>
                      <a:pt x="247219" y="1010657"/>
                      <a:pt x="245384" y="1009434"/>
                      <a:pt x="243611" y="1008333"/>
                    </a:cubicBezTo>
                    <a:cubicBezTo>
                      <a:pt x="229545" y="999404"/>
                      <a:pt x="210892" y="985338"/>
                      <a:pt x="197193" y="973413"/>
                    </a:cubicBezTo>
                    <a:cubicBezTo>
                      <a:pt x="187041" y="964545"/>
                      <a:pt x="179151" y="957512"/>
                      <a:pt x="173586" y="952436"/>
                    </a:cubicBezTo>
                    <a:cubicBezTo>
                      <a:pt x="170528" y="949623"/>
                      <a:pt x="166798" y="945892"/>
                      <a:pt x="163495" y="942651"/>
                    </a:cubicBezTo>
                    <a:cubicBezTo>
                      <a:pt x="162884" y="942039"/>
                      <a:pt x="162272" y="941428"/>
                      <a:pt x="161722" y="940877"/>
                    </a:cubicBezTo>
                    <a:cubicBezTo>
                      <a:pt x="158786" y="938003"/>
                      <a:pt x="155056" y="934089"/>
                      <a:pt x="152120" y="930970"/>
                    </a:cubicBezTo>
                    <a:lnTo>
                      <a:pt x="151570" y="930358"/>
                    </a:lnTo>
                    <a:cubicBezTo>
                      <a:pt x="150224" y="928952"/>
                      <a:pt x="148512" y="927056"/>
                      <a:pt x="146983" y="925466"/>
                    </a:cubicBezTo>
                    <a:lnTo>
                      <a:pt x="145882" y="924243"/>
                    </a:lnTo>
                    <a:cubicBezTo>
                      <a:pt x="144414" y="922714"/>
                      <a:pt x="142335" y="920390"/>
                      <a:pt x="140561" y="918371"/>
                    </a:cubicBezTo>
                    <a:cubicBezTo>
                      <a:pt x="138360" y="915864"/>
                      <a:pt x="135547" y="912684"/>
                      <a:pt x="133773" y="910666"/>
                    </a:cubicBezTo>
                    <a:cubicBezTo>
                      <a:pt x="130532" y="906935"/>
                      <a:pt x="124905" y="900147"/>
                      <a:pt x="121970" y="896477"/>
                    </a:cubicBezTo>
                    <a:cubicBezTo>
                      <a:pt x="121480" y="895866"/>
                      <a:pt x="120991" y="895254"/>
                      <a:pt x="120502" y="894643"/>
                    </a:cubicBezTo>
                    <a:cubicBezTo>
                      <a:pt x="120013" y="894031"/>
                      <a:pt x="119585" y="893481"/>
                      <a:pt x="119095" y="892869"/>
                    </a:cubicBezTo>
                    <a:cubicBezTo>
                      <a:pt x="118178" y="891707"/>
                      <a:pt x="117261" y="890545"/>
                      <a:pt x="116343" y="889383"/>
                    </a:cubicBezTo>
                    <a:cubicBezTo>
                      <a:pt x="111695" y="883390"/>
                      <a:pt x="109616" y="880515"/>
                      <a:pt x="107720" y="878008"/>
                    </a:cubicBezTo>
                    <a:cubicBezTo>
                      <a:pt x="105824" y="875378"/>
                      <a:pt x="103378" y="871953"/>
                      <a:pt x="101727" y="869629"/>
                    </a:cubicBezTo>
                    <a:cubicBezTo>
                      <a:pt x="99464" y="866388"/>
                      <a:pt x="96590" y="862168"/>
                      <a:pt x="94816" y="859539"/>
                    </a:cubicBezTo>
                    <a:cubicBezTo>
                      <a:pt x="90229" y="852750"/>
                      <a:pt x="86193" y="846451"/>
                      <a:pt x="83563" y="842292"/>
                    </a:cubicBezTo>
                    <a:cubicBezTo>
                      <a:pt x="81362" y="838868"/>
                      <a:pt x="78426" y="834097"/>
                      <a:pt x="76041" y="830122"/>
                    </a:cubicBezTo>
                    <a:cubicBezTo>
                      <a:pt x="73900" y="826514"/>
                      <a:pt x="71087" y="821682"/>
                      <a:pt x="69069" y="818013"/>
                    </a:cubicBezTo>
                    <a:cubicBezTo>
                      <a:pt x="66317" y="813059"/>
                      <a:pt x="63198" y="806944"/>
                      <a:pt x="60140" y="801073"/>
                    </a:cubicBezTo>
                    <a:cubicBezTo>
                      <a:pt x="58795" y="798443"/>
                      <a:pt x="57510" y="795935"/>
                      <a:pt x="56287" y="793673"/>
                    </a:cubicBezTo>
                    <a:cubicBezTo>
                      <a:pt x="52373" y="786211"/>
                      <a:pt x="48031" y="776182"/>
                      <a:pt x="44545" y="768048"/>
                    </a:cubicBezTo>
                    <a:cubicBezTo>
                      <a:pt x="44178" y="767131"/>
                      <a:pt x="43750" y="766274"/>
                      <a:pt x="43383" y="765418"/>
                    </a:cubicBezTo>
                    <a:cubicBezTo>
                      <a:pt x="39347" y="756122"/>
                      <a:pt x="34148" y="742668"/>
                      <a:pt x="30418" y="731843"/>
                    </a:cubicBezTo>
                    <a:cubicBezTo>
                      <a:pt x="26626" y="720774"/>
                      <a:pt x="21795" y="705056"/>
                      <a:pt x="18431" y="692642"/>
                    </a:cubicBezTo>
                    <a:cubicBezTo>
                      <a:pt x="15373" y="681389"/>
                      <a:pt x="11704" y="665182"/>
                      <a:pt x="9135" y="651422"/>
                    </a:cubicBezTo>
                    <a:cubicBezTo>
                      <a:pt x="6873" y="639068"/>
                      <a:pt x="4426" y="622311"/>
                      <a:pt x="3081" y="609774"/>
                    </a:cubicBezTo>
                    <a:cubicBezTo>
                      <a:pt x="1735" y="597176"/>
                      <a:pt x="573" y="580113"/>
                      <a:pt x="206" y="567331"/>
                    </a:cubicBezTo>
                    <a:cubicBezTo>
                      <a:pt x="-161" y="554733"/>
                      <a:pt x="-38" y="537792"/>
                      <a:pt x="573" y="525133"/>
                    </a:cubicBezTo>
                    <a:cubicBezTo>
                      <a:pt x="1919" y="496940"/>
                      <a:pt x="5405" y="468685"/>
                      <a:pt x="10970" y="441165"/>
                    </a:cubicBezTo>
                    <a:cubicBezTo>
                      <a:pt x="13477" y="428627"/>
                      <a:pt x="17514" y="412054"/>
                      <a:pt x="21000" y="399884"/>
                    </a:cubicBezTo>
                    <a:cubicBezTo>
                      <a:pt x="23813" y="389915"/>
                      <a:pt x="28033" y="377561"/>
                      <a:pt x="31763" y="366614"/>
                    </a:cubicBezTo>
                    <a:cubicBezTo>
                      <a:pt x="32620" y="364168"/>
                      <a:pt x="33415" y="361783"/>
                      <a:pt x="34148" y="359581"/>
                    </a:cubicBezTo>
                    <a:cubicBezTo>
                      <a:pt x="38307" y="347289"/>
                      <a:pt x="45340" y="331327"/>
                      <a:pt x="50477" y="320135"/>
                    </a:cubicBezTo>
                    <a:cubicBezTo>
                      <a:pt x="55920" y="308332"/>
                      <a:pt x="63687" y="292982"/>
                      <a:pt x="69864" y="281973"/>
                    </a:cubicBezTo>
                    <a:cubicBezTo>
                      <a:pt x="76286" y="270476"/>
                      <a:pt x="85337" y="255676"/>
                      <a:pt x="92370" y="245096"/>
                    </a:cubicBezTo>
                    <a:cubicBezTo>
                      <a:pt x="97629" y="237206"/>
                      <a:pt x="104723" y="227666"/>
                      <a:pt x="111023" y="219226"/>
                    </a:cubicBezTo>
                    <a:cubicBezTo>
                      <a:pt x="113469" y="215924"/>
                      <a:pt x="115793" y="212866"/>
                      <a:pt x="117872" y="209992"/>
                    </a:cubicBezTo>
                    <a:cubicBezTo>
                      <a:pt x="123988" y="201613"/>
                      <a:pt x="133345" y="190666"/>
                      <a:pt x="146494" y="176539"/>
                    </a:cubicBezTo>
                    <a:cubicBezTo>
                      <a:pt x="152732" y="169812"/>
                      <a:pt x="160682" y="162106"/>
                      <a:pt x="168327" y="154645"/>
                    </a:cubicBezTo>
                    <a:cubicBezTo>
                      <a:pt x="171813" y="151281"/>
                      <a:pt x="175054" y="148101"/>
                      <a:pt x="178051" y="145165"/>
                    </a:cubicBezTo>
                    <a:cubicBezTo>
                      <a:pt x="188325" y="135013"/>
                      <a:pt x="202636" y="123394"/>
                      <a:pt x="212665" y="115932"/>
                    </a:cubicBezTo>
                    <a:cubicBezTo>
                      <a:pt x="223918" y="107554"/>
                      <a:pt x="238229" y="96974"/>
                      <a:pt x="249421" y="89635"/>
                    </a:cubicBezTo>
                    <a:cubicBezTo>
                      <a:pt x="259940" y="82724"/>
                      <a:pt x="275412" y="72817"/>
                      <a:pt x="287705" y="66701"/>
                    </a:cubicBezTo>
                    <a:cubicBezTo>
                      <a:pt x="291374" y="64866"/>
                      <a:pt x="295288" y="62848"/>
                      <a:pt x="299508" y="60647"/>
                    </a:cubicBezTo>
                    <a:cubicBezTo>
                      <a:pt x="308926" y="55693"/>
                      <a:pt x="318650" y="50617"/>
                      <a:pt x="327090" y="47253"/>
                    </a:cubicBezTo>
                    <a:cubicBezTo>
                      <a:pt x="330943" y="45724"/>
                      <a:pt x="335101" y="44012"/>
                      <a:pt x="339505" y="42177"/>
                    </a:cubicBezTo>
                    <a:cubicBezTo>
                      <a:pt x="349106" y="38202"/>
                      <a:pt x="359075" y="34105"/>
                      <a:pt x="367453" y="31169"/>
                    </a:cubicBezTo>
                    <a:cubicBezTo>
                      <a:pt x="378645" y="27194"/>
                      <a:pt x="394852" y="22240"/>
                      <a:pt x="408734" y="18387"/>
                    </a:cubicBezTo>
                    <a:cubicBezTo>
                      <a:pt x="420232" y="15207"/>
                      <a:pt x="436622" y="11538"/>
                      <a:pt x="450504" y="9030"/>
                    </a:cubicBezTo>
                    <a:cubicBezTo>
                      <a:pt x="463531" y="6645"/>
                      <a:pt x="480104" y="3771"/>
                      <a:pt x="492825" y="2915"/>
                    </a:cubicBezTo>
                    <a:cubicBezTo>
                      <a:pt x="496861" y="2670"/>
                      <a:pt x="501264" y="2303"/>
                      <a:pt x="505974" y="1936"/>
                    </a:cubicBezTo>
                    <a:cubicBezTo>
                      <a:pt x="516064" y="1141"/>
                      <a:pt x="526522" y="346"/>
                      <a:pt x="535145" y="101"/>
                    </a:cubicBezTo>
                    <a:cubicBezTo>
                      <a:pt x="543830" y="-143"/>
                      <a:pt x="554349" y="101"/>
                      <a:pt x="564501" y="346"/>
                    </a:cubicBezTo>
                    <a:cubicBezTo>
                      <a:pt x="569210" y="468"/>
                      <a:pt x="573674" y="529"/>
                      <a:pt x="577772" y="591"/>
                    </a:cubicBezTo>
                    <a:cubicBezTo>
                      <a:pt x="590798" y="713"/>
                      <a:pt x="608167" y="2731"/>
                      <a:pt x="620398" y="4321"/>
                    </a:cubicBezTo>
                    <a:cubicBezTo>
                      <a:pt x="640335" y="6951"/>
                      <a:pt x="668100" y="12700"/>
                      <a:pt x="702960" y="21262"/>
                    </a:cubicBezTo>
                    <a:cubicBezTo>
                      <a:pt x="711705" y="23402"/>
                      <a:pt x="721980" y="27071"/>
                      <a:pt x="731948" y="30557"/>
                    </a:cubicBezTo>
                    <a:cubicBezTo>
                      <a:pt x="736290" y="32086"/>
                      <a:pt x="740327" y="33554"/>
                      <a:pt x="744118" y="34777"/>
                    </a:cubicBezTo>
                    <a:cubicBezTo>
                      <a:pt x="753659" y="37957"/>
                      <a:pt x="766685" y="43400"/>
                      <a:pt x="782953" y="50984"/>
                    </a:cubicBezTo>
                    <a:cubicBezTo>
                      <a:pt x="794328" y="56304"/>
                      <a:pt x="810963" y="64561"/>
                      <a:pt x="823439" y="71838"/>
                    </a:cubicBezTo>
                    <a:cubicBezTo>
                      <a:pt x="833407" y="77648"/>
                      <a:pt x="847902" y="86210"/>
                      <a:pt x="858359" y="93488"/>
                    </a:cubicBezTo>
                    <a:cubicBezTo>
                      <a:pt x="874199" y="104496"/>
                      <a:pt x="892118" y="117278"/>
                      <a:pt x="904777" y="128470"/>
                    </a:cubicBezTo>
                    <a:cubicBezTo>
                      <a:pt x="906551" y="130060"/>
                      <a:pt x="908447" y="131711"/>
                      <a:pt x="910526" y="133484"/>
                    </a:cubicBezTo>
                    <a:cubicBezTo>
                      <a:pt x="916458" y="138683"/>
                      <a:pt x="923247" y="144615"/>
                      <a:pt x="928384" y="149446"/>
                    </a:cubicBezTo>
                    <a:cubicBezTo>
                      <a:pt x="933521" y="154278"/>
                      <a:pt x="941533" y="162045"/>
                      <a:pt x="950462" y="171463"/>
                    </a:cubicBezTo>
                    <a:cubicBezTo>
                      <a:pt x="955660" y="176967"/>
                      <a:pt x="959390" y="181126"/>
                      <a:pt x="961409" y="183388"/>
                    </a:cubicBezTo>
                    <a:cubicBezTo>
                      <a:pt x="962632" y="184734"/>
                      <a:pt x="966974" y="189626"/>
                      <a:pt x="970643" y="194030"/>
                    </a:cubicBezTo>
                    <a:cubicBezTo>
                      <a:pt x="974435" y="198494"/>
                      <a:pt x="977554" y="202286"/>
                      <a:pt x="980000" y="205344"/>
                    </a:cubicBezTo>
                    <a:lnTo>
                      <a:pt x="980734" y="206261"/>
                    </a:lnTo>
                    <a:cubicBezTo>
                      <a:pt x="981468" y="207178"/>
                      <a:pt x="982141" y="208035"/>
                      <a:pt x="982875" y="208952"/>
                    </a:cubicBezTo>
                    <a:cubicBezTo>
                      <a:pt x="983670" y="209992"/>
                      <a:pt x="984771" y="211398"/>
                      <a:pt x="985627" y="212438"/>
                    </a:cubicBezTo>
                    <a:cubicBezTo>
                      <a:pt x="986055" y="213049"/>
                      <a:pt x="986544" y="213600"/>
                      <a:pt x="986972" y="214211"/>
                    </a:cubicBezTo>
                    <a:cubicBezTo>
                      <a:pt x="987461" y="214823"/>
                      <a:pt x="987890" y="215435"/>
                      <a:pt x="988379" y="215985"/>
                    </a:cubicBezTo>
                    <a:cubicBezTo>
                      <a:pt x="989235" y="217086"/>
                      <a:pt x="990275" y="218492"/>
                      <a:pt x="991192" y="219716"/>
                    </a:cubicBezTo>
                    <a:cubicBezTo>
                      <a:pt x="991192" y="219777"/>
                      <a:pt x="991253" y="219777"/>
                      <a:pt x="991253" y="219838"/>
                    </a:cubicBezTo>
                    <a:cubicBezTo>
                      <a:pt x="991253" y="219838"/>
                      <a:pt x="991253" y="219838"/>
                      <a:pt x="991314" y="219899"/>
                    </a:cubicBezTo>
                    <a:lnTo>
                      <a:pt x="991314" y="219899"/>
                    </a:lnTo>
                    <a:cubicBezTo>
                      <a:pt x="991314" y="219899"/>
                      <a:pt x="991314" y="219899"/>
                      <a:pt x="991314" y="219899"/>
                    </a:cubicBezTo>
                    <a:cubicBezTo>
                      <a:pt x="1000977" y="232803"/>
                      <a:pt x="1011313" y="248887"/>
                      <a:pt x="1015288" y="255248"/>
                    </a:cubicBezTo>
                    <a:cubicBezTo>
                      <a:pt x="1021770" y="265522"/>
                      <a:pt x="1024951" y="270904"/>
                      <a:pt x="1029354" y="278365"/>
                    </a:cubicBezTo>
                    <a:cubicBezTo>
                      <a:pt x="1031617" y="282157"/>
                      <a:pt x="1034552" y="287416"/>
                      <a:pt x="1038405" y="294449"/>
                    </a:cubicBezTo>
                    <a:cubicBezTo>
                      <a:pt x="1041463" y="300076"/>
                      <a:pt x="1045132" y="307353"/>
                      <a:pt x="1046539" y="310228"/>
                    </a:cubicBezTo>
                    <a:cubicBezTo>
                      <a:pt x="1048679" y="314509"/>
                      <a:pt x="1051248" y="320074"/>
                      <a:pt x="1052899" y="323805"/>
                    </a:cubicBezTo>
                    <a:cubicBezTo>
                      <a:pt x="1056813" y="332489"/>
                      <a:pt x="1062868" y="346555"/>
                      <a:pt x="1066904" y="357685"/>
                    </a:cubicBezTo>
                    <a:cubicBezTo>
                      <a:pt x="1070696" y="367960"/>
                      <a:pt x="1075955" y="383249"/>
                      <a:pt x="1079503" y="395297"/>
                    </a:cubicBezTo>
                    <a:cubicBezTo>
                      <a:pt x="1083172" y="407956"/>
                      <a:pt x="1087331" y="424163"/>
                      <a:pt x="1089716" y="435660"/>
                    </a:cubicBezTo>
                    <a:cubicBezTo>
                      <a:pt x="1092407" y="448503"/>
                      <a:pt x="1095342" y="465322"/>
                      <a:pt x="1096993" y="477492"/>
                    </a:cubicBezTo>
                    <a:cubicBezTo>
                      <a:pt x="1098522" y="489112"/>
                      <a:pt x="1100418" y="506235"/>
                      <a:pt x="1100969" y="519445"/>
                    </a:cubicBezTo>
                    <a:cubicBezTo>
                      <a:pt x="1101274" y="527212"/>
                      <a:pt x="1102008" y="546966"/>
                      <a:pt x="1101764" y="561949"/>
                    </a:cubicBezTo>
                    <a:cubicBezTo>
                      <a:pt x="1101519" y="574487"/>
                      <a:pt x="1100541" y="591427"/>
                      <a:pt x="1099317" y="604086"/>
                    </a:cubicBezTo>
                    <a:cubicBezTo>
                      <a:pt x="1098094" y="616685"/>
                      <a:pt x="1095831" y="633625"/>
                      <a:pt x="1093630" y="646162"/>
                    </a:cubicBezTo>
                    <a:cubicBezTo>
                      <a:pt x="1091428" y="658883"/>
                      <a:pt x="1087820" y="675518"/>
                      <a:pt x="1084762" y="687504"/>
                    </a:cubicBezTo>
                    <a:cubicBezTo>
                      <a:pt x="1081521" y="700103"/>
                      <a:pt x="1076689" y="716493"/>
                      <a:pt x="1072653" y="728296"/>
                    </a:cubicBezTo>
                    <a:cubicBezTo>
                      <a:pt x="1068555" y="740466"/>
                      <a:pt x="1062440" y="756428"/>
                      <a:pt x="1057486" y="767987"/>
                    </a:cubicBezTo>
                    <a:cubicBezTo>
                      <a:pt x="1052349" y="779912"/>
                      <a:pt x="1045010" y="795507"/>
                      <a:pt x="1039139" y="806699"/>
                    </a:cubicBezTo>
                    <a:cubicBezTo>
                      <a:pt x="1034736" y="815139"/>
                      <a:pt x="1028620" y="825413"/>
                      <a:pt x="1023299" y="834525"/>
                    </a:cubicBezTo>
                    <a:cubicBezTo>
                      <a:pt x="1021342" y="837828"/>
                      <a:pt x="1019508" y="841008"/>
                      <a:pt x="1017795" y="843944"/>
                    </a:cubicBezTo>
                    <a:cubicBezTo>
                      <a:pt x="1012597" y="852872"/>
                      <a:pt x="1004585" y="864553"/>
                      <a:pt x="993271" y="879781"/>
                    </a:cubicBezTo>
                    <a:cubicBezTo>
                      <a:pt x="985994" y="889567"/>
                      <a:pt x="975781" y="901798"/>
                      <a:pt x="967647" y="911583"/>
                    </a:cubicBezTo>
                    <a:lnTo>
                      <a:pt x="965812" y="913785"/>
                    </a:lnTo>
                    <a:cubicBezTo>
                      <a:pt x="954070" y="927851"/>
                      <a:pt x="937252" y="945097"/>
                      <a:pt x="923858" y="956656"/>
                    </a:cubicBezTo>
                    <a:cubicBezTo>
                      <a:pt x="922452" y="957879"/>
                      <a:pt x="920923" y="959163"/>
                      <a:pt x="919394" y="960509"/>
                    </a:cubicBezTo>
                    <a:cubicBezTo>
                      <a:pt x="910037" y="968642"/>
                      <a:pt x="898478" y="978733"/>
                      <a:pt x="889182" y="985889"/>
                    </a:cubicBezTo>
                    <a:cubicBezTo>
                      <a:pt x="878663" y="994084"/>
                      <a:pt x="863863" y="1004664"/>
                      <a:pt x="852427" y="1012186"/>
                    </a:cubicBezTo>
                    <a:cubicBezTo>
                      <a:pt x="841480" y="1019341"/>
                      <a:pt x="826130" y="1028576"/>
                      <a:pt x="814265" y="1035059"/>
                    </a:cubicBezTo>
                    <a:cubicBezTo>
                      <a:pt x="802645" y="1041419"/>
                      <a:pt x="786561" y="1049003"/>
                      <a:pt x="774758" y="1054568"/>
                    </a:cubicBezTo>
                    <a:cubicBezTo>
                      <a:pt x="764606" y="1059338"/>
                      <a:pt x="747910" y="1066432"/>
                      <a:pt x="734272" y="1070713"/>
                    </a:cubicBezTo>
                    <a:cubicBezTo>
                      <a:pt x="730358" y="1071936"/>
                      <a:pt x="726138" y="1073282"/>
                      <a:pt x="721613" y="1074750"/>
                    </a:cubicBezTo>
                    <a:cubicBezTo>
                      <a:pt x="711828" y="1077930"/>
                      <a:pt x="701676" y="1081171"/>
                      <a:pt x="693114" y="1083434"/>
                    </a:cubicBezTo>
                    <a:cubicBezTo>
                      <a:pt x="681371" y="1086553"/>
                      <a:pt x="664247" y="1090956"/>
                      <a:pt x="651160" y="1092852"/>
                    </a:cubicBezTo>
                    <a:cubicBezTo>
                      <a:pt x="627492" y="1096338"/>
                      <a:pt x="593000" y="1100986"/>
                      <a:pt x="566702" y="1101720"/>
                    </a:cubicBezTo>
                    <a:cubicBezTo>
                      <a:pt x="562544" y="1102026"/>
                      <a:pt x="557773" y="1102087"/>
                      <a:pt x="552820" y="1102087"/>
                    </a:cubicBezTo>
                    <a:close/>
                    <a:moveTo>
                      <a:pt x="543524" y="468"/>
                    </a:moveTo>
                    <a:cubicBezTo>
                      <a:pt x="540650" y="468"/>
                      <a:pt x="537897" y="468"/>
                      <a:pt x="535268" y="591"/>
                    </a:cubicBezTo>
                    <a:cubicBezTo>
                      <a:pt x="526583" y="835"/>
                      <a:pt x="516187" y="1630"/>
                      <a:pt x="506096" y="2425"/>
                    </a:cubicBezTo>
                    <a:cubicBezTo>
                      <a:pt x="501448" y="2792"/>
                      <a:pt x="496983" y="3098"/>
                      <a:pt x="492947" y="3404"/>
                    </a:cubicBezTo>
                    <a:cubicBezTo>
                      <a:pt x="480227" y="4260"/>
                      <a:pt x="463653" y="7134"/>
                      <a:pt x="450627" y="9519"/>
                    </a:cubicBezTo>
                    <a:cubicBezTo>
                      <a:pt x="436805" y="12088"/>
                      <a:pt x="420415" y="15757"/>
                      <a:pt x="408918" y="18876"/>
                    </a:cubicBezTo>
                    <a:cubicBezTo>
                      <a:pt x="395035" y="22668"/>
                      <a:pt x="378828" y="27683"/>
                      <a:pt x="367637" y="31658"/>
                    </a:cubicBezTo>
                    <a:cubicBezTo>
                      <a:pt x="359258" y="34655"/>
                      <a:pt x="349290" y="38691"/>
                      <a:pt x="339688" y="42666"/>
                    </a:cubicBezTo>
                    <a:cubicBezTo>
                      <a:pt x="335285" y="44501"/>
                      <a:pt x="331126" y="46214"/>
                      <a:pt x="327273" y="47743"/>
                    </a:cubicBezTo>
                    <a:cubicBezTo>
                      <a:pt x="318834" y="51106"/>
                      <a:pt x="309110" y="56182"/>
                      <a:pt x="299692" y="61136"/>
                    </a:cubicBezTo>
                    <a:cubicBezTo>
                      <a:pt x="295533" y="63338"/>
                      <a:pt x="291558" y="65417"/>
                      <a:pt x="287888" y="67190"/>
                    </a:cubicBezTo>
                    <a:cubicBezTo>
                      <a:pt x="275596" y="73306"/>
                      <a:pt x="260123" y="83213"/>
                      <a:pt x="249604" y="90124"/>
                    </a:cubicBezTo>
                    <a:cubicBezTo>
                      <a:pt x="238412" y="97463"/>
                      <a:pt x="224040" y="108043"/>
                      <a:pt x="212849" y="116422"/>
                    </a:cubicBezTo>
                    <a:cubicBezTo>
                      <a:pt x="202819" y="123883"/>
                      <a:pt x="188508" y="135503"/>
                      <a:pt x="178295" y="145655"/>
                    </a:cubicBezTo>
                    <a:cubicBezTo>
                      <a:pt x="175298" y="148590"/>
                      <a:pt x="172057" y="151770"/>
                      <a:pt x="168571" y="155134"/>
                    </a:cubicBezTo>
                    <a:cubicBezTo>
                      <a:pt x="160927" y="162595"/>
                      <a:pt x="152976" y="170301"/>
                      <a:pt x="146738" y="176967"/>
                    </a:cubicBezTo>
                    <a:cubicBezTo>
                      <a:pt x="133589" y="191094"/>
                      <a:pt x="124233" y="202041"/>
                      <a:pt x="118117" y="210420"/>
                    </a:cubicBezTo>
                    <a:cubicBezTo>
                      <a:pt x="115976" y="213294"/>
                      <a:pt x="113714" y="216413"/>
                      <a:pt x="111267" y="219654"/>
                    </a:cubicBezTo>
                    <a:cubicBezTo>
                      <a:pt x="104968" y="228094"/>
                      <a:pt x="97874" y="237696"/>
                      <a:pt x="92614" y="245524"/>
                    </a:cubicBezTo>
                    <a:cubicBezTo>
                      <a:pt x="85581" y="256104"/>
                      <a:pt x="76530" y="270904"/>
                      <a:pt x="70109" y="282401"/>
                    </a:cubicBezTo>
                    <a:cubicBezTo>
                      <a:pt x="63932" y="293410"/>
                      <a:pt x="56165" y="308699"/>
                      <a:pt x="50722" y="320563"/>
                    </a:cubicBezTo>
                    <a:cubicBezTo>
                      <a:pt x="45585" y="331755"/>
                      <a:pt x="38552" y="347717"/>
                      <a:pt x="34393" y="360009"/>
                    </a:cubicBezTo>
                    <a:cubicBezTo>
                      <a:pt x="33659" y="362211"/>
                      <a:pt x="32864" y="364596"/>
                      <a:pt x="32008" y="367042"/>
                    </a:cubicBezTo>
                    <a:cubicBezTo>
                      <a:pt x="28277" y="377990"/>
                      <a:pt x="24119" y="390343"/>
                      <a:pt x="21244" y="400312"/>
                    </a:cubicBezTo>
                    <a:cubicBezTo>
                      <a:pt x="17758" y="412482"/>
                      <a:pt x="13783" y="429055"/>
                      <a:pt x="11215" y="441593"/>
                    </a:cubicBezTo>
                    <a:cubicBezTo>
                      <a:pt x="5649" y="469113"/>
                      <a:pt x="2163" y="497307"/>
                      <a:pt x="818" y="525561"/>
                    </a:cubicBezTo>
                    <a:cubicBezTo>
                      <a:pt x="206" y="538159"/>
                      <a:pt x="84" y="555100"/>
                      <a:pt x="451" y="567698"/>
                    </a:cubicBezTo>
                    <a:cubicBezTo>
                      <a:pt x="879" y="580358"/>
                      <a:pt x="2041" y="597420"/>
                      <a:pt x="3387" y="610080"/>
                    </a:cubicBezTo>
                    <a:cubicBezTo>
                      <a:pt x="4732" y="622617"/>
                      <a:pt x="7178" y="639313"/>
                      <a:pt x="9441" y="651728"/>
                    </a:cubicBezTo>
                    <a:cubicBezTo>
                      <a:pt x="12010" y="665488"/>
                      <a:pt x="15618" y="681633"/>
                      <a:pt x="18737" y="692886"/>
                    </a:cubicBezTo>
                    <a:cubicBezTo>
                      <a:pt x="22101" y="705301"/>
                      <a:pt x="26932" y="721018"/>
                      <a:pt x="30724" y="732027"/>
                    </a:cubicBezTo>
                    <a:cubicBezTo>
                      <a:pt x="34393" y="742790"/>
                      <a:pt x="39591" y="756306"/>
                      <a:pt x="43628" y="765602"/>
                    </a:cubicBezTo>
                    <a:cubicBezTo>
                      <a:pt x="43995" y="766458"/>
                      <a:pt x="44362" y="767314"/>
                      <a:pt x="44790" y="768231"/>
                    </a:cubicBezTo>
                    <a:cubicBezTo>
                      <a:pt x="48276" y="776304"/>
                      <a:pt x="52679" y="786395"/>
                      <a:pt x="56532" y="793856"/>
                    </a:cubicBezTo>
                    <a:cubicBezTo>
                      <a:pt x="57694" y="796119"/>
                      <a:pt x="58978" y="798626"/>
                      <a:pt x="60385" y="801256"/>
                    </a:cubicBezTo>
                    <a:cubicBezTo>
                      <a:pt x="63381" y="807127"/>
                      <a:pt x="66500" y="813243"/>
                      <a:pt x="69314" y="818197"/>
                    </a:cubicBezTo>
                    <a:cubicBezTo>
                      <a:pt x="71332" y="821866"/>
                      <a:pt x="74145" y="826697"/>
                      <a:pt x="76286" y="830306"/>
                    </a:cubicBezTo>
                    <a:cubicBezTo>
                      <a:pt x="78671" y="834281"/>
                      <a:pt x="81606" y="839051"/>
                      <a:pt x="83747" y="842476"/>
                    </a:cubicBezTo>
                    <a:cubicBezTo>
                      <a:pt x="86376" y="846634"/>
                      <a:pt x="90352" y="852872"/>
                      <a:pt x="95000" y="859722"/>
                    </a:cubicBezTo>
                    <a:cubicBezTo>
                      <a:pt x="96773" y="862352"/>
                      <a:pt x="99647" y="866572"/>
                      <a:pt x="101910" y="869813"/>
                    </a:cubicBezTo>
                    <a:cubicBezTo>
                      <a:pt x="103561" y="872137"/>
                      <a:pt x="106008" y="875623"/>
                      <a:pt x="107904" y="878191"/>
                    </a:cubicBezTo>
                    <a:cubicBezTo>
                      <a:pt x="109738" y="880699"/>
                      <a:pt x="111879" y="883573"/>
                      <a:pt x="116527" y="889567"/>
                    </a:cubicBezTo>
                    <a:cubicBezTo>
                      <a:pt x="117444" y="890729"/>
                      <a:pt x="118361" y="891891"/>
                      <a:pt x="119279" y="893053"/>
                    </a:cubicBezTo>
                    <a:cubicBezTo>
                      <a:pt x="119768" y="893664"/>
                      <a:pt x="120196" y="894214"/>
                      <a:pt x="120685" y="894826"/>
                    </a:cubicBezTo>
                    <a:cubicBezTo>
                      <a:pt x="121175" y="895438"/>
                      <a:pt x="121664" y="896049"/>
                      <a:pt x="122153" y="896661"/>
                    </a:cubicBezTo>
                    <a:cubicBezTo>
                      <a:pt x="125089" y="900330"/>
                      <a:pt x="130715" y="907119"/>
                      <a:pt x="133956" y="910849"/>
                    </a:cubicBezTo>
                    <a:cubicBezTo>
                      <a:pt x="135669" y="912867"/>
                      <a:pt x="138482" y="916109"/>
                      <a:pt x="140684" y="918555"/>
                    </a:cubicBezTo>
                    <a:cubicBezTo>
                      <a:pt x="142457" y="920573"/>
                      <a:pt x="144537" y="922836"/>
                      <a:pt x="146004" y="924426"/>
                    </a:cubicBezTo>
                    <a:lnTo>
                      <a:pt x="147105" y="925649"/>
                    </a:lnTo>
                    <a:cubicBezTo>
                      <a:pt x="148634" y="927300"/>
                      <a:pt x="150285" y="929135"/>
                      <a:pt x="151692" y="930542"/>
                    </a:cubicBezTo>
                    <a:lnTo>
                      <a:pt x="152242" y="931153"/>
                    </a:lnTo>
                    <a:cubicBezTo>
                      <a:pt x="155239" y="934272"/>
                      <a:pt x="158908" y="938125"/>
                      <a:pt x="161844" y="940999"/>
                    </a:cubicBezTo>
                    <a:cubicBezTo>
                      <a:pt x="162394" y="941550"/>
                      <a:pt x="163006" y="942161"/>
                      <a:pt x="163618" y="942773"/>
                    </a:cubicBezTo>
                    <a:cubicBezTo>
                      <a:pt x="166920" y="946014"/>
                      <a:pt x="170651" y="949745"/>
                      <a:pt x="173708" y="952558"/>
                    </a:cubicBezTo>
                    <a:cubicBezTo>
                      <a:pt x="179213" y="957634"/>
                      <a:pt x="187163" y="964667"/>
                      <a:pt x="197315" y="973535"/>
                    </a:cubicBezTo>
                    <a:cubicBezTo>
                      <a:pt x="210953" y="985461"/>
                      <a:pt x="229606" y="999527"/>
                      <a:pt x="243672" y="1008455"/>
                    </a:cubicBezTo>
                    <a:cubicBezTo>
                      <a:pt x="245445" y="1009556"/>
                      <a:pt x="247341" y="1010779"/>
                      <a:pt x="249237" y="1012003"/>
                    </a:cubicBezTo>
                    <a:cubicBezTo>
                      <a:pt x="258839" y="1018118"/>
                      <a:pt x="269663" y="1025090"/>
                      <a:pt x="278592" y="1030105"/>
                    </a:cubicBezTo>
                    <a:cubicBezTo>
                      <a:pt x="289968" y="1036527"/>
                      <a:pt x="306296" y="1045333"/>
                      <a:pt x="319078" y="1050960"/>
                    </a:cubicBezTo>
                    <a:lnTo>
                      <a:pt x="320179" y="1051449"/>
                    </a:lnTo>
                    <a:cubicBezTo>
                      <a:pt x="331860" y="1056586"/>
                      <a:pt x="346477" y="1062946"/>
                      <a:pt x="357913" y="1067227"/>
                    </a:cubicBezTo>
                    <a:cubicBezTo>
                      <a:pt x="370022" y="1071753"/>
                      <a:pt x="386595" y="1077196"/>
                      <a:pt x="399071" y="1080804"/>
                    </a:cubicBezTo>
                    <a:cubicBezTo>
                      <a:pt x="424574" y="1088143"/>
                      <a:pt x="458394" y="1094381"/>
                      <a:pt x="481572" y="1097745"/>
                    </a:cubicBezTo>
                    <a:cubicBezTo>
                      <a:pt x="492213" y="1099335"/>
                      <a:pt x="508175" y="1100741"/>
                      <a:pt x="524198" y="1101536"/>
                    </a:cubicBezTo>
                    <a:cubicBezTo>
                      <a:pt x="536858" y="1102148"/>
                      <a:pt x="553982" y="1102331"/>
                      <a:pt x="566763" y="1102026"/>
                    </a:cubicBezTo>
                    <a:cubicBezTo>
                      <a:pt x="593061" y="1101292"/>
                      <a:pt x="627553" y="1096644"/>
                      <a:pt x="651160" y="1093158"/>
                    </a:cubicBezTo>
                    <a:cubicBezTo>
                      <a:pt x="664186" y="1091262"/>
                      <a:pt x="681310" y="1086859"/>
                      <a:pt x="693052" y="1083740"/>
                    </a:cubicBezTo>
                    <a:cubicBezTo>
                      <a:pt x="701614" y="1081477"/>
                      <a:pt x="711766" y="1078174"/>
                      <a:pt x="721552" y="1075055"/>
                    </a:cubicBezTo>
                    <a:cubicBezTo>
                      <a:pt x="726077" y="1073588"/>
                      <a:pt x="730297" y="1072242"/>
                      <a:pt x="734211" y="1071019"/>
                    </a:cubicBezTo>
                    <a:cubicBezTo>
                      <a:pt x="747849" y="1066799"/>
                      <a:pt x="764545" y="1059705"/>
                      <a:pt x="774697" y="1054874"/>
                    </a:cubicBezTo>
                    <a:cubicBezTo>
                      <a:pt x="786439" y="1049308"/>
                      <a:pt x="802584" y="1041725"/>
                      <a:pt x="814143" y="1035365"/>
                    </a:cubicBezTo>
                    <a:cubicBezTo>
                      <a:pt x="826069" y="1028882"/>
                      <a:pt x="841358" y="1019708"/>
                      <a:pt x="852305" y="1012492"/>
                    </a:cubicBezTo>
                    <a:cubicBezTo>
                      <a:pt x="863802" y="1004970"/>
                      <a:pt x="878541" y="994389"/>
                      <a:pt x="889060" y="986194"/>
                    </a:cubicBezTo>
                    <a:cubicBezTo>
                      <a:pt x="898295" y="978978"/>
                      <a:pt x="909915" y="968887"/>
                      <a:pt x="919272" y="960814"/>
                    </a:cubicBezTo>
                    <a:cubicBezTo>
                      <a:pt x="920800" y="959469"/>
                      <a:pt x="922268" y="958185"/>
                      <a:pt x="923736" y="956961"/>
                    </a:cubicBezTo>
                    <a:cubicBezTo>
                      <a:pt x="937068" y="945403"/>
                      <a:pt x="953948" y="928157"/>
                      <a:pt x="965628" y="914090"/>
                    </a:cubicBezTo>
                    <a:lnTo>
                      <a:pt x="967463" y="911889"/>
                    </a:lnTo>
                    <a:cubicBezTo>
                      <a:pt x="975658" y="902104"/>
                      <a:pt x="985810" y="889872"/>
                      <a:pt x="993088" y="880087"/>
                    </a:cubicBezTo>
                    <a:cubicBezTo>
                      <a:pt x="1004402" y="864859"/>
                      <a:pt x="1012413" y="853178"/>
                      <a:pt x="1017612" y="844249"/>
                    </a:cubicBezTo>
                    <a:cubicBezTo>
                      <a:pt x="1019324" y="841314"/>
                      <a:pt x="1021159" y="838195"/>
                      <a:pt x="1023116" y="834831"/>
                    </a:cubicBezTo>
                    <a:cubicBezTo>
                      <a:pt x="1028498" y="825719"/>
                      <a:pt x="1034552" y="815383"/>
                      <a:pt x="1038956" y="807005"/>
                    </a:cubicBezTo>
                    <a:cubicBezTo>
                      <a:pt x="1044827" y="795813"/>
                      <a:pt x="1052165" y="780279"/>
                      <a:pt x="1057303" y="768293"/>
                    </a:cubicBezTo>
                    <a:cubicBezTo>
                      <a:pt x="1062256" y="756734"/>
                      <a:pt x="1068372" y="740772"/>
                      <a:pt x="1072469" y="728602"/>
                    </a:cubicBezTo>
                    <a:cubicBezTo>
                      <a:pt x="1076445" y="716798"/>
                      <a:pt x="1081337" y="700470"/>
                      <a:pt x="1084517" y="687810"/>
                    </a:cubicBezTo>
                    <a:cubicBezTo>
                      <a:pt x="1087575" y="675823"/>
                      <a:pt x="1091183" y="659189"/>
                      <a:pt x="1093385" y="646468"/>
                    </a:cubicBezTo>
                    <a:cubicBezTo>
                      <a:pt x="1095587" y="633931"/>
                      <a:pt x="1097850" y="617052"/>
                      <a:pt x="1099073" y="604392"/>
                    </a:cubicBezTo>
                    <a:cubicBezTo>
                      <a:pt x="1100296" y="591794"/>
                      <a:pt x="1101274" y="574853"/>
                      <a:pt x="1101519" y="562316"/>
                    </a:cubicBezTo>
                    <a:cubicBezTo>
                      <a:pt x="1101825" y="547333"/>
                      <a:pt x="1101091" y="527640"/>
                      <a:pt x="1100724" y="519812"/>
                    </a:cubicBezTo>
                    <a:cubicBezTo>
                      <a:pt x="1100174" y="506602"/>
                      <a:pt x="1098278" y="489478"/>
                      <a:pt x="1096749" y="477859"/>
                    </a:cubicBezTo>
                    <a:cubicBezTo>
                      <a:pt x="1095098" y="465688"/>
                      <a:pt x="1092223" y="448870"/>
                      <a:pt x="1089471" y="436027"/>
                    </a:cubicBezTo>
                    <a:cubicBezTo>
                      <a:pt x="1087086" y="424530"/>
                      <a:pt x="1082927" y="408323"/>
                      <a:pt x="1079258" y="395725"/>
                    </a:cubicBezTo>
                    <a:cubicBezTo>
                      <a:pt x="1075711" y="383677"/>
                      <a:pt x="1070451" y="368388"/>
                      <a:pt x="1066660" y="358114"/>
                    </a:cubicBezTo>
                    <a:cubicBezTo>
                      <a:pt x="1062623" y="347044"/>
                      <a:pt x="1056569" y="332917"/>
                      <a:pt x="1052655" y="324233"/>
                    </a:cubicBezTo>
                    <a:cubicBezTo>
                      <a:pt x="1050942" y="320502"/>
                      <a:pt x="1048374" y="314937"/>
                      <a:pt x="1046294" y="310656"/>
                    </a:cubicBezTo>
                    <a:cubicBezTo>
                      <a:pt x="1044888" y="307781"/>
                      <a:pt x="1041218" y="300504"/>
                      <a:pt x="1038160" y="294877"/>
                    </a:cubicBezTo>
                    <a:cubicBezTo>
                      <a:pt x="1034308" y="287844"/>
                      <a:pt x="1031311" y="282585"/>
                      <a:pt x="1029109" y="278793"/>
                    </a:cubicBezTo>
                    <a:cubicBezTo>
                      <a:pt x="1024706" y="271332"/>
                      <a:pt x="1021526" y="265950"/>
                      <a:pt x="1015043" y="255676"/>
                    </a:cubicBezTo>
                    <a:cubicBezTo>
                      <a:pt x="1011068" y="249377"/>
                      <a:pt x="1000671" y="233231"/>
                      <a:pt x="991070" y="220327"/>
                    </a:cubicBezTo>
                    <a:lnTo>
                      <a:pt x="991070" y="220327"/>
                    </a:lnTo>
                    <a:cubicBezTo>
                      <a:pt x="991070" y="220327"/>
                      <a:pt x="991070" y="220327"/>
                      <a:pt x="991070" y="220327"/>
                    </a:cubicBezTo>
                    <a:lnTo>
                      <a:pt x="991070" y="220327"/>
                    </a:lnTo>
                    <a:cubicBezTo>
                      <a:pt x="991070" y="220327"/>
                      <a:pt x="991070" y="220327"/>
                      <a:pt x="991070" y="220327"/>
                    </a:cubicBezTo>
                    <a:cubicBezTo>
                      <a:pt x="991009" y="220266"/>
                      <a:pt x="991009" y="220205"/>
                      <a:pt x="990947" y="220144"/>
                    </a:cubicBezTo>
                    <a:cubicBezTo>
                      <a:pt x="989480" y="218248"/>
                      <a:pt x="987890" y="216413"/>
                      <a:pt x="986177" y="214701"/>
                    </a:cubicBezTo>
                    <a:cubicBezTo>
                      <a:pt x="986177" y="214701"/>
                      <a:pt x="986177" y="214701"/>
                      <a:pt x="986177" y="214701"/>
                    </a:cubicBezTo>
                    <a:cubicBezTo>
                      <a:pt x="985994" y="214517"/>
                      <a:pt x="985810" y="214395"/>
                      <a:pt x="985688" y="214211"/>
                    </a:cubicBezTo>
                    <a:cubicBezTo>
                      <a:pt x="985443" y="213967"/>
                      <a:pt x="985260" y="213783"/>
                      <a:pt x="985015" y="213539"/>
                    </a:cubicBezTo>
                    <a:lnTo>
                      <a:pt x="985138" y="213416"/>
                    </a:lnTo>
                    <a:cubicBezTo>
                      <a:pt x="986299" y="214517"/>
                      <a:pt x="987461" y="215679"/>
                      <a:pt x="988501" y="216902"/>
                    </a:cubicBezTo>
                    <a:cubicBezTo>
                      <a:pt x="988379" y="216719"/>
                      <a:pt x="988257" y="216597"/>
                      <a:pt x="988134" y="216413"/>
                    </a:cubicBezTo>
                    <a:cubicBezTo>
                      <a:pt x="987645" y="215802"/>
                      <a:pt x="987217" y="215190"/>
                      <a:pt x="986728" y="214640"/>
                    </a:cubicBezTo>
                    <a:cubicBezTo>
                      <a:pt x="986299" y="214028"/>
                      <a:pt x="985810" y="213478"/>
                      <a:pt x="985382" y="212866"/>
                    </a:cubicBezTo>
                    <a:cubicBezTo>
                      <a:pt x="984587" y="211826"/>
                      <a:pt x="983486" y="210420"/>
                      <a:pt x="982630" y="209380"/>
                    </a:cubicBezTo>
                    <a:cubicBezTo>
                      <a:pt x="981896" y="208463"/>
                      <a:pt x="981223" y="207607"/>
                      <a:pt x="980490" y="206689"/>
                    </a:cubicBezTo>
                    <a:lnTo>
                      <a:pt x="979756" y="205772"/>
                    </a:lnTo>
                    <a:cubicBezTo>
                      <a:pt x="977371" y="202775"/>
                      <a:pt x="974190" y="198983"/>
                      <a:pt x="970399" y="194458"/>
                    </a:cubicBezTo>
                    <a:cubicBezTo>
                      <a:pt x="966729" y="190116"/>
                      <a:pt x="962387" y="185223"/>
                      <a:pt x="961164" y="183817"/>
                    </a:cubicBezTo>
                    <a:cubicBezTo>
                      <a:pt x="959146" y="181554"/>
                      <a:pt x="955415" y="177395"/>
                      <a:pt x="950217" y="171891"/>
                    </a:cubicBezTo>
                    <a:cubicBezTo>
                      <a:pt x="941288" y="162473"/>
                      <a:pt x="933276" y="154706"/>
                      <a:pt x="928139" y="149874"/>
                    </a:cubicBezTo>
                    <a:cubicBezTo>
                      <a:pt x="922941" y="144982"/>
                      <a:pt x="916214" y="139111"/>
                      <a:pt x="910282" y="133913"/>
                    </a:cubicBezTo>
                    <a:cubicBezTo>
                      <a:pt x="908263" y="132139"/>
                      <a:pt x="906306" y="130488"/>
                      <a:pt x="904533" y="128898"/>
                    </a:cubicBezTo>
                    <a:cubicBezTo>
                      <a:pt x="891873" y="117767"/>
                      <a:pt x="873954" y="104985"/>
                      <a:pt x="858115" y="93977"/>
                    </a:cubicBezTo>
                    <a:cubicBezTo>
                      <a:pt x="847657" y="86699"/>
                      <a:pt x="833163" y="78137"/>
                      <a:pt x="823194" y="72328"/>
                    </a:cubicBezTo>
                    <a:cubicBezTo>
                      <a:pt x="810718" y="65050"/>
                      <a:pt x="794084" y="56794"/>
                      <a:pt x="782708" y="51473"/>
                    </a:cubicBezTo>
                    <a:cubicBezTo>
                      <a:pt x="766441" y="43890"/>
                      <a:pt x="753414" y="38447"/>
                      <a:pt x="743874" y="35267"/>
                    </a:cubicBezTo>
                    <a:cubicBezTo>
                      <a:pt x="740082" y="33982"/>
                      <a:pt x="736046" y="32576"/>
                      <a:pt x="731704" y="31047"/>
                    </a:cubicBezTo>
                    <a:cubicBezTo>
                      <a:pt x="721796" y="27500"/>
                      <a:pt x="711522" y="23891"/>
                      <a:pt x="702715" y="21751"/>
                    </a:cubicBezTo>
                    <a:cubicBezTo>
                      <a:pt x="667856" y="13128"/>
                      <a:pt x="640091" y="7440"/>
                      <a:pt x="620153" y="4810"/>
                    </a:cubicBezTo>
                    <a:cubicBezTo>
                      <a:pt x="607922" y="3159"/>
                      <a:pt x="590553" y="1202"/>
                      <a:pt x="577527" y="1080"/>
                    </a:cubicBezTo>
                    <a:cubicBezTo>
                      <a:pt x="573430" y="1019"/>
                      <a:pt x="568965" y="958"/>
                      <a:pt x="564256" y="835"/>
                    </a:cubicBezTo>
                    <a:cubicBezTo>
                      <a:pt x="557529" y="591"/>
                      <a:pt x="550251" y="468"/>
                      <a:pt x="543524" y="468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324" name="Graphique 1074">
                <a:extLst>
                  <a:ext uri="{FF2B5EF4-FFF2-40B4-BE49-F238E27FC236}">
                    <a16:creationId xmlns:a16="http://schemas.microsoft.com/office/drawing/2014/main" id="{2CE09B1C-4F3B-4A11-BC78-318A49C580C9}"/>
                  </a:ext>
                </a:extLst>
              </p:cNvPr>
              <p:cNvSpPr/>
              <p:nvPr/>
            </p:nvSpPr>
            <p:spPr>
              <a:xfrm>
                <a:off x="5545076" y="1775209"/>
                <a:ext cx="1101767" cy="1101911"/>
              </a:xfrm>
              <a:custGeom>
                <a:avLst/>
                <a:gdLst>
                  <a:gd name="connsiteX0" fmla="*/ 991253 w 1101767"/>
                  <a:gd name="connsiteY0" fmla="*/ 220028 h 1101911"/>
                  <a:gd name="connsiteX1" fmla="*/ 985199 w 1101767"/>
                  <a:gd name="connsiteY1" fmla="*/ 213239 h 1101911"/>
                  <a:gd name="connsiteX2" fmla="*/ 991253 w 1101767"/>
                  <a:gd name="connsiteY2" fmla="*/ 220028 h 1101911"/>
                  <a:gd name="connsiteX3" fmla="*/ 1015227 w 1101767"/>
                  <a:gd name="connsiteY3" fmla="*/ 255376 h 1101911"/>
                  <a:gd name="connsiteX4" fmla="*/ 1029293 w 1101767"/>
                  <a:gd name="connsiteY4" fmla="*/ 278494 h 1101911"/>
                  <a:gd name="connsiteX5" fmla="*/ 1038344 w 1101767"/>
                  <a:gd name="connsiteY5" fmla="*/ 294578 h 1101911"/>
                  <a:gd name="connsiteX6" fmla="*/ 1046478 w 1101767"/>
                  <a:gd name="connsiteY6" fmla="*/ 310356 h 1101911"/>
                  <a:gd name="connsiteX7" fmla="*/ 1052838 w 1101767"/>
                  <a:gd name="connsiteY7" fmla="*/ 323933 h 1101911"/>
                  <a:gd name="connsiteX8" fmla="*/ 1066843 w 1101767"/>
                  <a:gd name="connsiteY8" fmla="*/ 357814 h 1101911"/>
                  <a:gd name="connsiteX9" fmla="*/ 1079441 w 1101767"/>
                  <a:gd name="connsiteY9" fmla="*/ 395426 h 1101911"/>
                  <a:gd name="connsiteX10" fmla="*/ 1089655 w 1101767"/>
                  <a:gd name="connsiteY10" fmla="*/ 435728 h 1101911"/>
                  <a:gd name="connsiteX11" fmla="*/ 1096932 w 1101767"/>
                  <a:gd name="connsiteY11" fmla="*/ 477559 h 1101911"/>
                  <a:gd name="connsiteX12" fmla="*/ 1100907 w 1101767"/>
                  <a:gd name="connsiteY12" fmla="*/ 519513 h 1101911"/>
                  <a:gd name="connsiteX13" fmla="*/ 1101702 w 1101767"/>
                  <a:gd name="connsiteY13" fmla="*/ 562017 h 1101911"/>
                  <a:gd name="connsiteX14" fmla="*/ 1099256 w 1101767"/>
                  <a:gd name="connsiteY14" fmla="*/ 604093 h 1101911"/>
                  <a:gd name="connsiteX15" fmla="*/ 1093569 w 1101767"/>
                  <a:gd name="connsiteY15" fmla="*/ 646169 h 1101911"/>
                  <a:gd name="connsiteX16" fmla="*/ 1084701 w 1101767"/>
                  <a:gd name="connsiteY16" fmla="*/ 687511 h 1101911"/>
                  <a:gd name="connsiteX17" fmla="*/ 1072653 w 1101767"/>
                  <a:gd name="connsiteY17" fmla="*/ 728302 h 1101911"/>
                  <a:gd name="connsiteX18" fmla="*/ 1057486 w 1101767"/>
                  <a:gd name="connsiteY18" fmla="*/ 767993 h 1101911"/>
                  <a:gd name="connsiteX19" fmla="*/ 1039139 w 1101767"/>
                  <a:gd name="connsiteY19" fmla="*/ 806706 h 1101911"/>
                  <a:gd name="connsiteX20" fmla="*/ 1017734 w 1101767"/>
                  <a:gd name="connsiteY20" fmla="*/ 843950 h 1101911"/>
                  <a:gd name="connsiteX21" fmla="*/ 993210 w 1101767"/>
                  <a:gd name="connsiteY21" fmla="*/ 879788 h 1101911"/>
                  <a:gd name="connsiteX22" fmla="*/ 965690 w 1101767"/>
                  <a:gd name="connsiteY22" fmla="*/ 913791 h 1101911"/>
                  <a:gd name="connsiteX23" fmla="*/ 923736 w 1101767"/>
                  <a:gd name="connsiteY23" fmla="*/ 956662 h 1101911"/>
                  <a:gd name="connsiteX24" fmla="*/ 889121 w 1101767"/>
                  <a:gd name="connsiteY24" fmla="*/ 985895 h 1101911"/>
                  <a:gd name="connsiteX25" fmla="*/ 852366 w 1101767"/>
                  <a:gd name="connsiteY25" fmla="*/ 1012193 h 1101911"/>
                  <a:gd name="connsiteX26" fmla="*/ 814204 w 1101767"/>
                  <a:gd name="connsiteY26" fmla="*/ 1035065 h 1101911"/>
                  <a:gd name="connsiteX27" fmla="*/ 774758 w 1101767"/>
                  <a:gd name="connsiteY27" fmla="*/ 1054574 h 1101911"/>
                  <a:gd name="connsiteX28" fmla="*/ 734272 w 1101767"/>
                  <a:gd name="connsiteY28" fmla="*/ 1070720 h 1101911"/>
                  <a:gd name="connsiteX29" fmla="*/ 693114 w 1101767"/>
                  <a:gd name="connsiteY29" fmla="*/ 1083440 h 1101911"/>
                  <a:gd name="connsiteX30" fmla="*/ 651160 w 1101767"/>
                  <a:gd name="connsiteY30" fmla="*/ 1092858 h 1101911"/>
                  <a:gd name="connsiteX31" fmla="*/ 566702 w 1101767"/>
                  <a:gd name="connsiteY31" fmla="*/ 1101726 h 1101911"/>
                  <a:gd name="connsiteX32" fmla="*/ 524137 w 1101767"/>
                  <a:gd name="connsiteY32" fmla="*/ 1101237 h 1101911"/>
                  <a:gd name="connsiteX33" fmla="*/ 481511 w 1101767"/>
                  <a:gd name="connsiteY33" fmla="*/ 1097445 h 1101911"/>
                  <a:gd name="connsiteX34" fmla="*/ 398949 w 1101767"/>
                  <a:gd name="connsiteY34" fmla="*/ 1080444 h 1101911"/>
                  <a:gd name="connsiteX35" fmla="*/ 357791 w 1101767"/>
                  <a:gd name="connsiteY35" fmla="*/ 1066867 h 1101911"/>
                  <a:gd name="connsiteX36" fmla="*/ 318956 w 1101767"/>
                  <a:gd name="connsiteY36" fmla="*/ 1050660 h 1101911"/>
                  <a:gd name="connsiteX37" fmla="*/ 278470 w 1101767"/>
                  <a:gd name="connsiteY37" fmla="*/ 1029806 h 1101911"/>
                  <a:gd name="connsiteX38" fmla="*/ 243550 w 1101767"/>
                  <a:gd name="connsiteY38" fmla="*/ 1008156 h 1101911"/>
                  <a:gd name="connsiteX39" fmla="*/ 197131 w 1101767"/>
                  <a:gd name="connsiteY39" fmla="*/ 973236 h 1101911"/>
                  <a:gd name="connsiteX40" fmla="*/ 173525 w 1101767"/>
                  <a:gd name="connsiteY40" fmla="*/ 952259 h 1101911"/>
                  <a:gd name="connsiteX41" fmla="*/ 161660 w 1101767"/>
                  <a:gd name="connsiteY41" fmla="*/ 940700 h 1101911"/>
                  <a:gd name="connsiteX42" fmla="*/ 151447 w 1101767"/>
                  <a:gd name="connsiteY42" fmla="*/ 930242 h 1101911"/>
                  <a:gd name="connsiteX43" fmla="*/ 145760 w 1101767"/>
                  <a:gd name="connsiteY43" fmla="*/ 924127 h 1101911"/>
                  <a:gd name="connsiteX44" fmla="*/ 140439 w 1101767"/>
                  <a:gd name="connsiteY44" fmla="*/ 918256 h 1101911"/>
                  <a:gd name="connsiteX45" fmla="*/ 133651 w 1101767"/>
                  <a:gd name="connsiteY45" fmla="*/ 910550 h 1101911"/>
                  <a:gd name="connsiteX46" fmla="*/ 121847 w 1101767"/>
                  <a:gd name="connsiteY46" fmla="*/ 896361 h 1101911"/>
                  <a:gd name="connsiteX47" fmla="*/ 121847 w 1101767"/>
                  <a:gd name="connsiteY47" fmla="*/ 896361 h 1101911"/>
                  <a:gd name="connsiteX48" fmla="*/ 118973 w 1101767"/>
                  <a:gd name="connsiteY48" fmla="*/ 892753 h 1101911"/>
                  <a:gd name="connsiteX49" fmla="*/ 116221 w 1101767"/>
                  <a:gd name="connsiteY49" fmla="*/ 889267 h 1101911"/>
                  <a:gd name="connsiteX50" fmla="*/ 107598 w 1101767"/>
                  <a:gd name="connsiteY50" fmla="*/ 877892 h 1101911"/>
                  <a:gd name="connsiteX51" fmla="*/ 101604 w 1101767"/>
                  <a:gd name="connsiteY51" fmla="*/ 869514 h 1101911"/>
                  <a:gd name="connsiteX52" fmla="*/ 94694 w 1101767"/>
                  <a:gd name="connsiteY52" fmla="*/ 859423 h 1101911"/>
                  <a:gd name="connsiteX53" fmla="*/ 83441 w 1101767"/>
                  <a:gd name="connsiteY53" fmla="*/ 842176 h 1101911"/>
                  <a:gd name="connsiteX54" fmla="*/ 75919 w 1101767"/>
                  <a:gd name="connsiteY54" fmla="*/ 830006 h 1101911"/>
                  <a:gd name="connsiteX55" fmla="*/ 68947 w 1101767"/>
                  <a:gd name="connsiteY55" fmla="*/ 817897 h 1101911"/>
                  <a:gd name="connsiteX56" fmla="*/ 56226 w 1101767"/>
                  <a:gd name="connsiteY56" fmla="*/ 793557 h 1101911"/>
                  <a:gd name="connsiteX57" fmla="*/ 43322 w 1101767"/>
                  <a:gd name="connsiteY57" fmla="*/ 765302 h 1101911"/>
                  <a:gd name="connsiteX58" fmla="*/ 30418 w 1101767"/>
                  <a:gd name="connsiteY58" fmla="*/ 731727 h 1101911"/>
                  <a:gd name="connsiteX59" fmla="*/ 18431 w 1101767"/>
                  <a:gd name="connsiteY59" fmla="*/ 692587 h 1101911"/>
                  <a:gd name="connsiteX60" fmla="*/ 9135 w 1101767"/>
                  <a:gd name="connsiteY60" fmla="*/ 651428 h 1101911"/>
                  <a:gd name="connsiteX61" fmla="*/ 3081 w 1101767"/>
                  <a:gd name="connsiteY61" fmla="*/ 609780 h 1101911"/>
                  <a:gd name="connsiteX62" fmla="*/ 206 w 1101767"/>
                  <a:gd name="connsiteY62" fmla="*/ 567338 h 1101911"/>
                  <a:gd name="connsiteX63" fmla="*/ 573 w 1101767"/>
                  <a:gd name="connsiteY63" fmla="*/ 525201 h 1101911"/>
                  <a:gd name="connsiteX64" fmla="*/ 10970 w 1101767"/>
                  <a:gd name="connsiteY64" fmla="*/ 441232 h 1101911"/>
                  <a:gd name="connsiteX65" fmla="*/ 21000 w 1101767"/>
                  <a:gd name="connsiteY65" fmla="*/ 399951 h 1101911"/>
                  <a:gd name="connsiteX66" fmla="*/ 34148 w 1101767"/>
                  <a:gd name="connsiteY66" fmla="*/ 359649 h 1101911"/>
                  <a:gd name="connsiteX67" fmla="*/ 50477 w 1101767"/>
                  <a:gd name="connsiteY67" fmla="*/ 320203 h 1101911"/>
                  <a:gd name="connsiteX68" fmla="*/ 69864 w 1101767"/>
                  <a:gd name="connsiteY68" fmla="*/ 282041 h 1101911"/>
                  <a:gd name="connsiteX69" fmla="*/ 92370 w 1101767"/>
                  <a:gd name="connsiteY69" fmla="*/ 245163 h 1101911"/>
                  <a:gd name="connsiteX70" fmla="*/ 117872 w 1101767"/>
                  <a:gd name="connsiteY70" fmla="*/ 209998 h 1101911"/>
                  <a:gd name="connsiteX71" fmla="*/ 146494 w 1101767"/>
                  <a:gd name="connsiteY71" fmla="*/ 176545 h 1101911"/>
                  <a:gd name="connsiteX72" fmla="*/ 178051 w 1101767"/>
                  <a:gd name="connsiteY72" fmla="*/ 145172 h 1101911"/>
                  <a:gd name="connsiteX73" fmla="*/ 212665 w 1101767"/>
                  <a:gd name="connsiteY73" fmla="*/ 115939 h 1101911"/>
                  <a:gd name="connsiteX74" fmla="*/ 249421 w 1101767"/>
                  <a:gd name="connsiteY74" fmla="*/ 89641 h 1101911"/>
                  <a:gd name="connsiteX75" fmla="*/ 287705 w 1101767"/>
                  <a:gd name="connsiteY75" fmla="*/ 66708 h 1101911"/>
                  <a:gd name="connsiteX76" fmla="*/ 327090 w 1101767"/>
                  <a:gd name="connsiteY76" fmla="*/ 47260 h 1101911"/>
                  <a:gd name="connsiteX77" fmla="*/ 367453 w 1101767"/>
                  <a:gd name="connsiteY77" fmla="*/ 31175 h 1101911"/>
                  <a:gd name="connsiteX78" fmla="*/ 408734 w 1101767"/>
                  <a:gd name="connsiteY78" fmla="*/ 18394 h 1101911"/>
                  <a:gd name="connsiteX79" fmla="*/ 450443 w 1101767"/>
                  <a:gd name="connsiteY79" fmla="*/ 9037 h 1101911"/>
                  <a:gd name="connsiteX80" fmla="*/ 492764 w 1101767"/>
                  <a:gd name="connsiteY80" fmla="*/ 2921 h 1101911"/>
                  <a:gd name="connsiteX81" fmla="*/ 535084 w 1101767"/>
                  <a:gd name="connsiteY81" fmla="*/ 108 h 1101911"/>
                  <a:gd name="connsiteX82" fmla="*/ 577649 w 1101767"/>
                  <a:gd name="connsiteY82" fmla="*/ 597 h 1101911"/>
                  <a:gd name="connsiteX83" fmla="*/ 620276 w 1101767"/>
                  <a:gd name="connsiteY83" fmla="*/ 4328 h 1101911"/>
                  <a:gd name="connsiteX84" fmla="*/ 702837 w 1101767"/>
                  <a:gd name="connsiteY84" fmla="*/ 21268 h 1101911"/>
                  <a:gd name="connsiteX85" fmla="*/ 743996 w 1101767"/>
                  <a:gd name="connsiteY85" fmla="*/ 34845 h 1101911"/>
                  <a:gd name="connsiteX86" fmla="*/ 782831 w 1101767"/>
                  <a:gd name="connsiteY86" fmla="*/ 51051 h 1101911"/>
                  <a:gd name="connsiteX87" fmla="*/ 823316 w 1101767"/>
                  <a:gd name="connsiteY87" fmla="*/ 71906 h 1101911"/>
                  <a:gd name="connsiteX88" fmla="*/ 858237 w 1101767"/>
                  <a:gd name="connsiteY88" fmla="*/ 93555 h 1101911"/>
                  <a:gd name="connsiteX89" fmla="*/ 904655 w 1101767"/>
                  <a:gd name="connsiteY89" fmla="*/ 128537 h 1101911"/>
                  <a:gd name="connsiteX90" fmla="*/ 928262 w 1101767"/>
                  <a:gd name="connsiteY90" fmla="*/ 149514 h 1101911"/>
                  <a:gd name="connsiteX91" fmla="*/ 950339 w 1101767"/>
                  <a:gd name="connsiteY91" fmla="*/ 171530 h 1101911"/>
                  <a:gd name="connsiteX92" fmla="*/ 961286 w 1101767"/>
                  <a:gd name="connsiteY92" fmla="*/ 183456 h 1101911"/>
                  <a:gd name="connsiteX93" fmla="*/ 970521 w 1101767"/>
                  <a:gd name="connsiteY93" fmla="*/ 194097 h 1101911"/>
                  <a:gd name="connsiteX94" fmla="*/ 979878 w 1101767"/>
                  <a:gd name="connsiteY94" fmla="*/ 205411 h 1101911"/>
                  <a:gd name="connsiteX95" fmla="*/ 982752 w 1101767"/>
                  <a:gd name="connsiteY95" fmla="*/ 209020 h 1101911"/>
                  <a:gd name="connsiteX96" fmla="*/ 985504 w 1101767"/>
                  <a:gd name="connsiteY96" fmla="*/ 212506 h 1101911"/>
                  <a:gd name="connsiteX97" fmla="*/ 985504 w 1101767"/>
                  <a:gd name="connsiteY97" fmla="*/ 212506 h 1101911"/>
                  <a:gd name="connsiteX98" fmla="*/ 988256 w 1101767"/>
                  <a:gd name="connsiteY98" fmla="*/ 216053 h 1101911"/>
                  <a:gd name="connsiteX99" fmla="*/ 991253 w 1101767"/>
                  <a:gd name="connsiteY99" fmla="*/ 220028 h 110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1101767" h="1101911">
                    <a:moveTo>
                      <a:pt x="991253" y="220028"/>
                    </a:moveTo>
                    <a:cubicBezTo>
                      <a:pt x="989418" y="217643"/>
                      <a:pt x="987400" y="215380"/>
                      <a:pt x="985199" y="213239"/>
                    </a:cubicBezTo>
                    <a:cubicBezTo>
                      <a:pt x="987400" y="215319"/>
                      <a:pt x="989418" y="217582"/>
                      <a:pt x="991253" y="220028"/>
                    </a:cubicBezTo>
                    <a:cubicBezTo>
                      <a:pt x="1000916" y="232932"/>
                      <a:pt x="1011251" y="249016"/>
                      <a:pt x="1015227" y="255376"/>
                    </a:cubicBezTo>
                    <a:cubicBezTo>
                      <a:pt x="1021709" y="265651"/>
                      <a:pt x="1024889" y="271033"/>
                      <a:pt x="1029293" y="278494"/>
                    </a:cubicBezTo>
                    <a:cubicBezTo>
                      <a:pt x="1032106" y="283264"/>
                      <a:pt x="1035714" y="289747"/>
                      <a:pt x="1038344" y="294578"/>
                    </a:cubicBezTo>
                    <a:cubicBezTo>
                      <a:pt x="1040913" y="299226"/>
                      <a:pt x="1044154" y="305586"/>
                      <a:pt x="1046478" y="310356"/>
                    </a:cubicBezTo>
                    <a:cubicBezTo>
                      <a:pt x="1048496" y="314393"/>
                      <a:pt x="1051003" y="319836"/>
                      <a:pt x="1052838" y="323933"/>
                    </a:cubicBezTo>
                    <a:cubicBezTo>
                      <a:pt x="1057364" y="333963"/>
                      <a:pt x="1063051" y="347479"/>
                      <a:pt x="1066843" y="357814"/>
                    </a:cubicBezTo>
                    <a:cubicBezTo>
                      <a:pt x="1070941" y="369006"/>
                      <a:pt x="1076078" y="383989"/>
                      <a:pt x="1079441" y="395426"/>
                    </a:cubicBezTo>
                    <a:cubicBezTo>
                      <a:pt x="1082927" y="407412"/>
                      <a:pt x="1087086" y="423558"/>
                      <a:pt x="1089655" y="435728"/>
                    </a:cubicBezTo>
                    <a:cubicBezTo>
                      <a:pt x="1092284" y="448204"/>
                      <a:pt x="1095220" y="464961"/>
                      <a:pt x="1096932" y="477559"/>
                    </a:cubicBezTo>
                    <a:cubicBezTo>
                      <a:pt x="1098583" y="490096"/>
                      <a:pt x="1100357" y="506853"/>
                      <a:pt x="1100907" y="519513"/>
                    </a:cubicBezTo>
                    <a:cubicBezTo>
                      <a:pt x="1101458" y="532234"/>
                      <a:pt x="1101947" y="549235"/>
                      <a:pt x="1101702" y="562017"/>
                    </a:cubicBezTo>
                    <a:cubicBezTo>
                      <a:pt x="1101458" y="574676"/>
                      <a:pt x="1100479" y="591556"/>
                      <a:pt x="1099256" y="604093"/>
                    </a:cubicBezTo>
                    <a:cubicBezTo>
                      <a:pt x="1098033" y="616752"/>
                      <a:pt x="1095770" y="633632"/>
                      <a:pt x="1093569" y="646169"/>
                    </a:cubicBezTo>
                    <a:cubicBezTo>
                      <a:pt x="1091367" y="658645"/>
                      <a:pt x="1087881" y="675218"/>
                      <a:pt x="1084701" y="687511"/>
                    </a:cubicBezTo>
                    <a:cubicBezTo>
                      <a:pt x="1081521" y="699864"/>
                      <a:pt x="1076689" y="716193"/>
                      <a:pt x="1072653" y="728302"/>
                    </a:cubicBezTo>
                    <a:cubicBezTo>
                      <a:pt x="1068555" y="740350"/>
                      <a:pt x="1062501" y="756251"/>
                      <a:pt x="1057486" y="767993"/>
                    </a:cubicBezTo>
                    <a:cubicBezTo>
                      <a:pt x="1052410" y="779797"/>
                      <a:pt x="1045071" y="795330"/>
                      <a:pt x="1039139" y="806706"/>
                    </a:cubicBezTo>
                    <a:cubicBezTo>
                      <a:pt x="1033146" y="818142"/>
                      <a:pt x="1024217" y="832819"/>
                      <a:pt x="1017734" y="843950"/>
                    </a:cubicBezTo>
                    <a:cubicBezTo>
                      <a:pt x="1011190" y="855203"/>
                      <a:pt x="1000977" y="869330"/>
                      <a:pt x="993210" y="879788"/>
                    </a:cubicBezTo>
                    <a:cubicBezTo>
                      <a:pt x="985382" y="890307"/>
                      <a:pt x="974129" y="903700"/>
                      <a:pt x="965690" y="913791"/>
                    </a:cubicBezTo>
                    <a:cubicBezTo>
                      <a:pt x="954192" y="927613"/>
                      <a:pt x="937374" y="944859"/>
                      <a:pt x="923736" y="956662"/>
                    </a:cubicBezTo>
                    <a:cubicBezTo>
                      <a:pt x="913462" y="965591"/>
                      <a:pt x="899824" y="977578"/>
                      <a:pt x="889121" y="985895"/>
                    </a:cubicBezTo>
                    <a:cubicBezTo>
                      <a:pt x="878419" y="994212"/>
                      <a:pt x="863680" y="1004731"/>
                      <a:pt x="852366" y="1012193"/>
                    </a:cubicBezTo>
                    <a:cubicBezTo>
                      <a:pt x="841235" y="1019531"/>
                      <a:pt x="825885" y="1028644"/>
                      <a:pt x="814204" y="1035065"/>
                    </a:cubicBezTo>
                    <a:cubicBezTo>
                      <a:pt x="802584" y="1041364"/>
                      <a:pt x="786684" y="1048948"/>
                      <a:pt x="774758" y="1054574"/>
                    </a:cubicBezTo>
                    <a:cubicBezTo>
                      <a:pt x="762955" y="1060140"/>
                      <a:pt x="746748" y="1066806"/>
                      <a:pt x="734272" y="1070720"/>
                    </a:cubicBezTo>
                    <a:cubicBezTo>
                      <a:pt x="721918" y="1074511"/>
                      <a:pt x="705590" y="1080077"/>
                      <a:pt x="693114" y="1083440"/>
                    </a:cubicBezTo>
                    <a:cubicBezTo>
                      <a:pt x="680638" y="1086743"/>
                      <a:pt x="663942" y="1091024"/>
                      <a:pt x="651160" y="1092858"/>
                    </a:cubicBezTo>
                    <a:cubicBezTo>
                      <a:pt x="625963" y="1096528"/>
                      <a:pt x="592205" y="1101053"/>
                      <a:pt x="566702" y="1101726"/>
                    </a:cubicBezTo>
                    <a:cubicBezTo>
                      <a:pt x="553921" y="1102093"/>
                      <a:pt x="536858" y="1101910"/>
                      <a:pt x="524137" y="1101237"/>
                    </a:cubicBezTo>
                    <a:cubicBezTo>
                      <a:pt x="511294" y="1100625"/>
                      <a:pt x="494231" y="1099341"/>
                      <a:pt x="481511" y="1097445"/>
                    </a:cubicBezTo>
                    <a:cubicBezTo>
                      <a:pt x="456498" y="1093776"/>
                      <a:pt x="423289" y="1087477"/>
                      <a:pt x="398949" y="1080444"/>
                    </a:cubicBezTo>
                    <a:cubicBezTo>
                      <a:pt x="386473" y="1076835"/>
                      <a:pt x="369961" y="1071454"/>
                      <a:pt x="357791" y="1066867"/>
                    </a:cubicBezTo>
                    <a:cubicBezTo>
                      <a:pt x="345926" y="1062463"/>
                      <a:pt x="330515" y="1055675"/>
                      <a:pt x="318956" y="1050660"/>
                    </a:cubicBezTo>
                    <a:cubicBezTo>
                      <a:pt x="306419" y="1045217"/>
                      <a:pt x="290396" y="1036533"/>
                      <a:pt x="278470" y="1029806"/>
                    </a:cubicBezTo>
                    <a:cubicBezTo>
                      <a:pt x="267706" y="1023751"/>
                      <a:pt x="253946" y="1014761"/>
                      <a:pt x="243550" y="1008156"/>
                    </a:cubicBezTo>
                    <a:cubicBezTo>
                      <a:pt x="228872" y="998799"/>
                      <a:pt x="210280" y="984672"/>
                      <a:pt x="197131" y="973236"/>
                    </a:cubicBezTo>
                    <a:cubicBezTo>
                      <a:pt x="189976" y="966998"/>
                      <a:pt x="180497" y="958680"/>
                      <a:pt x="173525" y="952259"/>
                    </a:cubicBezTo>
                    <a:cubicBezTo>
                      <a:pt x="169856" y="948895"/>
                      <a:pt x="165208" y="944186"/>
                      <a:pt x="161660" y="940700"/>
                    </a:cubicBezTo>
                    <a:cubicBezTo>
                      <a:pt x="158541" y="937642"/>
                      <a:pt x="154505" y="933361"/>
                      <a:pt x="151447" y="930242"/>
                    </a:cubicBezTo>
                    <a:cubicBezTo>
                      <a:pt x="149735" y="928408"/>
                      <a:pt x="147472" y="925961"/>
                      <a:pt x="145760" y="924127"/>
                    </a:cubicBezTo>
                    <a:cubicBezTo>
                      <a:pt x="144170" y="922414"/>
                      <a:pt x="142029" y="920029"/>
                      <a:pt x="140439" y="918256"/>
                    </a:cubicBezTo>
                    <a:cubicBezTo>
                      <a:pt x="138421" y="915932"/>
                      <a:pt x="135669" y="912874"/>
                      <a:pt x="133651" y="910550"/>
                    </a:cubicBezTo>
                    <a:cubicBezTo>
                      <a:pt x="130409" y="906819"/>
                      <a:pt x="124783" y="900031"/>
                      <a:pt x="121847" y="896361"/>
                    </a:cubicBezTo>
                    <a:lnTo>
                      <a:pt x="121847" y="896361"/>
                    </a:lnTo>
                    <a:cubicBezTo>
                      <a:pt x="120869" y="895138"/>
                      <a:pt x="119952" y="893976"/>
                      <a:pt x="118973" y="892753"/>
                    </a:cubicBezTo>
                    <a:cubicBezTo>
                      <a:pt x="117566" y="890980"/>
                      <a:pt x="116527" y="889634"/>
                      <a:pt x="116221" y="889267"/>
                    </a:cubicBezTo>
                    <a:cubicBezTo>
                      <a:pt x="111573" y="883335"/>
                      <a:pt x="109494" y="880461"/>
                      <a:pt x="107598" y="877892"/>
                    </a:cubicBezTo>
                    <a:cubicBezTo>
                      <a:pt x="105763" y="875385"/>
                      <a:pt x="103378" y="872021"/>
                      <a:pt x="101604" y="869514"/>
                    </a:cubicBezTo>
                    <a:cubicBezTo>
                      <a:pt x="99525" y="866517"/>
                      <a:pt x="96773" y="862481"/>
                      <a:pt x="94694" y="859423"/>
                    </a:cubicBezTo>
                    <a:cubicBezTo>
                      <a:pt x="90107" y="852634"/>
                      <a:pt x="86071" y="846335"/>
                      <a:pt x="83441" y="842176"/>
                    </a:cubicBezTo>
                    <a:cubicBezTo>
                      <a:pt x="81117" y="838568"/>
                      <a:pt x="78120" y="833676"/>
                      <a:pt x="75919" y="830006"/>
                    </a:cubicBezTo>
                    <a:cubicBezTo>
                      <a:pt x="73778" y="826398"/>
                      <a:pt x="70965" y="821567"/>
                      <a:pt x="68947" y="817897"/>
                    </a:cubicBezTo>
                    <a:cubicBezTo>
                      <a:pt x="64910" y="810681"/>
                      <a:pt x="60018" y="800834"/>
                      <a:pt x="56226" y="793557"/>
                    </a:cubicBezTo>
                    <a:cubicBezTo>
                      <a:pt x="51884" y="785301"/>
                      <a:pt x="47053" y="773864"/>
                      <a:pt x="43322" y="765302"/>
                    </a:cubicBezTo>
                    <a:cubicBezTo>
                      <a:pt x="39041" y="755395"/>
                      <a:pt x="33904" y="741940"/>
                      <a:pt x="30418" y="731727"/>
                    </a:cubicBezTo>
                    <a:cubicBezTo>
                      <a:pt x="26443" y="720107"/>
                      <a:pt x="21672" y="704390"/>
                      <a:pt x="18431" y="692587"/>
                    </a:cubicBezTo>
                    <a:cubicBezTo>
                      <a:pt x="15068" y="680355"/>
                      <a:pt x="11459" y="663843"/>
                      <a:pt x="9135" y="651428"/>
                    </a:cubicBezTo>
                    <a:cubicBezTo>
                      <a:pt x="6811" y="639013"/>
                      <a:pt x="4426" y="622379"/>
                      <a:pt x="3081" y="609780"/>
                    </a:cubicBezTo>
                    <a:cubicBezTo>
                      <a:pt x="1735" y="597121"/>
                      <a:pt x="573" y="580119"/>
                      <a:pt x="206" y="567338"/>
                    </a:cubicBezTo>
                    <a:cubicBezTo>
                      <a:pt x="-161" y="554678"/>
                      <a:pt x="-38" y="537799"/>
                      <a:pt x="573" y="525201"/>
                    </a:cubicBezTo>
                    <a:cubicBezTo>
                      <a:pt x="1919" y="497068"/>
                      <a:pt x="5344" y="468997"/>
                      <a:pt x="10970" y="441232"/>
                    </a:cubicBezTo>
                    <a:cubicBezTo>
                      <a:pt x="13477" y="428756"/>
                      <a:pt x="17514" y="412183"/>
                      <a:pt x="21000" y="399951"/>
                    </a:cubicBezTo>
                    <a:cubicBezTo>
                      <a:pt x="24486" y="387720"/>
                      <a:pt x="30051" y="371697"/>
                      <a:pt x="34148" y="359649"/>
                    </a:cubicBezTo>
                    <a:cubicBezTo>
                      <a:pt x="38246" y="347479"/>
                      <a:pt x="45096" y="331823"/>
                      <a:pt x="50477" y="320203"/>
                    </a:cubicBezTo>
                    <a:cubicBezTo>
                      <a:pt x="55859" y="308522"/>
                      <a:pt x="63565" y="293233"/>
                      <a:pt x="69864" y="282041"/>
                    </a:cubicBezTo>
                    <a:cubicBezTo>
                      <a:pt x="76163" y="270727"/>
                      <a:pt x="85214" y="255988"/>
                      <a:pt x="92370" y="245163"/>
                    </a:cubicBezTo>
                    <a:cubicBezTo>
                      <a:pt x="99586" y="234339"/>
                      <a:pt x="110166" y="220517"/>
                      <a:pt x="117872" y="209998"/>
                    </a:cubicBezTo>
                    <a:cubicBezTo>
                      <a:pt x="125700" y="199357"/>
                      <a:pt x="137504" y="186208"/>
                      <a:pt x="146494" y="176545"/>
                    </a:cubicBezTo>
                    <a:cubicBezTo>
                      <a:pt x="155545" y="166760"/>
                      <a:pt x="168571" y="154590"/>
                      <a:pt x="178051" y="145172"/>
                    </a:cubicBezTo>
                    <a:cubicBezTo>
                      <a:pt x="187713" y="135631"/>
                      <a:pt x="201779" y="124073"/>
                      <a:pt x="212665" y="115939"/>
                    </a:cubicBezTo>
                    <a:cubicBezTo>
                      <a:pt x="223551" y="107805"/>
                      <a:pt x="238107" y="97103"/>
                      <a:pt x="249421" y="89641"/>
                    </a:cubicBezTo>
                    <a:cubicBezTo>
                      <a:pt x="260612" y="82303"/>
                      <a:pt x="275718" y="72701"/>
                      <a:pt x="287705" y="66708"/>
                    </a:cubicBezTo>
                    <a:cubicBezTo>
                      <a:pt x="299508" y="60837"/>
                      <a:pt x="314858" y="52152"/>
                      <a:pt x="327090" y="47260"/>
                    </a:cubicBezTo>
                    <a:cubicBezTo>
                      <a:pt x="339199" y="42428"/>
                      <a:pt x="355161" y="35518"/>
                      <a:pt x="367453" y="31175"/>
                    </a:cubicBezTo>
                    <a:cubicBezTo>
                      <a:pt x="379685" y="26833"/>
                      <a:pt x="396258" y="21818"/>
                      <a:pt x="408734" y="18394"/>
                    </a:cubicBezTo>
                    <a:cubicBezTo>
                      <a:pt x="421088" y="15030"/>
                      <a:pt x="437845" y="11361"/>
                      <a:pt x="450443" y="9037"/>
                    </a:cubicBezTo>
                    <a:cubicBezTo>
                      <a:pt x="463041" y="6713"/>
                      <a:pt x="479982" y="3777"/>
                      <a:pt x="492764" y="2921"/>
                    </a:cubicBezTo>
                    <a:cubicBezTo>
                      <a:pt x="505484" y="2065"/>
                      <a:pt x="522364" y="475"/>
                      <a:pt x="535084" y="108"/>
                    </a:cubicBezTo>
                    <a:cubicBezTo>
                      <a:pt x="547866" y="-259"/>
                      <a:pt x="564868" y="414"/>
                      <a:pt x="577649" y="597"/>
                    </a:cubicBezTo>
                    <a:cubicBezTo>
                      <a:pt x="590492" y="719"/>
                      <a:pt x="607555" y="2676"/>
                      <a:pt x="620276" y="4328"/>
                    </a:cubicBezTo>
                    <a:cubicBezTo>
                      <a:pt x="645350" y="7691"/>
                      <a:pt x="678252" y="15214"/>
                      <a:pt x="702837" y="21268"/>
                    </a:cubicBezTo>
                    <a:cubicBezTo>
                      <a:pt x="715436" y="24387"/>
                      <a:pt x="731642" y="30686"/>
                      <a:pt x="743996" y="34845"/>
                    </a:cubicBezTo>
                    <a:cubicBezTo>
                      <a:pt x="755983" y="38820"/>
                      <a:pt x="771394" y="45731"/>
                      <a:pt x="782831" y="51051"/>
                    </a:cubicBezTo>
                    <a:cubicBezTo>
                      <a:pt x="795184" y="56861"/>
                      <a:pt x="811513" y="65056"/>
                      <a:pt x="823316" y="71906"/>
                    </a:cubicBezTo>
                    <a:cubicBezTo>
                      <a:pt x="833958" y="78083"/>
                      <a:pt x="848146" y="86522"/>
                      <a:pt x="858237" y="93555"/>
                    </a:cubicBezTo>
                    <a:cubicBezTo>
                      <a:pt x="872548" y="103524"/>
                      <a:pt x="891568" y="116979"/>
                      <a:pt x="904655" y="128537"/>
                    </a:cubicBezTo>
                    <a:cubicBezTo>
                      <a:pt x="911749" y="134775"/>
                      <a:pt x="921351" y="143031"/>
                      <a:pt x="928262" y="149514"/>
                    </a:cubicBezTo>
                    <a:cubicBezTo>
                      <a:pt x="933399" y="154345"/>
                      <a:pt x="941410" y="162112"/>
                      <a:pt x="950339" y="171530"/>
                    </a:cubicBezTo>
                    <a:cubicBezTo>
                      <a:pt x="955538" y="177035"/>
                      <a:pt x="959268" y="181193"/>
                      <a:pt x="961286" y="183456"/>
                    </a:cubicBezTo>
                    <a:cubicBezTo>
                      <a:pt x="962509" y="184863"/>
                      <a:pt x="966852" y="189755"/>
                      <a:pt x="970521" y="194097"/>
                    </a:cubicBezTo>
                    <a:cubicBezTo>
                      <a:pt x="974313" y="198562"/>
                      <a:pt x="977432" y="202354"/>
                      <a:pt x="979878" y="205411"/>
                    </a:cubicBezTo>
                    <a:cubicBezTo>
                      <a:pt x="980857" y="206634"/>
                      <a:pt x="981774" y="207796"/>
                      <a:pt x="982752" y="209020"/>
                    </a:cubicBezTo>
                    <a:cubicBezTo>
                      <a:pt x="983547" y="210059"/>
                      <a:pt x="984648" y="211466"/>
                      <a:pt x="985504" y="212506"/>
                    </a:cubicBezTo>
                    <a:lnTo>
                      <a:pt x="985504" y="212506"/>
                    </a:lnTo>
                    <a:cubicBezTo>
                      <a:pt x="986422" y="213668"/>
                      <a:pt x="987339" y="214891"/>
                      <a:pt x="988256" y="216053"/>
                    </a:cubicBezTo>
                    <a:cubicBezTo>
                      <a:pt x="989174" y="217276"/>
                      <a:pt x="990336" y="218866"/>
                      <a:pt x="991253" y="220028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268" name="Graphique 1074">
              <a:extLst>
                <a:ext uri="{FF2B5EF4-FFF2-40B4-BE49-F238E27FC236}">
                  <a16:creationId xmlns:a16="http://schemas.microsoft.com/office/drawing/2014/main" id="{B637EEF2-8E54-4D9D-90B9-CDAAA63F87AC}"/>
                </a:ext>
              </a:extLst>
            </p:cNvPr>
            <p:cNvGrpSpPr/>
            <p:nvPr/>
          </p:nvGrpSpPr>
          <p:grpSpPr>
            <a:xfrm>
              <a:off x="5544860" y="1775421"/>
              <a:ext cx="1102198" cy="1101520"/>
              <a:chOff x="5544860" y="1775421"/>
              <a:chExt cx="1102198" cy="1101520"/>
            </a:xfrm>
            <a:noFill/>
          </p:grpSpPr>
          <p:sp>
            <p:nvSpPr>
              <p:cNvPr id="269" name="Graphique 1074">
                <a:extLst>
                  <a:ext uri="{FF2B5EF4-FFF2-40B4-BE49-F238E27FC236}">
                    <a16:creationId xmlns:a16="http://schemas.microsoft.com/office/drawing/2014/main" id="{8B2CDD62-F0AA-41D5-845E-5F9BE30FD860}"/>
                  </a:ext>
                </a:extLst>
              </p:cNvPr>
              <p:cNvSpPr/>
              <p:nvPr/>
            </p:nvSpPr>
            <p:spPr>
              <a:xfrm>
                <a:off x="5545091" y="1775421"/>
                <a:ext cx="1101836" cy="1101520"/>
              </a:xfrm>
              <a:custGeom>
                <a:avLst/>
                <a:gdLst>
                  <a:gd name="connsiteX0" fmla="*/ 928308 w 1101836"/>
                  <a:gd name="connsiteY0" fmla="*/ 149486 h 1101520"/>
                  <a:gd name="connsiteX1" fmla="*/ 949346 w 1101836"/>
                  <a:gd name="connsiteY1" fmla="*/ 170463 h 1101520"/>
                  <a:gd name="connsiteX2" fmla="*/ 961210 w 1101836"/>
                  <a:gd name="connsiteY2" fmla="*/ 183306 h 1101520"/>
                  <a:gd name="connsiteX3" fmla="*/ 991177 w 1101836"/>
                  <a:gd name="connsiteY3" fmla="*/ 219816 h 1101520"/>
                  <a:gd name="connsiteX4" fmla="*/ 675669 w 1101836"/>
                  <a:gd name="connsiteY4" fmla="*/ 668402 h 1101520"/>
                  <a:gd name="connsiteX5" fmla="*/ 116695 w 1101836"/>
                  <a:gd name="connsiteY5" fmla="*/ 888567 h 1101520"/>
                  <a:gd name="connsiteX6" fmla="*/ 675669 w 1101836"/>
                  <a:gd name="connsiteY6" fmla="*/ 668402 h 1101520"/>
                  <a:gd name="connsiteX7" fmla="*/ 991177 w 1101836"/>
                  <a:gd name="connsiteY7" fmla="*/ 219816 h 1101520"/>
                  <a:gd name="connsiteX8" fmla="*/ 991177 w 1101836"/>
                  <a:gd name="connsiteY8" fmla="*/ 219816 h 1101520"/>
                  <a:gd name="connsiteX9" fmla="*/ 994051 w 1101836"/>
                  <a:gd name="connsiteY9" fmla="*/ 223730 h 1101520"/>
                  <a:gd name="connsiteX10" fmla="*/ 1005121 w 1101836"/>
                  <a:gd name="connsiteY10" fmla="*/ 239692 h 1101520"/>
                  <a:gd name="connsiteX11" fmla="*/ 1013927 w 1101836"/>
                  <a:gd name="connsiteY11" fmla="*/ 253147 h 1101520"/>
                  <a:gd name="connsiteX12" fmla="*/ 1023284 w 1101836"/>
                  <a:gd name="connsiteY12" fmla="*/ 268191 h 1101520"/>
                  <a:gd name="connsiteX13" fmla="*/ 1032641 w 1101836"/>
                  <a:gd name="connsiteY13" fmla="*/ 284092 h 1101520"/>
                  <a:gd name="connsiteX14" fmla="*/ 1037167 w 1101836"/>
                  <a:gd name="connsiteY14" fmla="*/ 292165 h 1101520"/>
                  <a:gd name="connsiteX15" fmla="*/ 1045484 w 1101836"/>
                  <a:gd name="connsiteY15" fmla="*/ 308005 h 1101520"/>
                  <a:gd name="connsiteX16" fmla="*/ 1061446 w 1101836"/>
                  <a:gd name="connsiteY16" fmla="*/ 343598 h 1101520"/>
                  <a:gd name="connsiteX17" fmla="*/ 1078631 w 1101836"/>
                  <a:gd name="connsiteY17" fmla="*/ 392340 h 1101520"/>
                  <a:gd name="connsiteX18" fmla="*/ 1096428 w 1101836"/>
                  <a:gd name="connsiteY18" fmla="*/ 473434 h 1101520"/>
                  <a:gd name="connsiteX19" fmla="*/ 1100892 w 1101836"/>
                  <a:gd name="connsiteY19" fmla="*/ 518384 h 1101520"/>
                  <a:gd name="connsiteX20" fmla="*/ 1093615 w 1101836"/>
                  <a:gd name="connsiteY20" fmla="*/ 645774 h 1101520"/>
                  <a:gd name="connsiteX21" fmla="*/ 1072760 w 1101836"/>
                  <a:gd name="connsiteY21" fmla="*/ 727724 h 1101520"/>
                  <a:gd name="connsiteX22" fmla="*/ 1057532 w 1101836"/>
                  <a:gd name="connsiteY22" fmla="*/ 767659 h 1101520"/>
                  <a:gd name="connsiteX23" fmla="*/ 1039185 w 1101836"/>
                  <a:gd name="connsiteY23" fmla="*/ 806433 h 1101520"/>
                  <a:gd name="connsiteX24" fmla="*/ 1017841 w 1101836"/>
                  <a:gd name="connsiteY24" fmla="*/ 843677 h 1101520"/>
                  <a:gd name="connsiteX25" fmla="*/ 993379 w 1101836"/>
                  <a:gd name="connsiteY25" fmla="*/ 879393 h 1101520"/>
                  <a:gd name="connsiteX26" fmla="*/ 965797 w 1101836"/>
                  <a:gd name="connsiteY26" fmla="*/ 913519 h 1101520"/>
                  <a:gd name="connsiteX27" fmla="*/ 935280 w 1101836"/>
                  <a:gd name="connsiteY27" fmla="*/ 945626 h 1101520"/>
                  <a:gd name="connsiteX28" fmla="*/ 901705 w 1101836"/>
                  <a:gd name="connsiteY28" fmla="*/ 975654 h 1101520"/>
                  <a:gd name="connsiteX29" fmla="*/ 852473 w 1101836"/>
                  <a:gd name="connsiteY29" fmla="*/ 1011920 h 1101520"/>
                  <a:gd name="connsiteX30" fmla="*/ 814311 w 1101836"/>
                  <a:gd name="connsiteY30" fmla="*/ 1034793 h 1101520"/>
                  <a:gd name="connsiteX31" fmla="*/ 774865 w 1101836"/>
                  <a:gd name="connsiteY31" fmla="*/ 1054302 h 1101520"/>
                  <a:gd name="connsiteX32" fmla="*/ 734379 w 1101836"/>
                  <a:gd name="connsiteY32" fmla="*/ 1070447 h 1101520"/>
                  <a:gd name="connsiteX33" fmla="*/ 693221 w 1101836"/>
                  <a:gd name="connsiteY33" fmla="*/ 1083168 h 1101520"/>
                  <a:gd name="connsiteX34" fmla="*/ 651512 w 1101836"/>
                  <a:gd name="connsiteY34" fmla="*/ 1092586 h 1101520"/>
                  <a:gd name="connsiteX35" fmla="*/ 609252 w 1101836"/>
                  <a:gd name="connsiteY35" fmla="*/ 1098701 h 1101520"/>
                  <a:gd name="connsiteX36" fmla="*/ 566748 w 1101836"/>
                  <a:gd name="connsiteY36" fmla="*/ 1101515 h 1101520"/>
                  <a:gd name="connsiteX37" fmla="*/ 482413 w 1101836"/>
                  <a:gd name="connsiteY37" fmla="*/ 1097417 h 1101520"/>
                  <a:gd name="connsiteX38" fmla="*/ 440521 w 1101836"/>
                  <a:gd name="connsiteY38" fmla="*/ 1090507 h 1101520"/>
                  <a:gd name="connsiteX39" fmla="*/ 399546 w 1101836"/>
                  <a:gd name="connsiteY39" fmla="*/ 1080477 h 1101520"/>
                  <a:gd name="connsiteX40" fmla="*/ 359121 w 1101836"/>
                  <a:gd name="connsiteY40" fmla="*/ 1067206 h 1101520"/>
                  <a:gd name="connsiteX41" fmla="*/ 319063 w 1101836"/>
                  <a:gd name="connsiteY41" fmla="*/ 1050510 h 1101520"/>
                  <a:gd name="connsiteX42" fmla="*/ 247449 w 1101836"/>
                  <a:gd name="connsiteY42" fmla="*/ 1010574 h 1101520"/>
                  <a:gd name="connsiteX43" fmla="*/ 217726 w 1101836"/>
                  <a:gd name="connsiteY43" fmla="*/ 989475 h 1101520"/>
                  <a:gd name="connsiteX44" fmla="*/ 192958 w 1101836"/>
                  <a:gd name="connsiteY44" fmla="*/ 969477 h 1101520"/>
                  <a:gd name="connsiteX45" fmla="*/ 162807 w 1101836"/>
                  <a:gd name="connsiteY45" fmla="*/ 941651 h 1101520"/>
                  <a:gd name="connsiteX46" fmla="*/ 137122 w 1101836"/>
                  <a:gd name="connsiteY46" fmla="*/ 914252 h 1101520"/>
                  <a:gd name="connsiteX47" fmla="*/ 125196 w 1101836"/>
                  <a:gd name="connsiteY47" fmla="*/ 900186 h 1101520"/>
                  <a:gd name="connsiteX48" fmla="*/ 113637 w 1101836"/>
                  <a:gd name="connsiteY48" fmla="*/ 885631 h 1101520"/>
                  <a:gd name="connsiteX49" fmla="*/ 110702 w 1101836"/>
                  <a:gd name="connsiteY49" fmla="*/ 881778 h 1101520"/>
                  <a:gd name="connsiteX50" fmla="*/ 105381 w 1101836"/>
                  <a:gd name="connsiteY50" fmla="*/ 874562 h 1101520"/>
                  <a:gd name="connsiteX51" fmla="*/ 95474 w 1101836"/>
                  <a:gd name="connsiteY51" fmla="*/ 860251 h 1101520"/>
                  <a:gd name="connsiteX52" fmla="*/ 80490 w 1101836"/>
                  <a:gd name="connsiteY52" fmla="*/ 837072 h 1101520"/>
                  <a:gd name="connsiteX53" fmla="*/ 69176 w 1101836"/>
                  <a:gd name="connsiteY53" fmla="*/ 817869 h 1101520"/>
                  <a:gd name="connsiteX54" fmla="*/ 54988 w 1101836"/>
                  <a:gd name="connsiteY54" fmla="*/ 790532 h 1101520"/>
                  <a:gd name="connsiteX55" fmla="*/ 32176 w 1101836"/>
                  <a:gd name="connsiteY55" fmla="*/ 736286 h 1101520"/>
                  <a:gd name="connsiteX56" fmla="*/ 10466 w 1101836"/>
                  <a:gd name="connsiteY56" fmla="*/ 657455 h 1101520"/>
                  <a:gd name="connsiteX57" fmla="*/ 3372 w 1101836"/>
                  <a:gd name="connsiteY57" fmla="*/ 611098 h 1101520"/>
                  <a:gd name="connsiteX58" fmla="*/ 375 w 1101836"/>
                  <a:gd name="connsiteY58" fmla="*/ 567860 h 1101520"/>
                  <a:gd name="connsiteX59" fmla="*/ 681 w 1101836"/>
                  <a:gd name="connsiteY59" fmla="*/ 525723 h 1101520"/>
                  <a:gd name="connsiteX60" fmla="*/ 4289 w 1101836"/>
                  <a:gd name="connsiteY60" fmla="*/ 483158 h 1101520"/>
                  <a:gd name="connsiteX61" fmla="*/ 11077 w 1101836"/>
                  <a:gd name="connsiteY61" fmla="*/ 441510 h 1101520"/>
                  <a:gd name="connsiteX62" fmla="*/ 21107 w 1101836"/>
                  <a:gd name="connsiteY62" fmla="*/ 400107 h 1101520"/>
                  <a:gd name="connsiteX63" fmla="*/ 34195 w 1101836"/>
                  <a:gd name="connsiteY63" fmla="*/ 359804 h 1101520"/>
                  <a:gd name="connsiteX64" fmla="*/ 50523 w 1101836"/>
                  <a:gd name="connsiteY64" fmla="*/ 320297 h 1101520"/>
                  <a:gd name="connsiteX65" fmla="*/ 69910 w 1101836"/>
                  <a:gd name="connsiteY65" fmla="*/ 282135 h 1101520"/>
                  <a:gd name="connsiteX66" fmla="*/ 92416 w 1101836"/>
                  <a:gd name="connsiteY66" fmla="*/ 245258 h 1101520"/>
                  <a:gd name="connsiteX67" fmla="*/ 117918 w 1101836"/>
                  <a:gd name="connsiteY67" fmla="*/ 210092 h 1101520"/>
                  <a:gd name="connsiteX68" fmla="*/ 146540 w 1101836"/>
                  <a:gd name="connsiteY68" fmla="*/ 176640 h 1101520"/>
                  <a:gd name="connsiteX69" fmla="*/ 178097 w 1101836"/>
                  <a:gd name="connsiteY69" fmla="*/ 145266 h 1101520"/>
                  <a:gd name="connsiteX70" fmla="*/ 212711 w 1101836"/>
                  <a:gd name="connsiteY70" fmla="*/ 116033 h 1101520"/>
                  <a:gd name="connsiteX71" fmla="*/ 287629 w 1101836"/>
                  <a:gd name="connsiteY71" fmla="*/ 66863 h 1101520"/>
                  <a:gd name="connsiteX72" fmla="*/ 367377 w 1101836"/>
                  <a:gd name="connsiteY72" fmla="*/ 31270 h 1101520"/>
                  <a:gd name="connsiteX73" fmla="*/ 450367 w 1101836"/>
                  <a:gd name="connsiteY73" fmla="*/ 9131 h 1101520"/>
                  <a:gd name="connsiteX74" fmla="*/ 492626 w 1101836"/>
                  <a:gd name="connsiteY74" fmla="*/ 3015 h 1101520"/>
                  <a:gd name="connsiteX75" fmla="*/ 535130 w 1101836"/>
                  <a:gd name="connsiteY75" fmla="*/ 80 h 1101520"/>
                  <a:gd name="connsiteX76" fmla="*/ 577390 w 1101836"/>
                  <a:gd name="connsiteY76" fmla="*/ 508 h 1101520"/>
                  <a:gd name="connsiteX77" fmla="*/ 619771 w 1101836"/>
                  <a:gd name="connsiteY77" fmla="*/ 4238 h 1101520"/>
                  <a:gd name="connsiteX78" fmla="*/ 702333 w 1101836"/>
                  <a:gd name="connsiteY78" fmla="*/ 21118 h 1101520"/>
                  <a:gd name="connsiteX79" fmla="*/ 742758 w 1101836"/>
                  <a:gd name="connsiteY79" fmla="*/ 34328 h 1101520"/>
                  <a:gd name="connsiteX80" fmla="*/ 782816 w 1101836"/>
                  <a:gd name="connsiteY80" fmla="*/ 51023 h 1101520"/>
                  <a:gd name="connsiteX81" fmla="*/ 854430 w 1101836"/>
                  <a:gd name="connsiteY81" fmla="*/ 90959 h 1101520"/>
                  <a:gd name="connsiteX82" fmla="*/ 884153 w 1101836"/>
                  <a:gd name="connsiteY82" fmla="*/ 112058 h 1101520"/>
                  <a:gd name="connsiteX83" fmla="*/ 928308 w 1101836"/>
                  <a:gd name="connsiteY83" fmla="*/ 149486 h 11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101836" h="1101520">
                    <a:moveTo>
                      <a:pt x="928308" y="149486"/>
                    </a:moveTo>
                    <a:cubicBezTo>
                      <a:pt x="934852" y="155541"/>
                      <a:pt x="943169" y="164041"/>
                      <a:pt x="949346" y="170463"/>
                    </a:cubicBezTo>
                    <a:cubicBezTo>
                      <a:pt x="949407" y="170524"/>
                      <a:pt x="954728" y="176089"/>
                      <a:pt x="961210" y="183306"/>
                    </a:cubicBezTo>
                    <a:cubicBezTo>
                      <a:pt x="971607" y="194987"/>
                      <a:pt x="981698" y="207279"/>
                      <a:pt x="991177" y="219816"/>
                    </a:cubicBezTo>
                    <a:cubicBezTo>
                      <a:pt x="1044873" y="291248"/>
                      <a:pt x="907698" y="487928"/>
                      <a:pt x="675669" y="668402"/>
                    </a:cubicBezTo>
                    <a:cubicBezTo>
                      <a:pt x="435873" y="854930"/>
                      <a:pt x="185619" y="953515"/>
                      <a:pt x="116695" y="888567"/>
                    </a:cubicBezTo>
                    <a:cubicBezTo>
                      <a:pt x="185619" y="953515"/>
                      <a:pt x="435873" y="854930"/>
                      <a:pt x="675669" y="668402"/>
                    </a:cubicBezTo>
                    <a:cubicBezTo>
                      <a:pt x="907698" y="487928"/>
                      <a:pt x="1044873" y="291248"/>
                      <a:pt x="991177" y="219816"/>
                    </a:cubicBezTo>
                    <a:lnTo>
                      <a:pt x="991177" y="219816"/>
                    </a:lnTo>
                    <a:cubicBezTo>
                      <a:pt x="991972" y="221039"/>
                      <a:pt x="993195" y="222568"/>
                      <a:pt x="994051" y="223730"/>
                    </a:cubicBezTo>
                    <a:cubicBezTo>
                      <a:pt x="996192" y="226605"/>
                      <a:pt x="1001696" y="234494"/>
                      <a:pt x="1005121" y="239692"/>
                    </a:cubicBezTo>
                    <a:cubicBezTo>
                      <a:pt x="1007812" y="243729"/>
                      <a:pt x="1011298" y="249110"/>
                      <a:pt x="1013927" y="253147"/>
                    </a:cubicBezTo>
                    <a:cubicBezTo>
                      <a:pt x="1016802" y="257611"/>
                      <a:pt x="1020532" y="263605"/>
                      <a:pt x="1023284" y="268191"/>
                    </a:cubicBezTo>
                    <a:cubicBezTo>
                      <a:pt x="1026159" y="272901"/>
                      <a:pt x="1029889" y="279322"/>
                      <a:pt x="1032641" y="284092"/>
                    </a:cubicBezTo>
                    <a:cubicBezTo>
                      <a:pt x="1034048" y="286477"/>
                      <a:pt x="1035822" y="289719"/>
                      <a:pt x="1037167" y="292165"/>
                    </a:cubicBezTo>
                    <a:cubicBezTo>
                      <a:pt x="1039797" y="296874"/>
                      <a:pt x="1043038" y="303234"/>
                      <a:pt x="1045484" y="308005"/>
                    </a:cubicBezTo>
                    <a:cubicBezTo>
                      <a:pt x="1050744" y="318462"/>
                      <a:pt x="1056676" y="332895"/>
                      <a:pt x="1061446" y="343598"/>
                    </a:cubicBezTo>
                    <a:cubicBezTo>
                      <a:pt x="1067745" y="357725"/>
                      <a:pt x="1074350" y="377418"/>
                      <a:pt x="1078631" y="392340"/>
                    </a:cubicBezTo>
                    <a:cubicBezTo>
                      <a:pt x="1085481" y="416313"/>
                      <a:pt x="1092086" y="448910"/>
                      <a:pt x="1096428" y="473434"/>
                    </a:cubicBezTo>
                    <a:cubicBezTo>
                      <a:pt x="1098813" y="486766"/>
                      <a:pt x="1100097" y="504868"/>
                      <a:pt x="1100892" y="518384"/>
                    </a:cubicBezTo>
                    <a:cubicBezTo>
                      <a:pt x="1103400" y="560705"/>
                      <a:pt x="1100892" y="604065"/>
                      <a:pt x="1093615" y="645774"/>
                    </a:cubicBezTo>
                    <a:cubicBezTo>
                      <a:pt x="1089211" y="670787"/>
                      <a:pt x="1079977" y="703384"/>
                      <a:pt x="1072760" y="727724"/>
                    </a:cubicBezTo>
                    <a:cubicBezTo>
                      <a:pt x="1069091" y="740017"/>
                      <a:pt x="1062547" y="755856"/>
                      <a:pt x="1057532" y="767659"/>
                    </a:cubicBezTo>
                    <a:cubicBezTo>
                      <a:pt x="1052456" y="779463"/>
                      <a:pt x="1045117" y="794997"/>
                      <a:pt x="1039185" y="806433"/>
                    </a:cubicBezTo>
                    <a:cubicBezTo>
                      <a:pt x="1033192" y="817869"/>
                      <a:pt x="1024202" y="832547"/>
                      <a:pt x="1017841" y="843677"/>
                    </a:cubicBezTo>
                    <a:cubicBezTo>
                      <a:pt x="1011359" y="854930"/>
                      <a:pt x="1000962" y="868874"/>
                      <a:pt x="993379" y="879393"/>
                    </a:cubicBezTo>
                    <a:cubicBezTo>
                      <a:pt x="985734" y="890095"/>
                      <a:pt x="974481" y="903611"/>
                      <a:pt x="965797" y="913519"/>
                    </a:cubicBezTo>
                    <a:cubicBezTo>
                      <a:pt x="957051" y="923487"/>
                      <a:pt x="944453" y="935963"/>
                      <a:pt x="935280" y="945626"/>
                    </a:cubicBezTo>
                    <a:cubicBezTo>
                      <a:pt x="925984" y="955411"/>
                      <a:pt x="911918" y="966847"/>
                      <a:pt x="901705" y="975654"/>
                    </a:cubicBezTo>
                    <a:cubicBezTo>
                      <a:pt x="887822" y="987702"/>
                      <a:pt x="867640" y="1001646"/>
                      <a:pt x="852473" y="1011920"/>
                    </a:cubicBezTo>
                    <a:cubicBezTo>
                      <a:pt x="841404" y="1019381"/>
                      <a:pt x="825870" y="1028188"/>
                      <a:pt x="814311" y="1034793"/>
                    </a:cubicBezTo>
                    <a:cubicBezTo>
                      <a:pt x="802814" y="1041336"/>
                      <a:pt x="786913" y="1048920"/>
                      <a:pt x="774865" y="1054302"/>
                    </a:cubicBezTo>
                    <a:cubicBezTo>
                      <a:pt x="762940" y="1059622"/>
                      <a:pt x="746855" y="1066533"/>
                      <a:pt x="734379" y="1070447"/>
                    </a:cubicBezTo>
                    <a:cubicBezTo>
                      <a:pt x="722026" y="1074300"/>
                      <a:pt x="705819" y="1080354"/>
                      <a:pt x="693221" y="1083168"/>
                    </a:cubicBezTo>
                    <a:cubicBezTo>
                      <a:pt x="680684" y="1085981"/>
                      <a:pt x="664110" y="1090262"/>
                      <a:pt x="651512" y="1092586"/>
                    </a:cubicBezTo>
                    <a:cubicBezTo>
                      <a:pt x="638914" y="1094910"/>
                      <a:pt x="622034" y="1097723"/>
                      <a:pt x="609252" y="1098701"/>
                    </a:cubicBezTo>
                    <a:cubicBezTo>
                      <a:pt x="596532" y="1099680"/>
                      <a:pt x="579530" y="1101637"/>
                      <a:pt x="566748" y="1101515"/>
                    </a:cubicBezTo>
                    <a:cubicBezTo>
                      <a:pt x="541430" y="1101270"/>
                      <a:pt x="507549" y="1100536"/>
                      <a:pt x="482413" y="1097417"/>
                    </a:cubicBezTo>
                    <a:cubicBezTo>
                      <a:pt x="469754" y="1095827"/>
                      <a:pt x="452997" y="1093075"/>
                      <a:pt x="440521" y="1090507"/>
                    </a:cubicBezTo>
                    <a:cubicBezTo>
                      <a:pt x="428106" y="1087999"/>
                      <a:pt x="411838" y="1083473"/>
                      <a:pt x="399546" y="1080477"/>
                    </a:cubicBezTo>
                    <a:cubicBezTo>
                      <a:pt x="387131" y="1077419"/>
                      <a:pt x="371169" y="1071487"/>
                      <a:pt x="359121" y="1067206"/>
                    </a:cubicBezTo>
                    <a:cubicBezTo>
                      <a:pt x="346828" y="1062864"/>
                      <a:pt x="330683" y="1056381"/>
                      <a:pt x="319063" y="1050510"/>
                    </a:cubicBezTo>
                    <a:cubicBezTo>
                      <a:pt x="297108" y="1039379"/>
                      <a:pt x="268181" y="1023846"/>
                      <a:pt x="247449" y="1010574"/>
                    </a:cubicBezTo>
                    <a:cubicBezTo>
                      <a:pt x="238214" y="1004703"/>
                      <a:pt x="226472" y="996080"/>
                      <a:pt x="217726" y="989475"/>
                    </a:cubicBezTo>
                    <a:cubicBezTo>
                      <a:pt x="210082" y="983727"/>
                      <a:pt x="200358" y="975532"/>
                      <a:pt x="192958" y="969477"/>
                    </a:cubicBezTo>
                    <a:cubicBezTo>
                      <a:pt x="183417" y="961710"/>
                      <a:pt x="171553" y="950335"/>
                      <a:pt x="162807" y="941651"/>
                    </a:cubicBezTo>
                    <a:cubicBezTo>
                      <a:pt x="159566" y="938409"/>
                      <a:pt x="149659" y="928563"/>
                      <a:pt x="137122" y="914252"/>
                    </a:cubicBezTo>
                    <a:cubicBezTo>
                      <a:pt x="134369" y="911133"/>
                      <a:pt x="130089" y="906180"/>
                      <a:pt x="125196" y="900186"/>
                    </a:cubicBezTo>
                    <a:cubicBezTo>
                      <a:pt x="118469" y="891991"/>
                      <a:pt x="113698" y="885692"/>
                      <a:pt x="113637" y="885631"/>
                    </a:cubicBezTo>
                    <a:cubicBezTo>
                      <a:pt x="112659" y="884347"/>
                      <a:pt x="111680" y="883062"/>
                      <a:pt x="110702" y="881778"/>
                    </a:cubicBezTo>
                    <a:cubicBezTo>
                      <a:pt x="107399" y="877375"/>
                      <a:pt x="107216" y="877069"/>
                      <a:pt x="105381" y="874562"/>
                    </a:cubicBezTo>
                    <a:cubicBezTo>
                      <a:pt x="104036" y="872666"/>
                      <a:pt x="100427" y="867651"/>
                      <a:pt x="95474" y="860251"/>
                    </a:cubicBezTo>
                    <a:cubicBezTo>
                      <a:pt x="87890" y="848998"/>
                      <a:pt x="82692" y="840681"/>
                      <a:pt x="80490" y="837072"/>
                    </a:cubicBezTo>
                    <a:cubicBezTo>
                      <a:pt x="73885" y="826492"/>
                      <a:pt x="69237" y="817991"/>
                      <a:pt x="69176" y="817869"/>
                    </a:cubicBezTo>
                    <a:cubicBezTo>
                      <a:pt x="64834" y="809735"/>
                      <a:pt x="58780" y="798972"/>
                      <a:pt x="54988" y="790532"/>
                    </a:cubicBezTo>
                    <a:cubicBezTo>
                      <a:pt x="47710" y="774448"/>
                      <a:pt x="38292" y="752859"/>
                      <a:pt x="32176" y="736286"/>
                    </a:cubicBezTo>
                    <a:cubicBezTo>
                      <a:pt x="23737" y="713230"/>
                      <a:pt x="15725" y="681428"/>
                      <a:pt x="10466" y="657455"/>
                    </a:cubicBezTo>
                    <a:cubicBezTo>
                      <a:pt x="7408" y="643756"/>
                      <a:pt x="4411" y="625164"/>
                      <a:pt x="3372" y="611098"/>
                    </a:cubicBezTo>
                    <a:cubicBezTo>
                      <a:pt x="2393" y="598133"/>
                      <a:pt x="742" y="580886"/>
                      <a:pt x="375" y="567860"/>
                    </a:cubicBezTo>
                    <a:cubicBezTo>
                      <a:pt x="-53" y="555201"/>
                      <a:pt x="-298" y="538321"/>
                      <a:pt x="681" y="525723"/>
                    </a:cubicBezTo>
                    <a:cubicBezTo>
                      <a:pt x="1720" y="512941"/>
                      <a:pt x="2699" y="495878"/>
                      <a:pt x="4289" y="483158"/>
                    </a:cubicBezTo>
                    <a:cubicBezTo>
                      <a:pt x="5818" y="470559"/>
                      <a:pt x="8570" y="453925"/>
                      <a:pt x="11077" y="441510"/>
                    </a:cubicBezTo>
                    <a:cubicBezTo>
                      <a:pt x="13585" y="428973"/>
                      <a:pt x="17621" y="412399"/>
                      <a:pt x="21107" y="400107"/>
                    </a:cubicBezTo>
                    <a:cubicBezTo>
                      <a:pt x="24593" y="387875"/>
                      <a:pt x="29547" y="371608"/>
                      <a:pt x="34195" y="359804"/>
                    </a:cubicBezTo>
                    <a:cubicBezTo>
                      <a:pt x="38904" y="347879"/>
                      <a:pt x="45142" y="331917"/>
                      <a:pt x="50523" y="320297"/>
                    </a:cubicBezTo>
                    <a:cubicBezTo>
                      <a:pt x="55905" y="308616"/>
                      <a:pt x="63611" y="293327"/>
                      <a:pt x="69910" y="282135"/>
                    </a:cubicBezTo>
                    <a:cubicBezTo>
                      <a:pt x="76209" y="270821"/>
                      <a:pt x="85261" y="256021"/>
                      <a:pt x="92416" y="245258"/>
                    </a:cubicBezTo>
                    <a:cubicBezTo>
                      <a:pt x="99632" y="234433"/>
                      <a:pt x="110213" y="220611"/>
                      <a:pt x="117918" y="210092"/>
                    </a:cubicBezTo>
                    <a:cubicBezTo>
                      <a:pt x="125746" y="199451"/>
                      <a:pt x="137550" y="186302"/>
                      <a:pt x="146540" y="176640"/>
                    </a:cubicBezTo>
                    <a:cubicBezTo>
                      <a:pt x="155591" y="166855"/>
                      <a:pt x="168617" y="154684"/>
                      <a:pt x="178097" y="145266"/>
                    </a:cubicBezTo>
                    <a:cubicBezTo>
                      <a:pt x="187759" y="135665"/>
                      <a:pt x="201642" y="123922"/>
                      <a:pt x="212711" y="116033"/>
                    </a:cubicBezTo>
                    <a:cubicBezTo>
                      <a:pt x="234544" y="100377"/>
                      <a:pt x="264083" y="79767"/>
                      <a:pt x="287629" y="66863"/>
                    </a:cubicBezTo>
                    <a:cubicBezTo>
                      <a:pt x="314171" y="52369"/>
                      <a:pt x="339734" y="41238"/>
                      <a:pt x="367377" y="31270"/>
                    </a:cubicBezTo>
                    <a:cubicBezTo>
                      <a:pt x="393736" y="21790"/>
                      <a:pt x="423030" y="14146"/>
                      <a:pt x="450367" y="9131"/>
                    </a:cubicBezTo>
                    <a:cubicBezTo>
                      <a:pt x="462965" y="6807"/>
                      <a:pt x="479906" y="4361"/>
                      <a:pt x="492626" y="3015"/>
                    </a:cubicBezTo>
                    <a:cubicBezTo>
                      <a:pt x="505347" y="1548"/>
                      <a:pt x="522349" y="202"/>
                      <a:pt x="535130" y="80"/>
                    </a:cubicBezTo>
                    <a:cubicBezTo>
                      <a:pt x="547790" y="-43"/>
                      <a:pt x="564730" y="-104"/>
                      <a:pt x="577390" y="508"/>
                    </a:cubicBezTo>
                    <a:cubicBezTo>
                      <a:pt x="590110" y="1119"/>
                      <a:pt x="607173" y="2159"/>
                      <a:pt x="619771" y="4238"/>
                    </a:cubicBezTo>
                    <a:cubicBezTo>
                      <a:pt x="644723" y="8336"/>
                      <a:pt x="677748" y="15124"/>
                      <a:pt x="702333" y="21118"/>
                    </a:cubicBezTo>
                    <a:cubicBezTo>
                      <a:pt x="714748" y="24176"/>
                      <a:pt x="730832" y="29802"/>
                      <a:pt x="742758" y="34328"/>
                    </a:cubicBezTo>
                    <a:cubicBezTo>
                      <a:pt x="754928" y="38976"/>
                      <a:pt x="771196" y="45152"/>
                      <a:pt x="782816" y="51023"/>
                    </a:cubicBezTo>
                    <a:cubicBezTo>
                      <a:pt x="804771" y="62154"/>
                      <a:pt x="833515" y="77994"/>
                      <a:pt x="854430" y="90959"/>
                    </a:cubicBezTo>
                    <a:cubicBezTo>
                      <a:pt x="863726" y="96708"/>
                      <a:pt x="875591" y="105270"/>
                      <a:pt x="884153" y="112058"/>
                    </a:cubicBezTo>
                    <a:cubicBezTo>
                      <a:pt x="897790" y="122822"/>
                      <a:pt x="915648" y="137622"/>
                      <a:pt x="928308" y="149486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270" name="Graphique 1074">
                <a:extLst>
                  <a:ext uri="{FF2B5EF4-FFF2-40B4-BE49-F238E27FC236}">
                    <a16:creationId xmlns:a16="http://schemas.microsoft.com/office/drawing/2014/main" id="{43D632FF-43D3-4344-92C3-563F3FEA1B89}"/>
                  </a:ext>
                </a:extLst>
              </p:cNvPr>
              <p:cNvGrpSpPr/>
              <p:nvPr/>
            </p:nvGrpSpPr>
            <p:grpSpPr>
              <a:xfrm>
                <a:off x="5547506" y="1779925"/>
                <a:ext cx="1097048" cy="1092546"/>
                <a:chOff x="5547506" y="1779925"/>
                <a:chExt cx="1097048" cy="1092546"/>
              </a:xfrm>
              <a:noFill/>
            </p:grpSpPr>
            <p:grpSp>
              <p:nvGrpSpPr>
                <p:cNvPr id="273" name="Graphique 1074">
                  <a:extLst>
                    <a:ext uri="{FF2B5EF4-FFF2-40B4-BE49-F238E27FC236}">
                      <a16:creationId xmlns:a16="http://schemas.microsoft.com/office/drawing/2014/main" id="{44F65284-5783-4C12-A117-794413D77E70}"/>
                    </a:ext>
                  </a:extLst>
                </p:cNvPr>
                <p:cNvGrpSpPr/>
                <p:nvPr/>
              </p:nvGrpSpPr>
              <p:grpSpPr>
                <a:xfrm>
                  <a:off x="5780858" y="1788014"/>
                  <a:ext cx="767072" cy="655869"/>
                  <a:chOff x="5780858" y="1788014"/>
                  <a:chExt cx="767072" cy="655869"/>
                </a:xfrm>
                <a:noFill/>
              </p:grpSpPr>
              <p:sp>
                <p:nvSpPr>
                  <p:cNvPr id="316" name="Graphique 1074">
                    <a:extLst>
                      <a:ext uri="{FF2B5EF4-FFF2-40B4-BE49-F238E27FC236}">
                        <a16:creationId xmlns:a16="http://schemas.microsoft.com/office/drawing/2014/main" id="{01F015D2-3BAE-48F7-B651-A5A2A3EDD14C}"/>
                      </a:ext>
                    </a:extLst>
                  </p:cNvPr>
                  <p:cNvSpPr/>
                  <p:nvPr/>
                </p:nvSpPr>
                <p:spPr>
                  <a:xfrm>
                    <a:off x="5780858" y="1788014"/>
                    <a:ext cx="767072" cy="655869"/>
                  </a:xfrm>
                  <a:custGeom>
                    <a:avLst/>
                    <a:gdLst>
                      <a:gd name="connsiteX0" fmla="*/ 439901 w 767072"/>
                      <a:gd name="connsiteY0" fmla="*/ 655870 h 655869"/>
                      <a:gd name="connsiteX1" fmla="*/ 439840 w 767072"/>
                      <a:gd name="connsiteY1" fmla="*/ 655809 h 655869"/>
                      <a:gd name="connsiteX2" fmla="*/ 61 w 767072"/>
                      <a:gd name="connsiteY2" fmla="*/ 119341 h 655869"/>
                      <a:gd name="connsiteX3" fmla="*/ 0 w 767072"/>
                      <a:gd name="connsiteY3" fmla="*/ 119280 h 655869"/>
                      <a:gd name="connsiteX4" fmla="*/ 61 w 767072"/>
                      <a:gd name="connsiteY4" fmla="*/ 119219 h 655869"/>
                      <a:gd name="connsiteX5" fmla="*/ 97056 w 767072"/>
                      <a:gd name="connsiteY5" fmla="*/ 58123 h 655869"/>
                      <a:gd name="connsiteX6" fmla="*/ 107024 w 767072"/>
                      <a:gd name="connsiteY6" fmla="*/ 53292 h 655869"/>
                      <a:gd name="connsiteX7" fmla="*/ 245 w 767072"/>
                      <a:gd name="connsiteY7" fmla="*/ 119341 h 655869"/>
                      <a:gd name="connsiteX8" fmla="*/ 439962 w 767072"/>
                      <a:gd name="connsiteY8" fmla="*/ 655687 h 655869"/>
                      <a:gd name="connsiteX9" fmla="*/ 674805 w 767072"/>
                      <a:gd name="connsiteY9" fmla="*/ 430385 h 655869"/>
                      <a:gd name="connsiteX10" fmla="*/ 741343 w 767072"/>
                      <a:gd name="connsiteY10" fmla="*/ 330882 h 655869"/>
                      <a:gd name="connsiteX11" fmla="*/ 766846 w 767072"/>
                      <a:gd name="connsiteY11" fmla="*/ 250706 h 655869"/>
                      <a:gd name="connsiteX12" fmla="*/ 749294 w 767072"/>
                      <a:gd name="connsiteY12" fmla="*/ 200496 h 655869"/>
                      <a:gd name="connsiteX13" fmla="*/ 749294 w 767072"/>
                      <a:gd name="connsiteY13" fmla="*/ 200496 h 655869"/>
                      <a:gd name="connsiteX14" fmla="*/ 412197 w 767072"/>
                      <a:gd name="connsiteY14" fmla="*/ 4794 h 655869"/>
                      <a:gd name="connsiteX15" fmla="*/ 317159 w 767072"/>
                      <a:gd name="connsiteY15" fmla="*/ 574 h 655869"/>
                      <a:gd name="connsiteX16" fmla="*/ 412197 w 767072"/>
                      <a:gd name="connsiteY16" fmla="*/ 4611 h 655869"/>
                      <a:gd name="connsiteX17" fmla="*/ 508213 w 767072"/>
                      <a:gd name="connsiteY17" fmla="*/ 26811 h 655869"/>
                      <a:gd name="connsiteX18" fmla="*/ 598236 w 767072"/>
                      <a:gd name="connsiteY18" fmla="*/ 67052 h 655869"/>
                      <a:gd name="connsiteX19" fmla="*/ 679514 w 767072"/>
                      <a:gd name="connsiteY19" fmla="*/ 125029 h 655869"/>
                      <a:gd name="connsiteX20" fmla="*/ 749355 w 767072"/>
                      <a:gd name="connsiteY20" fmla="*/ 200435 h 655869"/>
                      <a:gd name="connsiteX21" fmla="*/ 766968 w 767072"/>
                      <a:gd name="connsiteY21" fmla="*/ 250767 h 655869"/>
                      <a:gd name="connsiteX22" fmla="*/ 741466 w 767072"/>
                      <a:gd name="connsiteY22" fmla="*/ 331005 h 655869"/>
                      <a:gd name="connsiteX23" fmla="*/ 674866 w 767072"/>
                      <a:gd name="connsiteY23" fmla="*/ 430507 h 655869"/>
                      <a:gd name="connsiteX24" fmla="*/ 572612 w 767072"/>
                      <a:gd name="connsiteY24" fmla="*/ 541384 h 655869"/>
                      <a:gd name="connsiteX25" fmla="*/ 439962 w 767072"/>
                      <a:gd name="connsiteY25" fmla="*/ 655870 h 655869"/>
                      <a:gd name="connsiteX26" fmla="*/ 439901 w 767072"/>
                      <a:gd name="connsiteY26" fmla="*/ 655870 h 655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67072" h="655869">
                        <a:moveTo>
                          <a:pt x="439901" y="655870"/>
                        </a:moveTo>
                        <a:lnTo>
                          <a:pt x="439840" y="655809"/>
                        </a:lnTo>
                        <a:cubicBezTo>
                          <a:pt x="266155" y="424819"/>
                          <a:pt x="68863" y="184167"/>
                          <a:pt x="61" y="119341"/>
                        </a:cubicBezTo>
                        <a:lnTo>
                          <a:pt x="0" y="119280"/>
                        </a:lnTo>
                        <a:lnTo>
                          <a:pt x="61" y="119219"/>
                        </a:lnTo>
                        <a:cubicBezTo>
                          <a:pt x="30456" y="95551"/>
                          <a:pt x="63114" y="75002"/>
                          <a:pt x="97056" y="58123"/>
                        </a:cubicBezTo>
                        <a:cubicBezTo>
                          <a:pt x="100358" y="56472"/>
                          <a:pt x="103661" y="54882"/>
                          <a:pt x="107024" y="53292"/>
                        </a:cubicBezTo>
                        <a:cubicBezTo>
                          <a:pt x="69719" y="71027"/>
                          <a:pt x="33942" y="93105"/>
                          <a:pt x="245" y="119341"/>
                        </a:cubicBezTo>
                        <a:cubicBezTo>
                          <a:pt x="69107" y="184290"/>
                          <a:pt x="266277" y="424819"/>
                          <a:pt x="439962" y="655687"/>
                        </a:cubicBezTo>
                        <a:cubicBezTo>
                          <a:pt x="534389" y="582237"/>
                          <a:pt x="615605" y="504323"/>
                          <a:pt x="674805" y="430385"/>
                        </a:cubicBezTo>
                        <a:cubicBezTo>
                          <a:pt x="703304" y="394791"/>
                          <a:pt x="725687" y="361339"/>
                          <a:pt x="741343" y="330882"/>
                        </a:cubicBezTo>
                        <a:cubicBezTo>
                          <a:pt x="757183" y="300059"/>
                          <a:pt x="765806" y="273089"/>
                          <a:pt x="766846" y="250706"/>
                        </a:cubicBezTo>
                        <a:cubicBezTo>
                          <a:pt x="767885" y="229301"/>
                          <a:pt x="761953" y="212422"/>
                          <a:pt x="749294" y="200496"/>
                        </a:cubicBezTo>
                        <a:lnTo>
                          <a:pt x="749294" y="200496"/>
                        </a:lnTo>
                        <a:cubicBezTo>
                          <a:pt x="668016" y="92432"/>
                          <a:pt x="548271" y="22897"/>
                          <a:pt x="412197" y="4794"/>
                        </a:cubicBezTo>
                        <a:cubicBezTo>
                          <a:pt x="380457" y="574"/>
                          <a:pt x="348655" y="-832"/>
                          <a:pt x="317159" y="574"/>
                        </a:cubicBezTo>
                        <a:cubicBezTo>
                          <a:pt x="348961" y="-893"/>
                          <a:pt x="380885" y="452"/>
                          <a:pt x="412197" y="4611"/>
                        </a:cubicBezTo>
                        <a:cubicBezTo>
                          <a:pt x="444916" y="8953"/>
                          <a:pt x="477207" y="16414"/>
                          <a:pt x="508213" y="26811"/>
                        </a:cubicBezTo>
                        <a:cubicBezTo>
                          <a:pt x="539526" y="37268"/>
                          <a:pt x="569798" y="50784"/>
                          <a:pt x="598236" y="67052"/>
                        </a:cubicBezTo>
                        <a:cubicBezTo>
                          <a:pt x="627163" y="83564"/>
                          <a:pt x="654562" y="103073"/>
                          <a:pt x="679514" y="125029"/>
                        </a:cubicBezTo>
                        <a:cubicBezTo>
                          <a:pt x="705138" y="147534"/>
                          <a:pt x="728623" y="172914"/>
                          <a:pt x="749355" y="200435"/>
                        </a:cubicBezTo>
                        <a:cubicBezTo>
                          <a:pt x="762014" y="212422"/>
                          <a:pt x="767947" y="229301"/>
                          <a:pt x="766968" y="250767"/>
                        </a:cubicBezTo>
                        <a:cubicBezTo>
                          <a:pt x="765928" y="273212"/>
                          <a:pt x="757305" y="300182"/>
                          <a:pt x="741466" y="331005"/>
                        </a:cubicBezTo>
                        <a:cubicBezTo>
                          <a:pt x="725810" y="361461"/>
                          <a:pt x="703426" y="394914"/>
                          <a:pt x="674866" y="430507"/>
                        </a:cubicBezTo>
                        <a:cubicBezTo>
                          <a:pt x="646061" y="466528"/>
                          <a:pt x="611630" y="503834"/>
                          <a:pt x="572612" y="541384"/>
                        </a:cubicBezTo>
                        <a:cubicBezTo>
                          <a:pt x="532248" y="580280"/>
                          <a:pt x="487604" y="618748"/>
                          <a:pt x="439962" y="655870"/>
                        </a:cubicBezTo>
                        <a:lnTo>
                          <a:pt x="439901" y="65587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7" name="Graphique 1074">
                    <a:extLst>
                      <a:ext uri="{FF2B5EF4-FFF2-40B4-BE49-F238E27FC236}">
                        <a16:creationId xmlns:a16="http://schemas.microsoft.com/office/drawing/2014/main" id="{853EC2CB-5595-4449-A3ED-02275DB86489}"/>
                      </a:ext>
                    </a:extLst>
                  </p:cNvPr>
                  <p:cNvSpPr/>
                  <p:nvPr/>
                </p:nvSpPr>
                <p:spPr>
                  <a:xfrm>
                    <a:off x="6311883" y="1823081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8" name="Graphique 1074">
                    <a:extLst>
                      <a:ext uri="{FF2B5EF4-FFF2-40B4-BE49-F238E27FC236}">
                        <a16:creationId xmlns:a16="http://schemas.microsoft.com/office/drawing/2014/main" id="{8E02C658-8AEF-40BE-985F-62D9B43EAB48}"/>
                      </a:ext>
                    </a:extLst>
                  </p:cNvPr>
                  <p:cNvSpPr/>
                  <p:nvPr/>
                </p:nvSpPr>
                <p:spPr>
                  <a:xfrm>
                    <a:off x="6043038" y="179397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5959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9" name="Graphique 1074">
                    <a:extLst>
                      <a:ext uri="{FF2B5EF4-FFF2-40B4-BE49-F238E27FC236}">
                        <a16:creationId xmlns:a16="http://schemas.microsoft.com/office/drawing/2014/main" id="{A045DB65-A983-42D8-B9EC-86ED480F2316}"/>
                      </a:ext>
                    </a:extLst>
                  </p:cNvPr>
                  <p:cNvSpPr/>
                  <p:nvPr/>
                </p:nvSpPr>
                <p:spPr>
                  <a:xfrm>
                    <a:off x="6044689" y="1970868"/>
                    <a:ext cx="485646" cy="245512"/>
                  </a:xfrm>
                  <a:custGeom>
                    <a:avLst/>
                    <a:gdLst>
                      <a:gd name="connsiteX0" fmla="*/ 122 w 485646"/>
                      <a:gd name="connsiteY0" fmla="*/ 245513 h 245512"/>
                      <a:gd name="connsiteX1" fmla="*/ 0 w 485646"/>
                      <a:gd name="connsiteY1" fmla="*/ 245390 h 245512"/>
                      <a:gd name="connsiteX2" fmla="*/ 150813 w 485646"/>
                      <a:gd name="connsiteY2" fmla="*/ 136959 h 245512"/>
                      <a:gd name="connsiteX3" fmla="*/ 285236 w 485646"/>
                      <a:gd name="connsiteY3" fmla="*/ 57027 h 245512"/>
                      <a:gd name="connsiteX4" fmla="*/ 393116 w 485646"/>
                      <a:gd name="connsiteY4" fmla="*/ 10365 h 245512"/>
                      <a:gd name="connsiteX5" fmla="*/ 464303 w 485646"/>
                      <a:gd name="connsiteY5" fmla="*/ 1680 h 245512"/>
                      <a:gd name="connsiteX6" fmla="*/ 485647 w 485646"/>
                      <a:gd name="connsiteY6" fmla="*/ 17581 h 245512"/>
                      <a:gd name="connsiteX7" fmla="*/ 485524 w 485646"/>
                      <a:gd name="connsiteY7" fmla="*/ 17642 h 245512"/>
                      <a:gd name="connsiteX8" fmla="*/ 464303 w 485646"/>
                      <a:gd name="connsiteY8" fmla="*/ 1864 h 245512"/>
                      <a:gd name="connsiteX9" fmla="*/ 393177 w 485646"/>
                      <a:gd name="connsiteY9" fmla="*/ 10548 h 245512"/>
                      <a:gd name="connsiteX10" fmla="*/ 285358 w 485646"/>
                      <a:gd name="connsiteY10" fmla="*/ 57211 h 245512"/>
                      <a:gd name="connsiteX11" fmla="*/ 122 w 485646"/>
                      <a:gd name="connsiteY11" fmla="*/ 245513 h 245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5646" h="245512">
                        <a:moveTo>
                          <a:pt x="122" y="245513"/>
                        </a:moveTo>
                        <a:lnTo>
                          <a:pt x="0" y="245390"/>
                        </a:lnTo>
                        <a:cubicBezTo>
                          <a:pt x="50760" y="205883"/>
                          <a:pt x="101520" y="169434"/>
                          <a:pt x="150813" y="136959"/>
                        </a:cubicBezTo>
                        <a:cubicBezTo>
                          <a:pt x="198454" y="105586"/>
                          <a:pt x="243710" y="78677"/>
                          <a:pt x="285236" y="57027"/>
                        </a:cubicBezTo>
                        <a:cubicBezTo>
                          <a:pt x="326394" y="35561"/>
                          <a:pt x="362721" y="19844"/>
                          <a:pt x="393116" y="10365"/>
                        </a:cubicBezTo>
                        <a:cubicBezTo>
                          <a:pt x="424123" y="702"/>
                          <a:pt x="448035" y="-2234"/>
                          <a:pt x="464303" y="1680"/>
                        </a:cubicBezTo>
                        <a:cubicBezTo>
                          <a:pt x="474700" y="4188"/>
                          <a:pt x="481855" y="9508"/>
                          <a:pt x="485647" y="17581"/>
                        </a:cubicBezTo>
                        <a:lnTo>
                          <a:pt x="485524" y="17642"/>
                        </a:lnTo>
                        <a:cubicBezTo>
                          <a:pt x="481794" y="9631"/>
                          <a:pt x="474638" y="4310"/>
                          <a:pt x="464303" y="1864"/>
                        </a:cubicBezTo>
                        <a:cubicBezTo>
                          <a:pt x="448096" y="-2050"/>
                          <a:pt x="424123" y="885"/>
                          <a:pt x="393177" y="10548"/>
                        </a:cubicBezTo>
                        <a:cubicBezTo>
                          <a:pt x="362782" y="20027"/>
                          <a:pt x="326516" y="35745"/>
                          <a:pt x="285358" y="57211"/>
                        </a:cubicBezTo>
                        <a:cubicBezTo>
                          <a:pt x="200900" y="101244"/>
                          <a:pt x="99563" y="168088"/>
                          <a:pt x="122" y="24551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20" name="Graphique 1074">
                    <a:extLst>
                      <a:ext uri="{FF2B5EF4-FFF2-40B4-BE49-F238E27FC236}">
                        <a16:creationId xmlns:a16="http://schemas.microsoft.com/office/drawing/2014/main" id="{E89F7030-751D-4AF8-B019-F6E343F597DC}"/>
                      </a:ext>
                    </a:extLst>
                  </p:cNvPr>
                  <p:cNvSpPr/>
                  <p:nvPr/>
                </p:nvSpPr>
                <p:spPr>
                  <a:xfrm>
                    <a:off x="5886843" y="1872820"/>
                    <a:ext cx="643431" cy="151100"/>
                  </a:xfrm>
                  <a:custGeom>
                    <a:avLst/>
                    <a:gdLst>
                      <a:gd name="connsiteX0" fmla="*/ 122 w 643431"/>
                      <a:gd name="connsiteY0" fmla="*/ 151100 h 151100"/>
                      <a:gd name="connsiteX1" fmla="*/ 0 w 643431"/>
                      <a:gd name="connsiteY1" fmla="*/ 150978 h 151100"/>
                      <a:gd name="connsiteX2" fmla="*/ 115709 w 643431"/>
                      <a:gd name="connsiteY2" fmla="*/ 75755 h 151100"/>
                      <a:gd name="connsiteX3" fmla="*/ 233436 w 643431"/>
                      <a:gd name="connsiteY3" fmla="*/ 26096 h 151100"/>
                      <a:gd name="connsiteX4" fmla="*/ 348044 w 643431"/>
                      <a:gd name="connsiteY4" fmla="*/ 2244 h 151100"/>
                      <a:gd name="connsiteX5" fmla="*/ 454395 w 643431"/>
                      <a:gd name="connsiteY5" fmla="*/ 4507 h 151100"/>
                      <a:gd name="connsiteX6" fmla="*/ 643431 w 643431"/>
                      <a:gd name="connsiteY6" fmla="*/ 115568 h 151100"/>
                      <a:gd name="connsiteX7" fmla="*/ 643309 w 643431"/>
                      <a:gd name="connsiteY7" fmla="*/ 115629 h 151100"/>
                      <a:gd name="connsiteX8" fmla="*/ 454395 w 643431"/>
                      <a:gd name="connsiteY8" fmla="*/ 4630 h 151100"/>
                      <a:gd name="connsiteX9" fmla="*/ 122 w 643431"/>
                      <a:gd name="connsiteY9" fmla="*/ 151100 h 15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43431" h="151100">
                        <a:moveTo>
                          <a:pt x="122" y="151100"/>
                        </a:moveTo>
                        <a:lnTo>
                          <a:pt x="0" y="150978"/>
                        </a:lnTo>
                        <a:cubicBezTo>
                          <a:pt x="36939" y="122234"/>
                          <a:pt x="75896" y="96915"/>
                          <a:pt x="115709" y="75755"/>
                        </a:cubicBezTo>
                        <a:cubicBezTo>
                          <a:pt x="154360" y="55206"/>
                          <a:pt x="193990" y="38510"/>
                          <a:pt x="233436" y="26096"/>
                        </a:cubicBezTo>
                        <a:cubicBezTo>
                          <a:pt x="272209" y="13925"/>
                          <a:pt x="310738" y="5853"/>
                          <a:pt x="348044" y="2244"/>
                        </a:cubicBezTo>
                        <a:cubicBezTo>
                          <a:pt x="385227" y="-1364"/>
                          <a:pt x="421004" y="-630"/>
                          <a:pt x="454395" y="4507"/>
                        </a:cubicBezTo>
                        <a:cubicBezTo>
                          <a:pt x="536529" y="17106"/>
                          <a:pt x="601845" y="55512"/>
                          <a:pt x="643431" y="115568"/>
                        </a:cubicBezTo>
                        <a:lnTo>
                          <a:pt x="643309" y="115629"/>
                        </a:lnTo>
                        <a:cubicBezTo>
                          <a:pt x="601783" y="55573"/>
                          <a:pt x="536468" y="17228"/>
                          <a:pt x="454395" y="4630"/>
                        </a:cubicBezTo>
                        <a:cubicBezTo>
                          <a:pt x="315325" y="-16714"/>
                          <a:pt x="145492" y="38021"/>
                          <a:pt x="122" y="15110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4" name="Graphique 1074">
                  <a:extLst>
                    <a:ext uri="{FF2B5EF4-FFF2-40B4-BE49-F238E27FC236}">
                      <a16:creationId xmlns:a16="http://schemas.microsoft.com/office/drawing/2014/main" id="{931943A1-FDBA-4627-823E-ACD62C88C5A6}"/>
                    </a:ext>
                  </a:extLst>
                </p:cNvPr>
                <p:cNvGrpSpPr/>
                <p:nvPr/>
              </p:nvGrpSpPr>
              <p:grpSpPr>
                <a:xfrm>
                  <a:off x="5756983" y="1779925"/>
                  <a:ext cx="773413" cy="428811"/>
                  <a:chOff x="5756983" y="1779925"/>
                  <a:chExt cx="773413" cy="428811"/>
                </a:xfrm>
                <a:noFill/>
              </p:grpSpPr>
              <p:sp>
                <p:nvSpPr>
                  <p:cNvPr id="311" name="Graphique 1074">
                    <a:extLst>
                      <a:ext uri="{FF2B5EF4-FFF2-40B4-BE49-F238E27FC236}">
                        <a16:creationId xmlns:a16="http://schemas.microsoft.com/office/drawing/2014/main" id="{1353588E-69EE-40D9-9AA3-F1F5AB010ED5}"/>
                      </a:ext>
                    </a:extLst>
                  </p:cNvPr>
                  <p:cNvSpPr/>
                  <p:nvPr/>
                </p:nvSpPr>
                <p:spPr>
                  <a:xfrm>
                    <a:off x="5756983" y="1788014"/>
                    <a:ext cx="773230" cy="420721"/>
                  </a:xfrm>
                  <a:custGeom>
                    <a:avLst/>
                    <a:gdLst>
                      <a:gd name="connsiteX0" fmla="*/ 214257 w 773230"/>
                      <a:gd name="connsiteY0" fmla="*/ 420722 h 420721"/>
                      <a:gd name="connsiteX1" fmla="*/ 214196 w 773230"/>
                      <a:gd name="connsiteY1" fmla="*/ 420661 h 420721"/>
                      <a:gd name="connsiteX2" fmla="*/ 636 w 773230"/>
                      <a:gd name="connsiteY2" fmla="*/ 103318 h 420721"/>
                      <a:gd name="connsiteX3" fmla="*/ 23937 w 773230"/>
                      <a:gd name="connsiteY3" fmla="*/ 119157 h 420721"/>
                      <a:gd name="connsiteX4" fmla="*/ 120870 w 773230"/>
                      <a:gd name="connsiteY4" fmla="*/ 58062 h 420721"/>
                      <a:gd name="connsiteX5" fmla="*/ 130839 w 773230"/>
                      <a:gd name="connsiteY5" fmla="*/ 53230 h 420721"/>
                      <a:gd name="connsiteX6" fmla="*/ 23937 w 773230"/>
                      <a:gd name="connsiteY6" fmla="*/ 119341 h 420721"/>
                      <a:gd name="connsiteX7" fmla="*/ 23875 w 773230"/>
                      <a:gd name="connsiteY7" fmla="*/ 119402 h 420721"/>
                      <a:gd name="connsiteX8" fmla="*/ 23814 w 773230"/>
                      <a:gd name="connsiteY8" fmla="*/ 119341 h 420721"/>
                      <a:gd name="connsiteX9" fmla="*/ 636 w 773230"/>
                      <a:gd name="connsiteY9" fmla="*/ 103440 h 420721"/>
                      <a:gd name="connsiteX10" fmla="*/ 51763 w 773230"/>
                      <a:gd name="connsiteY10" fmla="*/ 195175 h 420721"/>
                      <a:gd name="connsiteX11" fmla="*/ 214196 w 773230"/>
                      <a:gd name="connsiteY11" fmla="*/ 420477 h 420721"/>
                      <a:gd name="connsiteX12" fmla="*/ 393079 w 773230"/>
                      <a:gd name="connsiteY12" fmla="*/ 298286 h 420721"/>
                      <a:gd name="connsiteX13" fmla="*/ 557836 w 773230"/>
                      <a:gd name="connsiteY13" fmla="*/ 216152 h 420721"/>
                      <a:gd name="connsiteX14" fmla="*/ 629328 w 773230"/>
                      <a:gd name="connsiteY14" fmla="*/ 192301 h 420721"/>
                      <a:gd name="connsiteX15" fmla="*/ 690546 w 773230"/>
                      <a:gd name="connsiteY15" fmla="*/ 181109 h 420721"/>
                      <a:gd name="connsiteX16" fmla="*/ 739288 w 773230"/>
                      <a:gd name="connsiteY16" fmla="*/ 183494 h 420721"/>
                      <a:gd name="connsiteX17" fmla="*/ 772619 w 773230"/>
                      <a:gd name="connsiteY17" fmla="*/ 199762 h 420721"/>
                      <a:gd name="connsiteX18" fmla="*/ 436073 w 773230"/>
                      <a:gd name="connsiteY18" fmla="*/ 4794 h 420721"/>
                      <a:gd name="connsiteX19" fmla="*/ 341035 w 773230"/>
                      <a:gd name="connsiteY19" fmla="*/ 574 h 420721"/>
                      <a:gd name="connsiteX20" fmla="*/ 436073 w 773230"/>
                      <a:gd name="connsiteY20" fmla="*/ 4611 h 420721"/>
                      <a:gd name="connsiteX21" fmla="*/ 532089 w 773230"/>
                      <a:gd name="connsiteY21" fmla="*/ 26811 h 420721"/>
                      <a:gd name="connsiteX22" fmla="*/ 622112 w 773230"/>
                      <a:gd name="connsiteY22" fmla="*/ 67052 h 420721"/>
                      <a:gd name="connsiteX23" fmla="*/ 703389 w 773230"/>
                      <a:gd name="connsiteY23" fmla="*/ 125029 h 420721"/>
                      <a:gd name="connsiteX24" fmla="*/ 773230 w 773230"/>
                      <a:gd name="connsiteY24" fmla="*/ 200435 h 420721"/>
                      <a:gd name="connsiteX25" fmla="*/ 773108 w 773230"/>
                      <a:gd name="connsiteY25" fmla="*/ 200557 h 420721"/>
                      <a:gd name="connsiteX26" fmla="*/ 690485 w 773230"/>
                      <a:gd name="connsiteY26" fmla="*/ 181354 h 420721"/>
                      <a:gd name="connsiteX27" fmla="*/ 557775 w 773230"/>
                      <a:gd name="connsiteY27" fmla="*/ 216336 h 420721"/>
                      <a:gd name="connsiteX28" fmla="*/ 214257 w 773230"/>
                      <a:gd name="connsiteY28" fmla="*/ 420722 h 420721"/>
                      <a:gd name="connsiteX29" fmla="*/ 214257 w 773230"/>
                      <a:gd name="connsiteY29" fmla="*/ 420722 h 420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773230" h="420721">
                        <a:moveTo>
                          <a:pt x="214257" y="420722"/>
                        </a:moveTo>
                        <a:lnTo>
                          <a:pt x="214196" y="420661"/>
                        </a:lnTo>
                        <a:cubicBezTo>
                          <a:pt x="77510" y="238841"/>
                          <a:pt x="-8293" y="111329"/>
                          <a:pt x="636" y="103318"/>
                        </a:cubicBezTo>
                        <a:cubicBezTo>
                          <a:pt x="2837" y="101361"/>
                          <a:pt x="10666" y="106681"/>
                          <a:pt x="23937" y="119157"/>
                        </a:cubicBezTo>
                        <a:cubicBezTo>
                          <a:pt x="54332" y="95551"/>
                          <a:pt x="86928" y="75002"/>
                          <a:pt x="120870" y="58062"/>
                        </a:cubicBezTo>
                        <a:cubicBezTo>
                          <a:pt x="124173" y="56411"/>
                          <a:pt x="127536" y="54820"/>
                          <a:pt x="130839" y="53230"/>
                        </a:cubicBezTo>
                        <a:cubicBezTo>
                          <a:pt x="93533" y="70966"/>
                          <a:pt x="57695" y="93043"/>
                          <a:pt x="23937" y="119341"/>
                        </a:cubicBezTo>
                        <a:lnTo>
                          <a:pt x="23875" y="119402"/>
                        </a:lnTo>
                        <a:lnTo>
                          <a:pt x="23814" y="119341"/>
                        </a:lnTo>
                        <a:cubicBezTo>
                          <a:pt x="10604" y="106865"/>
                          <a:pt x="2776" y="101544"/>
                          <a:pt x="636" y="103440"/>
                        </a:cubicBezTo>
                        <a:cubicBezTo>
                          <a:pt x="-3584" y="107232"/>
                          <a:pt x="14580" y="139767"/>
                          <a:pt x="51763" y="195175"/>
                        </a:cubicBezTo>
                        <a:cubicBezTo>
                          <a:pt x="90292" y="252541"/>
                          <a:pt x="146434" y="330454"/>
                          <a:pt x="214196" y="420477"/>
                        </a:cubicBezTo>
                        <a:cubicBezTo>
                          <a:pt x="272906" y="374915"/>
                          <a:pt x="333023" y="333757"/>
                          <a:pt x="393079" y="298286"/>
                        </a:cubicBezTo>
                        <a:cubicBezTo>
                          <a:pt x="451056" y="263977"/>
                          <a:pt x="506525" y="236334"/>
                          <a:pt x="557836" y="216152"/>
                        </a:cubicBezTo>
                        <a:cubicBezTo>
                          <a:pt x="583155" y="206184"/>
                          <a:pt x="607190" y="198172"/>
                          <a:pt x="629328" y="192301"/>
                        </a:cubicBezTo>
                        <a:cubicBezTo>
                          <a:pt x="651712" y="186369"/>
                          <a:pt x="672260" y="182638"/>
                          <a:pt x="690546" y="181109"/>
                        </a:cubicBezTo>
                        <a:cubicBezTo>
                          <a:pt x="709138" y="179580"/>
                          <a:pt x="725589" y="180375"/>
                          <a:pt x="739288" y="183494"/>
                        </a:cubicBezTo>
                        <a:cubicBezTo>
                          <a:pt x="753049" y="186613"/>
                          <a:pt x="764240" y="192056"/>
                          <a:pt x="772619" y="199762"/>
                        </a:cubicBezTo>
                        <a:cubicBezTo>
                          <a:pt x="691341" y="92065"/>
                          <a:pt x="571841" y="22835"/>
                          <a:pt x="436073" y="4794"/>
                        </a:cubicBezTo>
                        <a:cubicBezTo>
                          <a:pt x="404332" y="574"/>
                          <a:pt x="372531" y="-832"/>
                          <a:pt x="341035" y="574"/>
                        </a:cubicBezTo>
                        <a:cubicBezTo>
                          <a:pt x="372836" y="-893"/>
                          <a:pt x="404760" y="452"/>
                          <a:pt x="436073" y="4611"/>
                        </a:cubicBezTo>
                        <a:cubicBezTo>
                          <a:pt x="468792" y="8953"/>
                          <a:pt x="501082" y="16414"/>
                          <a:pt x="532089" y="26811"/>
                        </a:cubicBezTo>
                        <a:cubicBezTo>
                          <a:pt x="563401" y="37268"/>
                          <a:pt x="593674" y="50784"/>
                          <a:pt x="622112" y="67052"/>
                        </a:cubicBezTo>
                        <a:cubicBezTo>
                          <a:pt x="651039" y="83564"/>
                          <a:pt x="678437" y="103073"/>
                          <a:pt x="703389" y="125029"/>
                        </a:cubicBezTo>
                        <a:cubicBezTo>
                          <a:pt x="729014" y="147534"/>
                          <a:pt x="752498" y="172914"/>
                          <a:pt x="773230" y="200435"/>
                        </a:cubicBezTo>
                        <a:lnTo>
                          <a:pt x="773108" y="200557"/>
                        </a:lnTo>
                        <a:cubicBezTo>
                          <a:pt x="756290" y="184718"/>
                          <a:pt x="728464" y="178235"/>
                          <a:pt x="690485" y="181354"/>
                        </a:cubicBezTo>
                        <a:cubicBezTo>
                          <a:pt x="653791" y="184351"/>
                          <a:pt x="609147" y="196154"/>
                          <a:pt x="557775" y="216336"/>
                        </a:cubicBezTo>
                        <a:cubicBezTo>
                          <a:pt x="452218" y="257922"/>
                          <a:pt x="330210" y="330516"/>
                          <a:pt x="214257" y="420722"/>
                        </a:cubicBezTo>
                        <a:lnTo>
                          <a:pt x="214257" y="42072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2" name="Graphique 1074">
                    <a:extLst>
                      <a:ext uri="{FF2B5EF4-FFF2-40B4-BE49-F238E27FC236}">
                        <a16:creationId xmlns:a16="http://schemas.microsoft.com/office/drawing/2014/main" id="{64973DC6-3F9F-4CBA-A4B6-FD3D5D5741F3}"/>
                      </a:ext>
                    </a:extLst>
                  </p:cNvPr>
                  <p:cNvSpPr/>
                  <p:nvPr/>
                </p:nvSpPr>
                <p:spPr>
                  <a:xfrm>
                    <a:off x="6299756" y="1814787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3" name="Graphique 1074">
                    <a:extLst>
                      <a:ext uri="{FF2B5EF4-FFF2-40B4-BE49-F238E27FC236}">
                        <a16:creationId xmlns:a16="http://schemas.microsoft.com/office/drawing/2014/main" id="{2B52D98D-157E-43DF-91C1-560D50D9F791}"/>
                      </a:ext>
                    </a:extLst>
                  </p:cNvPr>
                  <p:cNvSpPr/>
                  <p:nvPr/>
                </p:nvSpPr>
                <p:spPr>
                  <a:xfrm>
                    <a:off x="6022422" y="1779925"/>
                    <a:ext cx="185128" cy="274328"/>
                  </a:xfrm>
                  <a:custGeom>
                    <a:avLst/>
                    <a:gdLst>
                      <a:gd name="connsiteX0" fmla="*/ 184945 w 185128"/>
                      <a:gd name="connsiteY0" fmla="*/ 274329 h 274328"/>
                      <a:gd name="connsiteX1" fmla="*/ 557 w 185128"/>
                      <a:gd name="connsiteY1" fmla="*/ 346 h 274328"/>
                      <a:gd name="connsiteX2" fmla="*/ 20738 w 185128"/>
                      <a:gd name="connsiteY2" fmla="*/ 14107 h 274328"/>
                      <a:gd name="connsiteX3" fmla="*/ 20616 w 185128"/>
                      <a:gd name="connsiteY3" fmla="*/ 14229 h 274328"/>
                      <a:gd name="connsiteX4" fmla="*/ 679 w 185128"/>
                      <a:gd name="connsiteY4" fmla="*/ 407 h 274328"/>
                      <a:gd name="connsiteX5" fmla="*/ 44834 w 185128"/>
                      <a:gd name="connsiteY5" fmla="*/ 79605 h 274328"/>
                      <a:gd name="connsiteX6" fmla="*/ 185128 w 185128"/>
                      <a:gd name="connsiteY6" fmla="*/ 274207 h 274328"/>
                      <a:gd name="connsiteX7" fmla="*/ 184945 w 185128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128" h="274328">
                        <a:moveTo>
                          <a:pt x="184945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3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241" y="3404"/>
                          <a:pt x="2514" y="-1244"/>
                          <a:pt x="679" y="407"/>
                        </a:cubicBezTo>
                        <a:cubicBezTo>
                          <a:pt x="-2990" y="3649"/>
                          <a:pt x="12727" y="31781"/>
                          <a:pt x="44834" y="79605"/>
                        </a:cubicBezTo>
                        <a:cubicBezTo>
                          <a:pt x="78104" y="129143"/>
                          <a:pt x="126601" y="196415"/>
                          <a:pt x="185128" y="274207"/>
                        </a:cubicBezTo>
                        <a:lnTo>
                          <a:pt x="184945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4" name="Graphique 1074">
                    <a:extLst>
                      <a:ext uri="{FF2B5EF4-FFF2-40B4-BE49-F238E27FC236}">
                        <a16:creationId xmlns:a16="http://schemas.microsoft.com/office/drawing/2014/main" id="{5EE10E9F-9FBE-4115-89C4-D073D47C5EAF}"/>
                      </a:ext>
                    </a:extLst>
                  </p:cNvPr>
                  <p:cNvSpPr/>
                  <p:nvPr/>
                </p:nvSpPr>
                <p:spPr>
                  <a:xfrm>
                    <a:off x="5760921" y="1786358"/>
                    <a:ext cx="769230" cy="202151"/>
                  </a:xfrm>
                  <a:custGeom>
                    <a:avLst/>
                    <a:gdLst>
                      <a:gd name="connsiteX0" fmla="*/ 769231 w 769230"/>
                      <a:gd name="connsiteY0" fmla="*/ 202152 h 202151"/>
                      <a:gd name="connsiteX1" fmla="*/ 344925 w 769230"/>
                      <a:gd name="connsiteY1" fmla="*/ 395 h 202151"/>
                      <a:gd name="connsiteX2" fmla="*/ 122 w 769230"/>
                      <a:gd name="connsiteY2" fmla="*/ 118856 h 202151"/>
                      <a:gd name="connsiteX3" fmla="*/ 0 w 769230"/>
                      <a:gd name="connsiteY3" fmla="*/ 118734 h 202151"/>
                      <a:gd name="connsiteX4" fmla="*/ 94304 w 769230"/>
                      <a:gd name="connsiteY4" fmla="*/ 59228 h 202151"/>
                      <a:gd name="connsiteX5" fmla="*/ 195335 w 769230"/>
                      <a:gd name="connsiteY5" fmla="*/ 20333 h 202151"/>
                      <a:gd name="connsiteX6" fmla="*/ 299974 w 769230"/>
                      <a:gd name="connsiteY6" fmla="*/ 1802 h 202151"/>
                      <a:gd name="connsiteX7" fmla="*/ 405164 w 769230"/>
                      <a:gd name="connsiteY7" fmla="*/ 3209 h 202151"/>
                      <a:gd name="connsiteX8" fmla="*/ 507785 w 769230"/>
                      <a:gd name="connsiteY8" fmla="*/ 24308 h 202151"/>
                      <a:gd name="connsiteX9" fmla="*/ 604719 w 769230"/>
                      <a:gd name="connsiteY9" fmla="*/ 64671 h 202151"/>
                      <a:gd name="connsiteX10" fmla="*/ 692907 w 769230"/>
                      <a:gd name="connsiteY10" fmla="*/ 124055 h 202151"/>
                      <a:gd name="connsiteX11" fmla="*/ 769231 w 769230"/>
                      <a:gd name="connsiteY11" fmla="*/ 202030 h 202151"/>
                      <a:gd name="connsiteX12" fmla="*/ 769231 w 769230"/>
                      <a:gd name="connsiteY12" fmla="*/ 202152 h 202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69230" h="202151">
                        <a:moveTo>
                          <a:pt x="769231" y="202152"/>
                        </a:moveTo>
                        <a:cubicBezTo>
                          <a:pt x="663613" y="69442"/>
                          <a:pt x="505584" y="395"/>
                          <a:pt x="344925" y="395"/>
                        </a:cubicBezTo>
                        <a:cubicBezTo>
                          <a:pt x="224568" y="395"/>
                          <a:pt x="102682" y="39108"/>
                          <a:pt x="122" y="118856"/>
                        </a:cubicBezTo>
                        <a:lnTo>
                          <a:pt x="0" y="118734"/>
                        </a:lnTo>
                        <a:cubicBezTo>
                          <a:pt x="29478" y="95800"/>
                          <a:pt x="61218" y="75802"/>
                          <a:pt x="94304" y="59228"/>
                        </a:cubicBezTo>
                        <a:cubicBezTo>
                          <a:pt x="126595" y="43083"/>
                          <a:pt x="160598" y="29995"/>
                          <a:pt x="195335" y="20333"/>
                        </a:cubicBezTo>
                        <a:cubicBezTo>
                          <a:pt x="229460" y="10853"/>
                          <a:pt x="264687" y="4615"/>
                          <a:pt x="299974" y="1802"/>
                        </a:cubicBezTo>
                        <a:cubicBezTo>
                          <a:pt x="334956" y="-1011"/>
                          <a:pt x="370366" y="-522"/>
                          <a:pt x="405164" y="3209"/>
                        </a:cubicBezTo>
                        <a:cubicBezTo>
                          <a:pt x="439962" y="7000"/>
                          <a:pt x="474516" y="14095"/>
                          <a:pt x="507785" y="24308"/>
                        </a:cubicBezTo>
                        <a:cubicBezTo>
                          <a:pt x="541360" y="34643"/>
                          <a:pt x="574018" y="48220"/>
                          <a:pt x="604719" y="64671"/>
                        </a:cubicBezTo>
                        <a:cubicBezTo>
                          <a:pt x="636031" y="81489"/>
                          <a:pt x="665692" y="101427"/>
                          <a:pt x="692907" y="124055"/>
                        </a:cubicBezTo>
                        <a:cubicBezTo>
                          <a:pt x="720856" y="147233"/>
                          <a:pt x="746542" y="173469"/>
                          <a:pt x="769231" y="202030"/>
                        </a:cubicBezTo>
                        <a:lnTo>
                          <a:pt x="769231" y="2021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5" name="Graphique 1074">
                    <a:extLst>
                      <a:ext uri="{FF2B5EF4-FFF2-40B4-BE49-F238E27FC236}">
                        <a16:creationId xmlns:a16="http://schemas.microsoft.com/office/drawing/2014/main" id="{EA612058-5D47-40BD-9DB3-2B391B52CFDD}"/>
                      </a:ext>
                    </a:extLst>
                  </p:cNvPr>
                  <p:cNvSpPr/>
                  <p:nvPr/>
                </p:nvSpPr>
                <p:spPr>
                  <a:xfrm>
                    <a:off x="5829233" y="1865689"/>
                    <a:ext cx="701163" cy="147589"/>
                  </a:xfrm>
                  <a:custGeom>
                    <a:avLst/>
                    <a:gdLst>
                      <a:gd name="connsiteX0" fmla="*/ 122 w 701163"/>
                      <a:gd name="connsiteY0" fmla="*/ 147589 h 147589"/>
                      <a:gd name="connsiteX1" fmla="*/ 0 w 701163"/>
                      <a:gd name="connsiteY1" fmla="*/ 147467 h 147589"/>
                      <a:gd name="connsiteX2" fmla="*/ 92958 w 701163"/>
                      <a:gd name="connsiteY2" fmla="*/ 85760 h 147589"/>
                      <a:gd name="connsiteX3" fmla="*/ 190014 w 701163"/>
                      <a:gd name="connsiteY3" fmla="*/ 40565 h 147589"/>
                      <a:gd name="connsiteX4" fmla="*/ 288355 w 701163"/>
                      <a:gd name="connsiteY4" fmla="*/ 12066 h 147589"/>
                      <a:gd name="connsiteX5" fmla="*/ 385227 w 701163"/>
                      <a:gd name="connsiteY5" fmla="*/ 324 h 147589"/>
                      <a:gd name="connsiteX6" fmla="*/ 477757 w 701163"/>
                      <a:gd name="connsiteY6" fmla="*/ 5400 h 147589"/>
                      <a:gd name="connsiteX7" fmla="*/ 563132 w 701163"/>
                      <a:gd name="connsiteY7" fmla="*/ 27416 h 147589"/>
                      <a:gd name="connsiteX8" fmla="*/ 638539 w 701163"/>
                      <a:gd name="connsiteY8" fmla="*/ 66495 h 147589"/>
                      <a:gd name="connsiteX9" fmla="*/ 701163 w 701163"/>
                      <a:gd name="connsiteY9" fmla="*/ 122698 h 147589"/>
                      <a:gd name="connsiteX10" fmla="*/ 701041 w 701163"/>
                      <a:gd name="connsiteY10" fmla="*/ 122821 h 147589"/>
                      <a:gd name="connsiteX11" fmla="*/ 404553 w 701163"/>
                      <a:gd name="connsiteY11" fmla="*/ 140 h 147589"/>
                      <a:gd name="connsiteX12" fmla="*/ 385288 w 701163"/>
                      <a:gd name="connsiteY12" fmla="*/ 507 h 147589"/>
                      <a:gd name="connsiteX13" fmla="*/ 122 w 701163"/>
                      <a:gd name="connsiteY13" fmla="*/ 147589 h 147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01163" h="147589">
                        <a:moveTo>
                          <a:pt x="122" y="147589"/>
                        </a:moveTo>
                        <a:lnTo>
                          <a:pt x="0" y="147467"/>
                        </a:lnTo>
                        <a:cubicBezTo>
                          <a:pt x="29478" y="124533"/>
                          <a:pt x="60729" y="103801"/>
                          <a:pt x="92958" y="85760"/>
                        </a:cubicBezTo>
                        <a:cubicBezTo>
                          <a:pt x="124332" y="68208"/>
                          <a:pt x="156990" y="52980"/>
                          <a:pt x="190014" y="40565"/>
                        </a:cubicBezTo>
                        <a:cubicBezTo>
                          <a:pt x="222427" y="28395"/>
                          <a:pt x="255513" y="18793"/>
                          <a:pt x="288355" y="12066"/>
                        </a:cubicBezTo>
                        <a:cubicBezTo>
                          <a:pt x="320890" y="5400"/>
                          <a:pt x="353487" y="1424"/>
                          <a:pt x="385227" y="324"/>
                        </a:cubicBezTo>
                        <a:cubicBezTo>
                          <a:pt x="416967" y="-777"/>
                          <a:pt x="448096" y="935"/>
                          <a:pt x="477757" y="5400"/>
                        </a:cubicBezTo>
                        <a:cubicBezTo>
                          <a:pt x="507724" y="9925"/>
                          <a:pt x="536407" y="17325"/>
                          <a:pt x="563132" y="27416"/>
                        </a:cubicBezTo>
                        <a:cubicBezTo>
                          <a:pt x="590347" y="37690"/>
                          <a:pt x="615666" y="50839"/>
                          <a:pt x="638539" y="66495"/>
                        </a:cubicBezTo>
                        <a:cubicBezTo>
                          <a:pt x="661962" y="82579"/>
                          <a:pt x="683061" y="101477"/>
                          <a:pt x="701163" y="122698"/>
                        </a:cubicBezTo>
                        <a:lnTo>
                          <a:pt x="701041" y="122821"/>
                        </a:lnTo>
                        <a:cubicBezTo>
                          <a:pt x="633279" y="43317"/>
                          <a:pt x="528518" y="140"/>
                          <a:pt x="404553" y="140"/>
                        </a:cubicBezTo>
                        <a:cubicBezTo>
                          <a:pt x="398192" y="140"/>
                          <a:pt x="391771" y="262"/>
                          <a:pt x="385288" y="507"/>
                        </a:cubicBezTo>
                        <a:cubicBezTo>
                          <a:pt x="252822" y="5155"/>
                          <a:pt x="116076" y="57383"/>
                          <a:pt x="122" y="14758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5" name="Graphique 1074">
                  <a:extLst>
                    <a:ext uri="{FF2B5EF4-FFF2-40B4-BE49-F238E27FC236}">
                      <a16:creationId xmlns:a16="http://schemas.microsoft.com/office/drawing/2014/main" id="{533A04A3-1446-45F0-B3DA-2A9F1AE698BA}"/>
                    </a:ext>
                  </a:extLst>
                </p:cNvPr>
                <p:cNvGrpSpPr/>
                <p:nvPr/>
              </p:nvGrpSpPr>
              <p:grpSpPr>
                <a:xfrm>
                  <a:off x="5971117" y="1968369"/>
                  <a:ext cx="661412" cy="776834"/>
                  <a:chOff x="5971117" y="1968369"/>
                  <a:chExt cx="661412" cy="776834"/>
                </a:xfrm>
                <a:noFill/>
              </p:grpSpPr>
              <p:sp>
                <p:nvSpPr>
                  <p:cNvPr id="306" name="Graphique 1074">
                    <a:extLst>
                      <a:ext uri="{FF2B5EF4-FFF2-40B4-BE49-F238E27FC236}">
                        <a16:creationId xmlns:a16="http://schemas.microsoft.com/office/drawing/2014/main" id="{8981C6AE-F70C-49F1-B422-20B96272F433}"/>
                      </a:ext>
                    </a:extLst>
                  </p:cNvPr>
                  <p:cNvSpPr/>
                  <p:nvPr/>
                </p:nvSpPr>
                <p:spPr>
                  <a:xfrm>
                    <a:off x="5971117" y="1968369"/>
                    <a:ext cx="661412" cy="776834"/>
                  </a:xfrm>
                  <a:custGeom>
                    <a:avLst/>
                    <a:gdLst>
                      <a:gd name="connsiteX0" fmla="*/ 439962 w 661412"/>
                      <a:gd name="connsiteY0" fmla="*/ 776835 h 776834"/>
                      <a:gd name="connsiteX1" fmla="*/ 439962 w 661412"/>
                      <a:gd name="connsiteY1" fmla="*/ 776835 h 776834"/>
                      <a:gd name="connsiteX2" fmla="*/ 61 w 661412"/>
                      <a:gd name="connsiteY2" fmla="*/ 240306 h 776834"/>
                      <a:gd name="connsiteX3" fmla="*/ 0 w 661412"/>
                      <a:gd name="connsiteY3" fmla="*/ 240245 h 776834"/>
                      <a:gd name="connsiteX4" fmla="*/ 61 w 661412"/>
                      <a:gd name="connsiteY4" fmla="*/ 240183 h 776834"/>
                      <a:gd name="connsiteX5" fmla="*/ 178884 w 661412"/>
                      <a:gd name="connsiteY5" fmla="*/ 117931 h 776834"/>
                      <a:gd name="connsiteX6" fmla="*/ 343640 w 661412"/>
                      <a:gd name="connsiteY6" fmla="*/ 35797 h 776834"/>
                      <a:gd name="connsiteX7" fmla="*/ 415133 w 661412"/>
                      <a:gd name="connsiteY7" fmla="*/ 11946 h 776834"/>
                      <a:gd name="connsiteX8" fmla="*/ 476351 w 661412"/>
                      <a:gd name="connsiteY8" fmla="*/ 754 h 776834"/>
                      <a:gd name="connsiteX9" fmla="*/ 525093 w 661412"/>
                      <a:gd name="connsiteY9" fmla="*/ 3140 h 776834"/>
                      <a:gd name="connsiteX10" fmla="*/ 559096 w 661412"/>
                      <a:gd name="connsiteY10" fmla="*/ 20019 h 776834"/>
                      <a:gd name="connsiteX11" fmla="*/ 559096 w 661412"/>
                      <a:gd name="connsiteY11" fmla="*/ 20019 h 776834"/>
                      <a:gd name="connsiteX12" fmla="*/ 613770 w 661412"/>
                      <a:gd name="connsiteY12" fmla="*/ 111326 h 776834"/>
                      <a:gd name="connsiteX13" fmla="*/ 647590 w 661412"/>
                      <a:gd name="connsiteY13" fmla="*/ 209666 h 776834"/>
                      <a:gd name="connsiteX14" fmla="*/ 661106 w 661412"/>
                      <a:gd name="connsiteY14" fmla="*/ 311982 h 776834"/>
                      <a:gd name="connsiteX15" fmla="*/ 654745 w 661412"/>
                      <a:gd name="connsiteY15" fmla="*/ 415214 h 776834"/>
                      <a:gd name="connsiteX16" fmla="*/ 628937 w 661412"/>
                      <a:gd name="connsiteY16" fmla="*/ 516368 h 776834"/>
                      <a:gd name="connsiteX17" fmla="*/ 584231 w 661412"/>
                      <a:gd name="connsiteY17" fmla="*/ 612384 h 776834"/>
                      <a:gd name="connsiteX18" fmla="*/ 521056 w 661412"/>
                      <a:gd name="connsiteY18" fmla="*/ 700205 h 776834"/>
                      <a:gd name="connsiteX19" fmla="*/ 439962 w 661412"/>
                      <a:gd name="connsiteY19" fmla="*/ 776835 h 776834"/>
                      <a:gd name="connsiteX20" fmla="*/ 439962 w 661412"/>
                      <a:gd name="connsiteY20" fmla="*/ 776835 h 776834"/>
                      <a:gd name="connsiteX21" fmla="*/ 245 w 661412"/>
                      <a:gd name="connsiteY21" fmla="*/ 240245 h 776834"/>
                      <a:gd name="connsiteX22" fmla="*/ 439962 w 661412"/>
                      <a:gd name="connsiteY22" fmla="*/ 776590 h 776834"/>
                      <a:gd name="connsiteX23" fmla="*/ 559035 w 661412"/>
                      <a:gd name="connsiteY23" fmla="*/ 20080 h 776834"/>
                      <a:gd name="connsiteX24" fmla="*/ 476412 w 661412"/>
                      <a:gd name="connsiteY24" fmla="*/ 877 h 776834"/>
                      <a:gd name="connsiteX25" fmla="*/ 343702 w 661412"/>
                      <a:gd name="connsiteY25" fmla="*/ 35858 h 776834"/>
                      <a:gd name="connsiteX26" fmla="*/ 245 w 661412"/>
                      <a:gd name="connsiteY26" fmla="*/ 240245 h 776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12" h="776834">
                        <a:moveTo>
                          <a:pt x="439962" y="776835"/>
                        </a:moveTo>
                        <a:lnTo>
                          <a:pt x="439962" y="776835"/>
                        </a:lnTo>
                        <a:cubicBezTo>
                          <a:pt x="371100" y="711947"/>
                          <a:pt x="173808" y="471295"/>
                          <a:pt x="61" y="240306"/>
                        </a:cubicBezTo>
                        <a:lnTo>
                          <a:pt x="0" y="240245"/>
                        </a:lnTo>
                        <a:lnTo>
                          <a:pt x="61" y="240183"/>
                        </a:lnTo>
                        <a:cubicBezTo>
                          <a:pt x="58649" y="194560"/>
                          <a:pt x="118828" y="153463"/>
                          <a:pt x="178884" y="117931"/>
                        </a:cubicBezTo>
                        <a:cubicBezTo>
                          <a:pt x="236860" y="83622"/>
                          <a:pt x="292330" y="55979"/>
                          <a:pt x="343640" y="35797"/>
                        </a:cubicBezTo>
                        <a:cubicBezTo>
                          <a:pt x="368959" y="25829"/>
                          <a:pt x="392994" y="17817"/>
                          <a:pt x="415133" y="11946"/>
                        </a:cubicBezTo>
                        <a:cubicBezTo>
                          <a:pt x="437516" y="6014"/>
                          <a:pt x="458065" y="2283"/>
                          <a:pt x="476351" y="754"/>
                        </a:cubicBezTo>
                        <a:cubicBezTo>
                          <a:pt x="494942" y="-775"/>
                          <a:pt x="511394" y="21"/>
                          <a:pt x="525093" y="3140"/>
                        </a:cubicBezTo>
                        <a:cubicBezTo>
                          <a:pt x="539159" y="6320"/>
                          <a:pt x="550595" y="12007"/>
                          <a:pt x="559096" y="20019"/>
                        </a:cubicBezTo>
                        <a:lnTo>
                          <a:pt x="559096" y="20019"/>
                        </a:lnTo>
                        <a:cubicBezTo>
                          <a:pt x="580501" y="48457"/>
                          <a:pt x="598848" y="79157"/>
                          <a:pt x="613770" y="111326"/>
                        </a:cubicBezTo>
                        <a:cubicBezTo>
                          <a:pt x="628325" y="142638"/>
                          <a:pt x="639701" y="175724"/>
                          <a:pt x="647590" y="209666"/>
                        </a:cubicBezTo>
                        <a:cubicBezTo>
                          <a:pt x="655357" y="242936"/>
                          <a:pt x="659944" y="277367"/>
                          <a:pt x="661106" y="311982"/>
                        </a:cubicBezTo>
                        <a:cubicBezTo>
                          <a:pt x="662268" y="346229"/>
                          <a:pt x="660127" y="380967"/>
                          <a:pt x="654745" y="415214"/>
                        </a:cubicBezTo>
                        <a:cubicBezTo>
                          <a:pt x="649363" y="449462"/>
                          <a:pt x="640679" y="483465"/>
                          <a:pt x="628937" y="516368"/>
                        </a:cubicBezTo>
                        <a:cubicBezTo>
                          <a:pt x="617073" y="549576"/>
                          <a:pt x="602089" y="581867"/>
                          <a:pt x="584231" y="612384"/>
                        </a:cubicBezTo>
                        <a:cubicBezTo>
                          <a:pt x="566068" y="643452"/>
                          <a:pt x="544846" y="672991"/>
                          <a:pt x="521056" y="700205"/>
                        </a:cubicBezTo>
                        <a:cubicBezTo>
                          <a:pt x="496777" y="728093"/>
                          <a:pt x="469501" y="753840"/>
                          <a:pt x="439962" y="776835"/>
                        </a:cubicBezTo>
                        <a:lnTo>
                          <a:pt x="439962" y="776835"/>
                        </a:lnTo>
                        <a:close/>
                        <a:moveTo>
                          <a:pt x="245" y="240245"/>
                        </a:moveTo>
                        <a:cubicBezTo>
                          <a:pt x="173930" y="471173"/>
                          <a:pt x="371161" y="711703"/>
                          <a:pt x="439962" y="776590"/>
                        </a:cubicBezTo>
                        <a:cubicBezTo>
                          <a:pt x="679330" y="590368"/>
                          <a:pt x="732720" y="251008"/>
                          <a:pt x="559035" y="20080"/>
                        </a:cubicBezTo>
                        <a:cubicBezTo>
                          <a:pt x="542217" y="4240"/>
                          <a:pt x="514390" y="-2242"/>
                          <a:pt x="476412" y="877"/>
                        </a:cubicBezTo>
                        <a:cubicBezTo>
                          <a:pt x="439718" y="3873"/>
                          <a:pt x="395073" y="15677"/>
                          <a:pt x="343702" y="35858"/>
                        </a:cubicBezTo>
                        <a:cubicBezTo>
                          <a:pt x="238206" y="77506"/>
                          <a:pt x="116198" y="150038"/>
                          <a:pt x="245" y="240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7" name="Graphique 1074">
                    <a:extLst>
                      <a:ext uri="{FF2B5EF4-FFF2-40B4-BE49-F238E27FC236}">
                        <a16:creationId xmlns:a16="http://schemas.microsoft.com/office/drawing/2014/main" id="{3E754E72-D0FE-47FD-BEC4-07F43E2A41FF}"/>
                      </a:ext>
                    </a:extLst>
                  </p:cNvPr>
                  <p:cNvSpPr/>
                  <p:nvPr/>
                </p:nvSpPr>
                <p:spPr>
                  <a:xfrm>
                    <a:off x="6407899" y="1975117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8" name="Graphique 1074">
                    <a:extLst>
                      <a:ext uri="{FF2B5EF4-FFF2-40B4-BE49-F238E27FC236}">
                        <a16:creationId xmlns:a16="http://schemas.microsoft.com/office/drawing/2014/main" id="{84DA8D0C-35CA-4422-879F-EB35AE41CFFA}"/>
                      </a:ext>
                    </a:extLst>
                  </p:cNvPr>
                  <p:cNvSpPr/>
                  <p:nvPr/>
                </p:nvSpPr>
                <p:spPr>
                  <a:xfrm>
                    <a:off x="6207427" y="205407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427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9" name="Graphique 1074">
                    <a:extLst>
                      <a:ext uri="{FF2B5EF4-FFF2-40B4-BE49-F238E27FC236}">
                        <a16:creationId xmlns:a16="http://schemas.microsoft.com/office/drawing/2014/main" id="{85AF858F-BB93-4576-9A83-E4ED53B68847}"/>
                      </a:ext>
                    </a:extLst>
                  </p:cNvPr>
                  <p:cNvSpPr/>
                  <p:nvPr/>
                </p:nvSpPr>
                <p:spPr>
                  <a:xfrm>
                    <a:off x="6147249" y="1988388"/>
                    <a:ext cx="386017" cy="447729"/>
                  </a:xfrm>
                  <a:custGeom>
                    <a:avLst/>
                    <a:gdLst>
                      <a:gd name="connsiteX0" fmla="*/ 122 w 386017"/>
                      <a:gd name="connsiteY0" fmla="*/ 447729 h 447729"/>
                      <a:gd name="connsiteX1" fmla="*/ 0 w 386017"/>
                      <a:gd name="connsiteY1" fmla="*/ 447607 h 447729"/>
                      <a:gd name="connsiteX2" fmla="*/ 291963 w 386017"/>
                      <a:gd name="connsiteY2" fmla="*/ 176621 h 447729"/>
                      <a:gd name="connsiteX3" fmla="*/ 368715 w 386017"/>
                      <a:gd name="connsiteY3" fmla="*/ 69352 h 447729"/>
                      <a:gd name="connsiteX4" fmla="*/ 384371 w 386017"/>
                      <a:gd name="connsiteY4" fmla="*/ 29050 h 447729"/>
                      <a:gd name="connsiteX5" fmla="*/ 382842 w 386017"/>
                      <a:gd name="connsiteY5" fmla="*/ 61 h 447729"/>
                      <a:gd name="connsiteX6" fmla="*/ 382964 w 386017"/>
                      <a:gd name="connsiteY6" fmla="*/ 0 h 447729"/>
                      <a:gd name="connsiteX7" fmla="*/ 384493 w 386017"/>
                      <a:gd name="connsiteY7" fmla="*/ 29050 h 447729"/>
                      <a:gd name="connsiteX8" fmla="*/ 368837 w 386017"/>
                      <a:gd name="connsiteY8" fmla="*/ 69352 h 447729"/>
                      <a:gd name="connsiteX9" fmla="*/ 292085 w 386017"/>
                      <a:gd name="connsiteY9" fmla="*/ 176682 h 447729"/>
                      <a:gd name="connsiteX10" fmla="*/ 165062 w 386017"/>
                      <a:gd name="connsiteY10" fmla="*/ 307619 h 447729"/>
                      <a:gd name="connsiteX11" fmla="*/ 122 w 386017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17" h="447729">
                        <a:moveTo>
                          <a:pt x="122" y="447729"/>
                        </a:moveTo>
                        <a:lnTo>
                          <a:pt x="0" y="447607"/>
                        </a:lnTo>
                        <a:cubicBezTo>
                          <a:pt x="115953" y="357401"/>
                          <a:pt x="219675" y="261140"/>
                          <a:pt x="291963" y="176621"/>
                        </a:cubicBezTo>
                        <a:cubicBezTo>
                          <a:pt x="327128" y="135524"/>
                          <a:pt x="352936" y="99441"/>
                          <a:pt x="368715" y="69352"/>
                        </a:cubicBezTo>
                        <a:cubicBezTo>
                          <a:pt x="376726" y="54124"/>
                          <a:pt x="381986" y="40547"/>
                          <a:pt x="384371" y="29050"/>
                        </a:cubicBezTo>
                        <a:cubicBezTo>
                          <a:pt x="386817" y="17246"/>
                          <a:pt x="386328" y="7522"/>
                          <a:pt x="382842" y="61"/>
                        </a:cubicBezTo>
                        <a:lnTo>
                          <a:pt x="382964" y="0"/>
                        </a:lnTo>
                        <a:cubicBezTo>
                          <a:pt x="386450" y="7461"/>
                          <a:pt x="386939" y="17246"/>
                          <a:pt x="384493" y="29050"/>
                        </a:cubicBezTo>
                        <a:cubicBezTo>
                          <a:pt x="382108" y="40547"/>
                          <a:pt x="376787" y="54124"/>
                          <a:pt x="368837" y="69352"/>
                        </a:cubicBezTo>
                        <a:cubicBezTo>
                          <a:pt x="353059" y="99441"/>
                          <a:pt x="327250" y="135585"/>
                          <a:pt x="292085" y="176682"/>
                        </a:cubicBezTo>
                        <a:cubicBezTo>
                          <a:pt x="256920" y="217780"/>
                          <a:pt x="214171" y="261812"/>
                          <a:pt x="165062" y="307619"/>
                        </a:cubicBezTo>
                        <a:cubicBezTo>
                          <a:pt x="114241" y="355016"/>
                          <a:pt x="58772" y="402167"/>
                          <a:pt x="122" y="44772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10" name="Graphique 1074">
                    <a:extLst>
                      <a:ext uri="{FF2B5EF4-FFF2-40B4-BE49-F238E27FC236}">
                        <a16:creationId xmlns:a16="http://schemas.microsoft.com/office/drawing/2014/main" id="{A5D72C7E-EB56-4D75-B837-88CAE0A15A21}"/>
                      </a:ext>
                    </a:extLst>
                  </p:cNvPr>
                  <p:cNvSpPr/>
                  <p:nvPr/>
                </p:nvSpPr>
                <p:spPr>
                  <a:xfrm>
                    <a:off x="6305034" y="1988388"/>
                    <a:ext cx="273028" cy="640189"/>
                  </a:xfrm>
                  <a:custGeom>
                    <a:avLst/>
                    <a:gdLst>
                      <a:gd name="connsiteX0" fmla="*/ 122 w 273028"/>
                      <a:gd name="connsiteY0" fmla="*/ 640190 h 640189"/>
                      <a:gd name="connsiteX1" fmla="*/ 0 w 273028"/>
                      <a:gd name="connsiteY1" fmla="*/ 640068 h 640189"/>
                      <a:gd name="connsiteX2" fmla="*/ 245728 w 273028"/>
                      <a:gd name="connsiteY2" fmla="*/ 312695 h 640189"/>
                      <a:gd name="connsiteX3" fmla="*/ 225057 w 273028"/>
                      <a:gd name="connsiteY3" fmla="*/ 61 h 640189"/>
                      <a:gd name="connsiteX4" fmla="*/ 225179 w 273028"/>
                      <a:gd name="connsiteY4" fmla="*/ 0 h 640189"/>
                      <a:gd name="connsiteX5" fmla="*/ 258510 w 273028"/>
                      <a:gd name="connsiteY5" fmla="*/ 67823 h 640189"/>
                      <a:gd name="connsiteX6" fmla="*/ 272454 w 273028"/>
                      <a:gd name="connsiteY6" fmla="*/ 144269 h 640189"/>
                      <a:gd name="connsiteX7" fmla="*/ 267928 w 273028"/>
                      <a:gd name="connsiteY7" fmla="*/ 226770 h 640189"/>
                      <a:gd name="connsiteX8" fmla="*/ 245851 w 273028"/>
                      <a:gd name="connsiteY8" fmla="*/ 312756 h 640189"/>
                      <a:gd name="connsiteX9" fmla="*/ 207138 w 273028"/>
                      <a:gd name="connsiteY9" fmla="*/ 399660 h 640189"/>
                      <a:gd name="connsiteX10" fmla="*/ 152647 w 273028"/>
                      <a:gd name="connsiteY10" fmla="*/ 484913 h 640189"/>
                      <a:gd name="connsiteX11" fmla="*/ 83296 w 273028"/>
                      <a:gd name="connsiteY11" fmla="*/ 565946 h 640189"/>
                      <a:gd name="connsiteX12" fmla="*/ 122 w 273028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028" h="640189">
                        <a:moveTo>
                          <a:pt x="122" y="640190"/>
                        </a:moveTo>
                        <a:lnTo>
                          <a:pt x="0" y="640068"/>
                        </a:lnTo>
                        <a:cubicBezTo>
                          <a:pt x="115953" y="549861"/>
                          <a:pt x="203224" y="433602"/>
                          <a:pt x="245728" y="312695"/>
                        </a:cubicBezTo>
                        <a:cubicBezTo>
                          <a:pt x="288232" y="191849"/>
                          <a:pt x="280893" y="80788"/>
                          <a:pt x="225057" y="61"/>
                        </a:cubicBezTo>
                        <a:lnTo>
                          <a:pt x="225179" y="0"/>
                        </a:lnTo>
                        <a:cubicBezTo>
                          <a:pt x="239368" y="20549"/>
                          <a:pt x="250560" y="43360"/>
                          <a:pt x="258510" y="67823"/>
                        </a:cubicBezTo>
                        <a:cubicBezTo>
                          <a:pt x="266216" y="91674"/>
                          <a:pt x="270925" y="117421"/>
                          <a:pt x="272454" y="144269"/>
                        </a:cubicBezTo>
                        <a:cubicBezTo>
                          <a:pt x="273983" y="170628"/>
                          <a:pt x="272454" y="198393"/>
                          <a:pt x="267928" y="226770"/>
                        </a:cubicBezTo>
                        <a:cubicBezTo>
                          <a:pt x="263464" y="254841"/>
                          <a:pt x="256064" y="283829"/>
                          <a:pt x="245851" y="312756"/>
                        </a:cubicBezTo>
                        <a:cubicBezTo>
                          <a:pt x="235637" y="341745"/>
                          <a:pt x="222611" y="370977"/>
                          <a:pt x="207138" y="399660"/>
                        </a:cubicBezTo>
                        <a:cubicBezTo>
                          <a:pt x="191482" y="428648"/>
                          <a:pt x="173135" y="457331"/>
                          <a:pt x="152647" y="484913"/>
                        </a:cubicBezTo>
                        <a:cubicBezTo>
                          <a:pt x="131793" y="513045"/>
                          <a:pt x="108431" y="540260"/>
                          <a:pt x="83296" y="565946"/>
                        </a:cubicBezTo>
                        <a:cubicBezTo>
                          <a:pt x="57610" y="592304"/>
                          <a:pt x="29600" y="617317"/>
                          <a:pt x="122" y="64019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6" name="Graphique 1074">
                  <a:extLst>
                    <a:ext uri="{FF2B5EF4-FFF2-40B4-BE49-F238E27FC236}">
                      <a16:creationId xmlns:a16="http://schemas.microsoft.com/office/drawing/2014/main" id="{18CBA397-3FBC-4EE3-9A27-AAFD41E909AB}"/>
                    </a:ext>
                  </a:extLst>
                </p:cNvPr>
                <p:cNvGrpSpPr/>
                <p:nvPr/>
              </p:nvGrpSpPr>
              <p:grpSpPr>
                <a:xfrm>
                  <a:off x="6220576" y="1988388"/>
                  <a:ext cx="423978" cy="773083"/>
                  <a:chOff x="6220576" y="1988388"/>
                  <a:chExt cx="423978" cy="773083"/>
                </a:xfrm>
                <a:noFill/>
              </p:grpSpPr>
              <p:sp>
                <p:nvSpPr>
                  <p:cNvPr id="301" name="Graphique 1074">
                    <a:extLst>
                      <a:ext uri="{FF2B5EF4-FFF2-40B4-BE49-F238E27FC236}">
                        <a16:creationId xmlns:a16="http://schemas.microsoft.com/office/drawing/2014/main" id="{10DC6126-60AA-495D-B5A5-06550181EC2F}"/>
                      </a:ext>
                    </a:extLst>
                  </p:cNvPr>
                  <p:cNvSpPr/>
                  <p:nvPr/>
                </p:nvSpPr>
                <p:spPr>
                  <a:xfrm>
                    <a:off x="6220576" y="1988388"/>
                    <a:ext cx="411892" cy="773083"/>
                  </a:xfrm>
                  <a:custGeom>
                    <a:avLst/>
                    <a:gdLst>
                      <a:gd name="connsiteX0" fmla="*/ 212642 w 411892"/>
                      <a:gd name="connsiteY0" fmla="*/ 773084 h 773083"/>
                      <a:gd name="connsiteX1" fmla="*/ 190442 w 411892"/>
                      <a:gd name="connsiteY1" fmla="*/ 756755 h 773083"/>
                      <a:gd name="connsiteX2" fmla="*/ 190381 w 411892"/>
                      <a:gd name="connsiteY2" fmla="*/ 756694 h 773083"/>
                      <a:gd name="connsiteX3" fmla="*/ 190442 w 411892"/>
                      <a:gd name="connsiteY3" fmla="*/ 756633 h 773083"/>
                      <a:gd name="connsiteX4" fmla="*/ 203652 w 411892"/>
                      <a:gd name="connsiteY4" fmla="*/ 746052 h 773083"/>
                      <a:gd name="connsiteX5" fmla="*/ 162555 w 411892"/>
                      <a:gd name="connsiteY5" fmla="*/ 680859 h 773083"/>
                      <a:gd name="connsiteX6" fmla="*/ 61 w 411892"/>
                      <a:gd name="connsiteY6" fmla="*/ 455496 h 773083"/>
                      <a:gd name="connsiteX7" fmla="*/ 0 w 411892"/>
                      <a:gd name="connsiteY7" fmla="*/ 455435 h 773083"/>
                      <a:gd name="connsiteX8" fmla="*/ 61 w 411892"/>
                      <a:gd name="connsiteY8" fmla="*/ 455374 h 773083"/>
                      <a:gd name="connsiteX9" fmla="*/ 234965 w 411892"/>
                      <a:gd name="connsiteY9" fmla="*/ 230011 h 773083"/>
                      <a:gd name="connsiteX10" fmla="*/ 301503 w 411892"/>
                      <a:gd name="connsiteY10" fmla="*/ 130509 h 773083"/>
                      <a:gd name="connsiteX11" fmla="*/ 327006 w 411892"/>
                      <a:gd name="connsiteY11" fmla="*/ 50332 h 773083"/>
                      <a:gd name="connsiteX12" fmla="*/ 321257 w 411892"/>
                      <a:gd name="connsiteY12" fmla="*/ 16451 h 773083"/>
                      <a:gd name="connsiteX13" fmla="*/ 309454 w 411892"/>
                      <a:gd name="connsiteY13" fmla="*/ 122 h 773083"/>
                      <a:gd name="connsiteX14" fmla="*/ 309576 w 411892"/>
                      <a:gd name="connsiteY14" fmla="*/ 0 h 773083"/>
                      <a:gd name="connsiteX15" fmla="*/ 321379 w 411892"/>
                      <a:gd name="connsiteY15" fmla="*/ 16390 h 773083"/>
                      <a:gd name="connsiteX16" fmla="*/ 364250 w 411892"/>
                      <a:gd name="connsiteY16" fmla="*/ 91307 h 773083"/>
                      <a:gd name="connsiteX17" fmla="*/ 398070 w 411892"/>
                      <a:gd name="connsiteY17" fmla="*/ 189647 h 773083"/>
                      <a:gd name="connsiteX18" fmla="*/ 411586 w 411892"/>
                      <a:gd name="connsiteY18" fmla="*/ 291963 h 773083"/>
                      <a:gd name="connsiteX19" fmla="*/ 405225 w 411892"/>
                      <a:gd name="connsiteY19" fmla="*/ 395196 h 773083"/>
                      <a:gd name="connsiteX20" fmla="*/ 379417 w 411892"/>
                      <a:gd name="connsiteY20" fmla="*/ 496349 h 773083"/>
                      <a:gd name="connsiteX21" fmla="*/ 334711 w 411892"/>
                      <a:gd name="connsiteY21" fmla="*/ 592365 h 773083"/>
                      <a:gd name="connsiteX22" fmla="*/ 271536 w 411892"/>
                      <a:gd name="connsiteY22" fmla="*/ 680187 h 773083"/>
                      <a:gd name="connsiteX23" fmla="*/ 203775 w 411892"/>
                      <a:gd name="connsiteY23" fmla="*/ 746052 h 773083"/>
                      <a:gd name="connsiteX24" fmla="*/ 213682 w 411892"/>
                      <a:gd name="connsiteY24" fmla="*/ 772656 h 773083"/>
                      <a:gd name="connsiteX25" fmla="*/ 212642 w 411892"/>
                      <a:gd name="connsiteY25" fmla="*/ 773084 h 773083"/>
                      <a:gd name="connsiteX26" fmla="*/ 190687 w 411892"/>
                      <a:gd name="connsiteY26" fmla="*/ 756694 h 773083"/>
                      <a:gd name="connsiteX27" fmla="*/ 212642 w 411892"/>
                      <a:gd name="connsiteY27" fmla="*/ 772900 h 773083"/>
                      <a:gd name="connsiteX28" fmla="*/ 213804 w 411892"/>
                      <a:gd name="connsiteY28" fmla="*/ 772533 h 773083"/>
                      <a:gd name="connsiteX29" fmla="*/ 203836 w 411892"/>
                      <a:gd name="connsiteY29" fmla="*/ 746175 h 773083"/>
                      <a:gd name="connsiteX30" fmla="*/ 190687 w 411892"/>
                      <a:gd name="connsiteY30" fmla="*/ 756694 h 773083"/>
                      <a:gd name="connsiteX31" fmla="*/ 306 w 411892"/>
                      <a:gd name="connsiteY31" fmla="*/ 455374 h 773083"/>
                      <a:gd name="connsiteX32" fmla="*/ 203836 w 411892"/>
                      <a:gd name="connsiteY32" fmla="*/ 745869 h 773083"/>
                      <a:gd name="connsiteX33" fmla="*/ 321869 w 411892"/>
                      <a:gd name="connsiteY33" fmla="*/ 17185 h 773083"/>
                      <a:gd name="connsiteX34" fmla="*/ 327312 w 411892"/>
                      <a:gd name="connsiteY34" fmla="*/ 50332 h 773083"/>
                      <a:gd name="connsiteX35" fmla="*/ 301809 w 411892"/>
                      <a:gd name="connsiteY35" fmla="*/ 130570 h 773083"/>
                      <a:gd name="connsiteX36" fmla="*/ 235209 w 411892"/>
                      <a:gd name="connsiteY36" fmla="*/ 230072 h 773083"/>
                      <a:gd name="connsiteX37" fmla="*/ 132955 w 411892"/>
                      <a:gd name="connsiteY37" fmla="*/ 340949 h 773083"/>
                      <a:gd name="connsiteX38" fmla="*/ 306 w 411892"/>
                      <a:gd name="connsiteY38" fmla="*/ 455374 h 773083"/>
                      <a:gd name="connsiteX39" fmla="*/ 310310 w 411892"/>
                      <a:gd name="connsiteY39" fmla="*/ 795 h 773083"/>
                      <a:gd name="connsiteX40" fmla="*/ 321012 w 411892"/>
                      <a:gd name="connsiteY40" fmla="*/ 15595 h 773083"/>
                      <a:gd name="connsiteX41" fmla="*/ 310310 w 411892"/>
                      <a:gd name="connsiteY41" fmla="*/ 795 h 773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411892" h="773083">
                        <a:moveTo>
                          <a:pt x="212642" y="773084"/>
                        </a:moveTo>
                        <a:cubicBezTo>
                          <a:pt x="209401" y="773084"/>
                          <a:pt x="202001" y="767641"/>
                          <a:pt x="190442" y="756755"/>
                        </a:cubicBezTo>
                        <a:lnTo>
                          <a:pt x="190381" y="756694"/>
                        </a:lnTo>
                        <a:lnTo>
                          <a:pt x="190442" y="756633"/>
                        </a:lnTo>
                        <a:cubicBezTo>
                          <a:pt x="194907" y="753147"/>
                          <a:pt x="199310" y="749600"/>
                          <a:pt x="203652" y="746052"/>
                        </a:cubicBezTo>
                        <a:cubicBezTo>
                          <a:pt x="194968" y="730519"/>
                          <a:pt x="181147" y="708502"/>
                          <a:pt x="162555" y="680859"/>
                        </a:cubicBezTo>
                        <a:cubicBezTo>
                          <a:pt x="124026" y="623494"/>
                          <a:pt x="67884" y="545580"/>
                          <a:pt x="61" y="455496"/>
                        </a:cubicBezTo>
                        <a:lnTo>
                          <a:pt x="0" y="455435"/>
                        </a:lnTo>
                        <a:lnTo>
                          <a:pt x="61" y="455374"/>
                        </a:lnTo>
                        <a:cubicBezTo>
                          <a:pt x="94487" y="381925"/>
                          <a:pt x="175765" y="304011"/>
                          <a:pt x="234965" y="230011"/>
                        </a:cubicBezTo>
                        <a:cubicBezTo>
                          <a:pt x="263464" y="194418"/>
                          <a:pt x="285847" y="160965"/>
                          <a:pt x="301503" y="130509"/>
                        </a:cubicBezTo>
                        <a:cubicBezTo>
                          <a:pt x="317343" y="99686"/>
                          <a:pt x="325966" y="72715"/>
                          <a:pt x="327006" y="50332"/>
                        </a:cubicBezTo>
                        <a:cubicBezTo>
                          <a:pt x="327617" y="37367"/>
                          <a:pt x="325660" y="25992"/>
                          <a:pt x="321257" y="16451"/>
                        </a:cubicBezTo>
                        <a:cubicBezTo>
                          <a:pt x="317465" y="10947"/>
                          <a:pt x="313490" y="5504"/>
                          <a:pt x="309454" y="122"/>
                        </a:cubicBezTo>
                        <a:lnTo>
                          <a:pt x="309576" y="0"/>
                        </a:lnTo>
                        <a:cubicBezTo>
                          <a:pt x="314591" y="4709"/>
                          <a:pt x="318505" y="10152"/>
                          <a:pt x="321379" y="16390"/>
                        </a:cubicBezTo>
                        <a:cubicBezTo>
                          <a:pt x="337769" y="40119"/>
                          <a:pt x="352141" y="65254"/>
                          <a:pt x="364250" y="91307"/>
                        </a:cubicBezTo>
                        <a:cubicBezTo>
                          <a:pt x="378806" y="122620"/>
                          <a:pt x="390181" y="155705"/>
                          <a:pt x="398070" y="189647"/>
                        </a:cubicBezTo>
                        <a:cubicBezTo>
                          <a:pt x="405837" y="222917"/>
                          <a:pt x="410424" y="257348"/>
                          <a:pt x="411586" y="291963"/>
                        </a:cubicBezTo>
                        <a:cubicBezTo>
                          <a:pt x="412748" y="326211"/>
                          <a:pt x="410607" y="360948"/>
                          <a:pt x="405225" y="395196"/>
                        </a:cubicBezTo>
                        <a:cubicBezTo>
                          <a:pt x="399844" y="429443"/>
                          <a:pt x="391159" y="463447"/>
                          <a:pt x="379417" y="496349"/>
                        </a:cubicBezTo>
                        <a:cubicBezTo>
                          <a:pt x="367553" y="529557"/>
                          <a:pt x="352569" y="561848"/>
                          <a:pt x="334711" y="592365"/>
                        </a:cubicBezTo>
                        <a:cubicBezTo>
                          <a:pt x="316548" y="623433"/>
                          <a:pt x="295326" y="652972"/>
                          <a:pt x="271536" y="680187"/>
                        </a:cubicBezTo>
                        <a:cubicBezTo>
                          <a:pt x="250927" y="703854"/>
                          <a:pt x="228176" y="725932"/>
                          <a:pt x="203775" y="746052"/>
                        </a:cubicBezTo>
                        <a:cubicBezTo>
                          <a:pt x="212398" y="761525"/>
                          <a:pt x="215884" y="770699"/>
                          <a:pt x="213682" y="772656"/>
                        </a:cubicBezTo>
                        <a:cubicBezTo>
                          <a:pt x="213560" y="772900"/>
                          <a:pt x="213132" y="773084"/>
                          <a:pt x="212642" y="773084"/>
                        </a:cubicBezTo>
                        <a:close/>
                        <a:moveTo>
                          <a:pt x="190687" y="756694"/>
                        </a:moveTo>
                        <a:cubicBezTo>
                          <a:pt x="202123" y="767457"/>
                          <a:pt x="209523" y="772900"/>
                          <a:pt x="212642" y="772900"/>
                        </a:cubicBezTo>
                        <a:cubicBezTo>
                          <a:pt x="213132" y="772900"/>
                          <a:pt x="213499" y="772778"/>
                          <a:pt x="213804" y="772533"/>
                        </a:cubicBezTo>
                        <a:cubicBezTo>
                          <a:pt x="215884" y="770637"/>
                          <a:pt x="212459" y="761586"/>
                          <a:pt x="203836" y="746175"/>
                        </a:cubicBezTo>
                        <a:cubicBezTo>
                          <a:pt x="199494" y="749722"/>
                          <a:pt x="195090" y="753269"/>
                          <a:pt x="190687" y="756694"/>
                        </a:cubicBezTo>
                        <a:close/>
                        <a:moveTo>
                          <a:pt x="306" y="455374"/>
                        </a:moveTo>
                        <a:cubicBezTo>
                          <a:pt x="103294" y="592304"/>
                          <a:pt x="177416" y="698411"/>
                          <a:pt x="203836" y="745869"/>
                        </a:cubicBezTo>
                        <a:cubicBezTo>
                          <a:pt x="426141" y="562276"/>
                          <a:pt x="477513" y="243037"/>
                          <a:pt x="321869" y="17185"/>
                        </a:cubicBezTo>
                        <a:cubicBezTo>
                          <a:pt x="326088" y="26603"/>
                          <a:pt x="327862" y="37673"/>
                          <a:pt x="327312" y="50332"/>
                        </a:cubicBezTo>
                        <a:cubicBezTo>
                          <a:pt x="326272" y="72777"/>
                          <a:pt x="317649" y="99747"/>
                          <a:pt x="301809" y="130570"/>
                        </a:cubicBezTo>
                        <a:cubicBezTo>
                          <a:pt x="286153" y="161026"/>
                          <a:pt x="263770" y="194479"/>
                          <a:pt x="235209" y="230072"/>
                        </a:cubicBezTo>
                        <a:cubicBezTo>
                          <a:pt x="206404" y="266093"/>
                          <a:pt x="171973" y="303399"/>
                          <a:pt x="132955" y="340949"/>
                        </a:cubicBezTo>
                        <a:cubicBezTo>
                          <a:pt x="92591" y="379845"/>
                          <a:pt x="47947" y="418374"/>
                          <a:pt x="306" y="455374"/>
                        </a:cubicBezTo>
                        <a:close/>
                        <a:moveTo>
                          <a:pt x="310310" y="795"/>
                        </a:moveTo>
                        <a:cubicBezTo>
                          <a:pt x="313979" y="5688"/>
                          <a:pt x="317526" y="10580"/>
                          <a:pt x="321012" y="15595"/>
                        </a:cubicBezTo>
                        <a:cubicBezTo>
                          <a:pt x="318260" y="10030"/>
                          <a:pt x="314713" y="5076"/>
                          <a:pt x="310310" y="79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2" name="Graphique 1074">
                    <a:extLst>
                      <a:ext uri="{FF2B5EF4-FFF2-40B4-BE49-F238E27FC236}">
                        <a16:creationId xmlns:a16="http://schemas.microsoft.com/office/drawing/2014/main" id="{52290B78-2BAA-4ABC-8311-CE178F0A1728}"/>
                      </a:ext>
                    </a:extLst>
                  </p:cNvPr>
                  <p:cNvSpPr/>
                  <p:nvPr/>
                </p:nvSpPr>
                <p:spPr>
                  <a:xfrm>
                    <a:off x="6533883" y="2093822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353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3" name="Graphique 1074">
                    <a:extLst>
                      <a:ext uri="{FF2B5EF4-FFF2-40B4-BE49-F238E27FC236}">
                        <a16:creationId xmlns:a16="http://schemas.microsoft.com/office/drawing/2014/main" id="{3CD4AF47-2EBA-484B-BBB9-C4C2B21259AB}"/>
                      </a:ext>
                    </a:extLst>
                  </p:cNvPr>
                  <p:cNvSpPr/>
                  <p:nvPr/>
                </p:nvSpPr>
                <p:spPr>
                  <a:xfrm>
                    <a:off x="6422883" y="2257233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27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4" name="Graphique 1074">
                    <a:extLst>
                      <a:ext uri="{FF2B5EF4-FFF2-40B4-BE49-F238E27FC236}">
                        <a16:creationId xmlns:a16="http://schemas.microsoft.com/office/drawing/2014/main" id="{356F0AE2-E504-46FD-806D-5DAAE3326750}"/>
                      </a:ext>
                    </a:extLst>
                  </p:cNvPr>
                  <p:cNvSpPr/>
                  <p:nvPr/>
                </p:nvSpPr>
                <p:spPr>
                  <a:xfrm>
                    <a:off x="6431017" y="1988388"/>
                    <a:ext cx="213537" cy="758895"/>
                  </a:xfrm>
                  <a:custGeom>
                    <a:avLst/>
                    <a:gdLst>
                      <a:gd name="connsiteX0" fmla="*/ 122 w 213537"/>
                      <a:gd name="connsiteY0" fmla="*/ 758895 h 758895"/>
                      <a:gd name="connsiteX1" fmla="*/ 0 w 213537"/>
                      <a:gd name="connsiteY1" fmla="*/ 758773 h 758895"/>
                      <a:gd name="connsiteX2" fmla="*/ 106413 w 213537"/>
                      <a:gd name="connsiteY2" fmla="*/ 650281 h 758895"/>
                      <a:gd name="connsiteX3" fmla="*/ 81889 w 213537"/>
                      <a:gd name="connsiteY3" fmla="*/ 681043 h 758895"/>
                      <a:gd name="connsiteX4" fmla="*/ 122 w 213537"/>
                      <a:gd name="connsiteY4" fmla="*/ 758895 h 758895"/>
                      <a:gd name="connsiteX5" fmla="*/ 183715 w 213537"/>
                      <a:gd name="connsiteY5" fmla="*/ 503810 h 758895"/>
                      <a:gd name="connsiteX6" fmla="*/ 209585 w 213537"/>
                      <a:gd name="connsiteY6" fmla="*/ 390731 h 758895"/>
                      <a:gd name="connsiteX7" fmla="*/ 99135 w 213537"/>
                      <a:gd name="connsiteY7" fmla="*/ 122 h 758895"/>
                      <a:gd name="connsiteX8" fmla="*/ 99258 w 213537"/>
                      <a:gd name="connsiteY8" fmla="*/ 0 h 758895"/>
                      <a:gd name="connsiteX9" fmla="*/ 157295 w 213537"/>
                      <a:gd name="connsiteY9" fmla="*/ 90329 h 758895"/>
                      <a:gd name="connsiteX10" fmla="*/ 194785 w 213537"/>
                      <a:gd name="connsiteY10" fmla="*/ 187507 h 758895"/>
                      <a:gd name="connsiteX11" fmla="*/ 212153 w 213537"/>
                      <a:gd name="connsiteY11" fmla="*/ 288599 h 758895"/>
                      <a:gd name="connsiteX12" fmla="*/ 209768 w 213537"/>
                      <a:gd name="connsiteY12" fmla="*/ 390731 h 758895"/>
                      <a:gd name="connsiteX13" fmla="*/ 187079 w 213537"/>
                      <a:gd name="connsiteY13" fmla="*/ 493780 h 758895"/>
                      <a:gd name="connsiteX14" fmla="*/ 183715 w 213537"/>
                      <a:gd name="connsiteY14" fmla="*/ 503810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37" h="758895">
                        <a:moveTo>
                          <a:pt x="122" y="758895"/>
                        </a:moveTo>
                        <a:lnTo>
                          <a:pt x="0" y="758773"/>
                        </a:lnTo>
                        <a:cubicBezTo>
                          <a:pt x="40853" y="726971"/>
                          <a:pt x="76507" y="690461"/>
                          <a:pt x="106413" y="650281"/>
                        </a:cubicBezTo>
                        <a:cubicBezTo>
                          <a:pt x="98585" y="660861"/>
                          <a:pt x="90390" y="671135"/>
                          <a:pt x="81889" y="681043"/>
                        </a:cubicBezTo>
                        <a:cubicBezTo>
                          <a:pt x="57487" y="709481"/>
                          <a:pt x="29967" y="735656"/>
                          <a:pt x="122" y="758895"/>
                        </a:cubicBezTo>
                        <a:close/>
                        <a:moveTo>
                          <a:pt x="183715" y="503810"/>
                        </a:moveTo>
                        <a:cubicBezTo>
                          <a:pt x="196252" y="467483"/>
                          <a:pt x="204937" y="429627"/>
                          <a:pt x="209585" y="390731"/>
                        </a:cubicBezTo>
                        <a:cubicBezTo>
                          <a:pt x="226464" y="249520"/>
                          <a:pt x="187201" y="110816"/>
                          <a:pt x="99135" y="122"/>
                        </a:cubicBezTo>
                        <a:lnTo>
                          <a:pt x="99258" y="0"/>
                        </a:lnTo>
                        <a:cubicBezTo>
                          <a:pt x="121641" y="28132"/>
                          <a:pt x="141211" y="58588"/>
                          <a:pt x="157295" y="90329"/>
                        </a:cubicBezTo>
                        <a:cubicBezTo>
                          <a:pt x="172952" y="121335"/>
                          <a:pt x="185611" y="153993"/>
                          <a:pt x="194785" y="187507"/>
                        </a:cubicBezTo>
                        <a:cubicBezTo>
                          <a:pt x="203836" y="220409"/>
                          <a:pt x="209646" y="254413"/>
                          <a:pt x="212153" y="288599"/>
                        </a:cubicBezTo>
                        <a:cubicBezTo>
                          <a:pt x="214599" y="322480"/>
                          <a:pt x="213804" y="356789"/>
                          <a:pt x="209768" y="390731"/>
                        </a:cubicBezTo>
                        <a:cubicBezTo>
                          <a:pt x="205609" y="425591"/>
                          <a:pt x="197965" y="460266"/>
                          <a:pt x="187079" y="493780"/>
                        </a:cubicBezTo>
                        <a:cubicBezTo>
                          <a:pt x="185978" y="497144"/>
                          <a:pt x="184877" y="500508"/>
                          <a:pt x="183715" y="50381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5" name="Graphique 1074">
                    <a:extLst>
                      <a:ext uri="{FF2B5EF4-FFF2-40B4-BE49-F238E27FC236}">
                        <a16:creationId xmlns:a16="http://schemas.microsoft.com/office/drawing/2014/main" id="{201BBFAE-2505-43A1-A12F-582E2E4038E1}"/>
                      </a:ext>
                    </a:extLst>
                  </p:cNvPr>
                  <p:cNvSpPr/>
                  <p:nvPr/>
                </p:nvSpPr>
                <p:spPr>
                  <a:xfrm>
                    <a:off x="6362705" y="1988388"/>
                    <a:ext cx="243074" cy="650831"/>
                  </a:xfrm>
                  <a:custGeom>
                    <a:avLst/>
                    <a:gdLst>
                      <a:gd name="connsiteX0" fmla="*/ 122 w 243074"/>
                      <a:gd name="connsiteY0" fmla="*/ 650831 h 650831"/>
                      <a:gd name="connsiteX1" fmla="*/ 0 w 243074"/>
                      <a:gd name="connsiteY1" fmla="*/ 650709 h 650831"/>
                      <a:gd name="connsiteX2" fmla="*/ 99013 w 243074"/>
                      <a:gd name="connsiteY2" fmla="*/ 557934 h 650831"/>
                      <a:gd name="connsiteX3" fmla="*/ 95833 w 243074"/>
                      <a:gd name="connsiteY3" fmla="*/ 561542 h 650831"/>
                      <a:gd name="connsiteX4" fmla="*/ 122 w 243074"/>
                      <a:gd name="connsiteY4" fmla="*/ 650831 h 650831"/>
                      <a:gd name="connsiteX5" fmla="*/ 226158 w 243074"/>
                      <a:gd name="connsiteY5" fmla="*/ 330920 h 650831"/>
                      <a:gd name="connsiteX6" fmla="*/ 240775 w 243074"/>
                      <a:gd name="connsiteY6" fmla="*/ 254290 h 650831"/>
                      <a:gd name="connsiteX7" fmla="*/ 167447 w 243074"/>
                      <a:gd name="connsiteY7" fmla="*/ 122 h 650831"/>
                      <a:gd name="connsiteX8" fmla="*/ 167570 w 243074"/>
                      <a:gd name="connsiteY8" fmla="*/ 0 h 650831"/>
                      <a:gd name="connsiteX9" fmla="*/ 230317 w 243074"/>
                      <a:gd name="connsiteY9" fmla="*/ 118094 h 650831"/>
                      <a:gd name="connsiteX10" fmla="*/ 240958 w 243074"/>
                      <a:gd name="connsiteY10" fmla="*/ 254290 h 650831"/>
                      <a:gd name="connsiteX11" fmla="*/ 226158 w 243074"/>
                      <a:gd name="connsiteY11" fmla="*/ 330920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122" y="650831"/>
                        </a:moveTo>
                        <a:lnTo>
                          <a:pt x="0" y="650709"/>
                        </a:lnTo>
                        <a:cubicBezTo>
                          <a:pt x="36694" y="622149"/>
                          <a:pt x="69841" y="591020"/>
                          <a:pt x="99013" y="557934"/>
                        </a:cubicBezTo>
                        <a:cubicBezTo>
                          <a:pt x="97973" y="559157"/>
                          <a:pt x="96872" y="560319"/>
                          <a:pt x="95833" y="561542"/>
                        </a:cubicBezTo>
                        <a:cubicBezTo>
                          <a:pt x="67273" y="593588"/>
                          <a:pt x="35043" y="623616"/>
                          <a:pt x="122" y="650831"/>
                        </a:cubicBezTo>
                        <a:close/>
                        <a:moveTo>
                          <a:pt x="226158" y="330920"/>
                        </a:moveTo>
                        <a:cubicBezTo>
                          <a:pt x="233252" y="305540"/>
                          <a:pt x="238145" y="279915"/>
                          <a:pt x="240775" y="254290"/>
                        </a:cubicBezTo>
                        <a:cubicBezTo>
                          <a:pt x="250804" y="156072"/>
                          <a:pt x="225485" y="68190"/>
                          <a:pt x="167447" y="122"/>
                        </a:cubicBezTo>
                        <a:lnTo>
                          <a:pt x="167570" y="0"/>
                        </a:lnTo>
                        <a:cubicBezTo>
                          <a:pt x="196864" y="34370"/>
                          <a:pt x="217963" y="74122"/>
                          <a:pt x="230317" y="118094"/>
                        </a:cubicBezTo>
                        <a:cubicBezTo>
                          <a:pt x="242242" y="160659"/>
                          <a:pt x="245851" y="206466"/>
                          <a:pt x="240958" y="254290"/>
                        </a:cubicBezTo>
                        <a:cubicBezTo>
                          <a:pt x="238389" y="279548"/>
                          <a:pt x="233436" y="305234"/>
                          <a:pt x="226158" y="3309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7" name="Graphique 1074">
                  <a:extLst>
                    <a:ext uri="{FF2B5EF4-FFF2-40B4-BE49-F238E27FC236}">
                      <a16:creationId xmlns:a16="http://schemas.microsoft.com/office/drawing/2014/main" id="{5AF0A695-6A64-4A94-8291-C8C5F3C4EFAB}"/>
                    </a:ext>
                  </a:extLst>
                </p:cNvPr>
                <p:cNvGrpSpPr/>
                <p:nvPr/>
              </p:nvGrpSpPr>
              <p:grpSpPr>
                <a:xfrm>
                  <a:off x="5559408" y="1907171"/>
                  <a:ext cx="661473" cy="776814"/>
                  <a:chOff x="5559408" y="1907171"/>
                  <a:chExt cx="661473" cy="776814"/>
                </a:xfrm>
                <a:noFill/>
              </p:grpSpPr>
              <p:sp>
                <p:nvSpPr>
                  <p:cNvPr id="296" name="Graphique 1074">
                    <a:extLst>
                      <a:ext uri="{FF2B5EF4-FFF2-40B4-BE49-F238E27FC236}">
                        <a16:creationId xmlns:a16="http://schemas.microsoft.com/office/drawing/2014/main" id="{8433ED64-F10F-4341-A733-8BE1A1B24C5E}"/>
                      </a:ext>
                    </a:extLst>
                  </p:cNvPr>
                  <p:cNvSpPr/>
                  <p:nvPr/>
                </p:nvSpPr>
                <p:spPr>
                  <a:xfrm>
                    <a:off x="5559408" y="1907171"/>
                    <a:ext cx="661473" cy="776814"/>
                  </a:xfrm>
                  <a:custGeom>
                    <a:avLst/>
                    <a:gdLst>
                      <a:gd name="connsiteX0" fmla="*/ 167510 w 661473"/>
                      <a:gd name="connsiteY0" fmla="*/ 776814 h 776814"/>
                      <a:gd name="connsiteX1" fmla="*/ 136320 w 661473"/>
                      <a:gd name="connsiteY1" fmla="*/ 773695 h 776814"/>
                      <a:gd name="connsiteX2" fmla="*/ 102317 w 661473"/>
                      <a:gd name="connsiteY2" fmla="*/ 756816 h 776814"/>
                      <a:gd name="connsiteX3" fmla="*/ 47642 w 661473"/>
                      <a:gd name="connsiteY3" fmla="*/ 665509 h 776814"/>
                      <a:gd name="connsiteX4" fmla="*/ 13823 w 661473"/>
                      <a:gd name="connsiteY4" fmla="*/ 567169 h 776814"/>
                      <a:gd name="connsiteX5" fmla="*/ 307 w 661473"/>
                      <a:gd name="connsiteY5" fmla="*/ 464853 h 776814"/>
                      <a:gd name="connsiteX6" fmla="*/ 6667 w 661473"/>
                      <a:gd name="connsiteY6" fmla="*/ 361620 h 776814"/>
                      <a:gd name="connsiteX7" fmla="*/ 32475 w 661473"/>
                      <a:gd name="connsiteY7" fmla="*/ 260467 h 776814"/>
                      <a:gd name="connsiteX8" fmla="*/ 77181 w 661473"/>
                      <a:gd name="connsiteY8" fmla="*/ 164451 h 776814"/>
                      <a:gd name="connsiteX9" fmla="*/ 140356 w 661473"/>
                      <a:gd name="connsiteY9" fmla="*/ 76630 h 776814"/>
                      <a:gd name="connsiteX10" fmla="*/ 221450 w 661473"/>
                      <a:gd name="connsiteY10" fmla="*/ 61 h 776814"/>
                      <a:gd name="connsiteX11" fmla="*/ 221511 w 661473"/>
                      <a:gd name="connsiteY11" fmla="*/ 0 h 776814"/>
                      <a:gd name="connsiteX12" fmla="*/ 221572 w 661473"/>
                      <a:gd name="connsiteY12" fmla="*/ 61 h 776814"/>
                      <a:gd name="connsiteX13" fmla="*/ 661413 w 661473"/>
                      <a:gd name="connsiteY13" fmla="*/ 536529 h 776814"/>
                      <a:gd name="connsiteX14" fmla="*/ 661474 w 661473"/>
                      <a:gd name="connsiteY14" fmla="*/ 536590 h 776814"/>
                      <a:gd name="connsiteX15" fmla="*/ 661413 w 661473"/>
                      <a:gd name="connsiteY15" fmla="*/ 536651 h 776814"/>
                      <a:gd name="connsiteX16" fmla="*/ 482590 w 661473"/>
                      <a:gd name="connsiteY16" fmla="*/ 658904 h 776814"/>
                      <a:gd name="connsiteX17" fmla="*/ 317833 w 661473"/>
                      <a:gd name="connsiteY17" fmla="*/ 741038 h 776814"/>
                      <a:gd name="connsiteX18" fmla="*/ 246341 w 661473"/>
                      <a:gd name="connsiteY18" fmla="*/ 764889 h 776814"/>
                      <a:gd name="connsiteX19" fmla="*/ 185123 w 661473"/>
                      <a:gd name="connsiteY19" fmla="*/ 776080 h 776814"/>
                      <a:gd name="connsiteX20" fmla="*/ 167510 w 661473"/>
                      <a:gd name="connsiteY20" fmla="*/ 776814 h 776814"/>
                      <a:gd name="connsiteX21" fmla="*/ 221572 w 661473"/>
                      <a:gd name="connsiteY21" fmla="*/ 245 h 776814"/>
                      <a:gd name="connsiteX22" fmla="*/ 102500 w 661473"/>
                      <a:gd name="connsiteY22" fmla="*/ 756694 h 776814"/>
                      <a:gd name="connsiteX23" fmla="*/ 185123 w 661473"/>
                      <a:gd name="connsiteY23" fmla="*/ 775897 h 776814"/>
                      <a:gd name="connsiteX24" fmla="*/ 317833 w 661473"/>
                      <a:gd name="connsiteY24" fmla="*/ 740915 h 776814"/>
                      <a:gd name="connsiteX25" fmla="*/ 661351 w 661473"/>
                      <a:gd name="connsiteY25" fmla="*/ 536590 h 776814"/>
                      <a:gd name="connsiteX26" fmla="*/ 221572 w 661473"/>
                      <a:gd name="connsiteY26" fmla="*/ 245 h 776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73" h="776814">
                        <a:moveTo>
                          <a:pt x="167510" y="776814"/>
                        </a:moveTo>
                        <a:cubicBezTo>
                          <a:pt x="156012" y="776814"/>
                          <a:pt x="145554" y="775775"/>
                          <a:pt x="136320" y="773695"/>
                        </a:cubicBezTo>
                        <a:cubicBezTo>
                          <a:pt x="122254" y="770515"/>
                          <a:pt x="110817" y="764828"/>
                          <a:pt x="102317" y="756816"/>
                        </a:cubicBezTo>
                        <a:cubicBezTo>
                          <a:pt x="80912" y="728378"/>
                          <a:pt x="62503" y="697677"/>
                          <a:pt x="47642" y="665509"/>
                        </a:cubicBezTo>
                        <a:cubicBezTo>
                          <a:pt x="33087" y="634197"/>
                          <a:pt x="21712" y="601111"/>
                          <a:pt x="13823" y="567169"/>
                        </a:cubicBezTo>
                        <a:cubicBezTo>
                          <a:pt x="6056" y="533899"/>
                          <a:pt x="1469" y="499468"/>
                          <a:pt x="307" y="464853"/>
                        </a:cubicBezTo>
                        <a:cubicBezTo>
                          <a:pt x="-855" y="430605"/>
                          <a:pt x="1285" y="395868"/>
                          <a:pt x="6667" y="361620"/>
                        </a:cubicBezTo>
                        <a:cubicBezTo>
                          <a:pt x="12049" y="327373"/>
                          <a:pt x="20733" y="293369"/>
                          <a:pt x="32475" y="260467"/>
                        </a:cubicBezTo>
                        <a:cubicBezTo>
                          <a:pt x="44340" y="227259"/>
                          <a:pt x="59323" y="194968"/>
                          <a:pt x="77181" y="164451"/>
                        </a:cubicBezTo>
                        <a:cubicBezTo>
                          <a:pt x="95345" y="133383"/>
                          <a:pt x="116566" y="103844"/>
                          <a:pt x="140356" y="76630"/>
                        </a:cubicBezTo>
                        <a:cubicBezTo>
                          <a:pt x="164697" y="48742"/>
                          <a:pt x="192034" y="22934"/>
                          <a:pt x="221450" y="61"/>
                        </a:cubicBezTo>
                        <a:lnTo>
                          <a:pt x="221511" y="0"/>
                        </a:lnTo>
                        <a:lnTo>
                          <a:pt x="221572" y="61"/>
                        </a:lnTo>
                        <a:cubicBezTo>
                          <a:pt x="290374" y="64887"/>
                          <a:pt x="487666" y="305601"/>
                          <a:pt x="661413" y="536529"/>
                        </a:cubicBezTo>
                        <a:lnTo>
                          <a:pt x="661474" y="536590"/>
                        </a:lnTo>
                        <a:lnTo>
                          <a:pt x="661413" y="536651"/>
                        </a:lnTo>
                        <a:cubicBezTo>
                          <a:pt x="602763" y="582274"/>
                          <a:pt x="542646" y="623372"/>
                          <a:pt x="482590" y="658904"/>
                        </a:cubicBezTo>
                        <a:cubicBezTo>
                          <a:pt x="424613" y="693213"/>
                          <a:pt x="369144" y="720856"/>
                          <a:pt x="317833" y="741038"/>
                        </a:cubicBezTo>
                        <a:cubicBezTo>
                          <a:pt x="292514" y="751006"/>
                          <a:pt x="268480" y="759018"/>
                          <a:pt x="246341" y="764889"/>
                        </a:cubicBezTo>
                        <a:cubicBezTo>
                          <a:pt x="223958" y="770821"/>
                          <a:pt x="203409" y="774552"/>
                          <a:pt x="185123" y="776080"/>
                        </a:cubicBezTo>
                        <a:cubicBezTo>
                          <a:pt x="179007" y="776570"/>
                          <a:pt x="173136" y="776814"/>
                          <a:pt x="167510" y="776814"/>
                        </a:cubicBezTo>
                        <a:close/>
                        <a:moveTo>
                          <a:pt x="221572" y="245"/>
                        </a:moveTo>
                        <a:cubicBezTo>
                          <a:pt x="-17795" y="186467"/>
                          <a:pt x="-71185" y="525765"/>
                          <a:pt x="102500" y="756694"/>
                        </a:cubicBezTo>
                        <a:cubicBezTo>
                          <a:pt x="119318" y="772533"/>
                          <a:pt x="147083" y="779016"/>
                          <a:pt x="185123" y="775897"/>
                        </a:cubicBezTo>
                        <a:cubicBezTo>
                          <a:pt x="221817" y="772900"/>
                          <a:pt x="266462" y="761097"/>
                          <a:pt x="317833" y="740915"/>
                        </a:cubicBezTo>
                        <a:cubicBezTo>
                          <a:pt x="423390" y="699329"/>
                          <a:pt x="545337" y="626797"/>
                          <a:pt x="661351" y="536590"/>
                        </a:cubicBezTo>
                        <a:cubicBezTo>
                          <a:pt x="487605" y="305662"/>
                          <a:pt x="290374" y="65132"/>
                          <a:pt x="221572" y="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7" name="Graphique 1074">
                    <a:extLst>
                      <a:ext uri="{FF2B5EF4-FFF2-40B4-BE49-F238E27FC236}">
                        <a16:creationId xmlns:a16="http://schemas.microsoft.com/office/drawing/2014/main" id="{3AFC57F7-CBC6-4108-BB99-BFFA4585C68E}"/>
                      </a:ext>
                    </a:extLst>
                  </p:cNvPr>
                  <p:cNvSpPr/>
                  <p:nvPr/>
                </p:nvSpPr>
                <p:spPr>
                  <a:xfrm>
                    <a:off x="5604788" y="213492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6020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8" name="Graphique 1074">
                    <a:extLst>
                      <a:ext uri="{FF2B5EF4-FFF2-40B4-BE49-F238E27FC236}">
                        <a16:creationId xmlns:a16="http://schemas.microsoft.com/office/drawing/2014/main" id="{F3556288-1B08-42C0-B7F0-C51C15BC775C}"/>
                      </a:ext>
                    </a:extLst>
                  </p:cNvPr>
                  <p:cNvSpPr/>
                  <p:nvPr/>
                </p:nvSpPr>
                <p:spPr>
                  <a:xfrm>
                    <a:off x="5562039" y="2406334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9" name="Graphique 1074">
                    <a:extLst>
                      <a:ext uri="{FF2B5EF4-FFF2-40B4-BE49-F238E27FC236}">
                        <a16:creationId xmlns:a16="http://schemas.microsoft.com/office/drawing/2014/main" id="{FC403752-8071-4184-AFF0-FF48D4C22AE8}"/>
                      </a:ext>
                    </a:extLst>
                  </p:cNvPr>
                  <p:cNvSpPr/>
                  <p:nvPr/>
                </p:nvSpPr>
                <p:spPr>
                  <a:xfrm>
                    <a:off x="5658732" y="2216258"/>
                    <a:ext cx="386078" cy="447729"/>
                  </a:xfrm>
                  <a:custGeom>
                    <a:avLst/>
                    <a:gdLst>
                      <a:gd name="connsiteX0" fmla="*/ 3053 w 386078"/>
                      <a:gd name="connsiteY0" fmla="*/ 447729 h 447729"/>
                      <a:gd name="connsiteX1" fmla="*/ 1525 w 386078"/>
                      <a:gd name="connsiteY1" fmla="*/ 418680 h 447729"/>
                      <a:gd name="connsiteX2" fmla="*/ 17181 w 386078"/>
                      <a:gd name="connsiteY2" fmla="*/ 378377 h 447729"/>
                      <a:gd name="connsiteX3" fmla="*/ 93933 w 386078"/>
                      <a:gd name="connsiteY3" fmla="*/ 271047 h 447729"/>
                      <a:gd name="connsiteX4" fmla="*/ 220955 w 386078"/>
                      <a:gd name="connsiteY4" fmla="*/ 140110 h 447729"/>
                      <a:gd name="connsiteX5" fmla="*/ 385956 w 386078"/>
                      <a:gd name="connsiteY5" fmla="*/ 0 h 447729"/>
                      <a:gd name="connsiteX6" fmla="*/ 386079 w 386078"/>
                      <a:gd name="connsiteY6" fmla="*/ 122 h 447729"/>
                      <a:gd name="connsiteX7" fmla="*/ 94116 w 386078"/>
                      <a:gd name="connsiteY7" fmla="*/ 271108 h 447729"/>
                      <a:gd name="connsiteX8" fmla="*/ 17364 w 386078"/>
                      <a:gd name="connsiteY8" fmla="*/ 378377 h 447729"/>
                      <a:gd name="connsiteX9" fmla="*/ 1708 w 386078"/>
                      <a:gd name="connsiteY9" fmla="*/ 418680 h 447729"/>
                      <a:gd name="connsiteX10" fmla="*/ 3237 w 386078"/>
                      <a:gd name="connsiteY10" fmla="*/ 447668 h 447729"/>
                      <a:gd name="connsiteX11" fmla="*/ 3053 w 386078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78" h="447729">
                        <a:moveTo>
                          <a:pt x="3053" y="447729"/>
                        </a:moveTo>
                        <a:cubicBezTo>
                          <a:pt x="-432" y="440268"/>
                          <a:pt x="-922" y="430483"/>
                          <a:pt x="1525" y="418680"/>
                        </a:cubicBezTo>
                        <a:cubicBezTo>
                          <a:pt x="3910" y="407182"/>
                          <a:pt x="9230" y="393605"/>
                          <a:pt x="17181" y="378377"/>
                        </a:cubicBezTo>
                        <a:cubicBezTo>
                          <a:pt x="32959" y="348288"/>
                          <a:pt x="58767" y="312145"/>
                          <a:pt x="93933" y="271047"/>
                        </a:cubicBezTo>
                        <a:cubicBezTo>
                          <a:pt x="129098" y="229950"/>
                          <a:pt x="171846" y="185917"/>
                          <a:pt x="220955" y="140110"/>
                        </a:cubicBezTo>
                        <a:cubicBezTo>
                          <a:pt x="271838" y="92714"/>
                          <a:pt x="327307" y="45562"/>
                          <a:pt x="385956" y="0"/>
                        </a:cubicBezTo>
                        <a:lnTo>
                          <a:pt x="386079" y="122"/>
                        </a:lnTo>
                        <a:cubicBezTo>
                          <a:pt x="270125" y="90329"/>
                          <a:pt x="166403" y="186590"/>
                          <a:pt x="94116" y="271108"/>
                        </a:cubicBezTo>
                        <a:cubicBezTo>
                          <a:pt x="58951" y="312206"/>
                          <a:pt x="33143" y="348288"/>
                          <a:pt x="17364" y="378377"/>
                        </a:cubicBezTo>
                        <a:cubicBezTo>
                          <a:pt x="9353" y="393605"/>
                          <a:pt x="4093" y="407182"/>
                          <a:pt x="1708" y="418680"/>
                        </a:cubicBezTo>
                        <a:cubicBezTo>
                          <a:pt x="-738" y="430483"/>
                          <a:pt x="-249" y="440207"/>
                          <a:pt x="3237" y="447668"/>
                        </a:cubicBezTo>
                        <a:lnTo>
                          <a:pt x="3053" y="4477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300" name="Graphique 1074">
                    <a:extLst>
                      <a:ext uri="{FF2B5EF4-FFF2-40B4-BE49-F238E27FC236}">
                        <a16:creationId xmlns:a16="http://schemas.microsoft.com/office/drawing/2014/main" id="{571D1115-DD20-4652-B84E-E20891C18462}"/>
                      </a:ext>
                    </a:extLst>
                  </p:cNvPr>
                  <p:cNvSpPr/>
                  <p:nvPr/>
                </p:nvSpPr>
                <p:spPr>
                  <a:xfrm>
                    <a:off x="5613937" y="2023798"/>
                    <a:ext cx="273150" cy="640189"/>
                  </a:xfrm>
                  <a:custGeom>
                    <a:avLst/>
                    <a:gdLst>
                      <a:gd name="connsiteX0" fmla="*/ 47849 w 273150"/>
                      <a:gd name="connsiteY0" fmla="*/ 640190 h 640189"/>
                      <a:gd name="connsiteX1" fmla="*/ 14518 w 273150"/>
                      <a:gd name="connsiteY1" fmla="*/ 572367 h 640189"/>
                      <a:gd name="connsiteX2" fmla="*/ 574 w 273150"/>
                      <a:gd name="connsiteY2" fmla="*/ 495921 h 640189"/>
                      <a:gd name="connsiteX3" fmla="*/ 5100 w 273150"/>
                      <a:gd name="connsiteY3" fmla="*/ 413420 h 640189"/>
                      <a:gd name="connsiteX4" fmla="*/ 27178 w 273150"/>
                      <a:gd name="connsiteY4" fmla="*/ 327434 h 640189"/>
                      <a:gd name="connsiteX5" fmla="*/ 65890 w 273150"/>
                      <a:gd name="connsiteY5" fmla="*/ 240530 h 640189"/>
                      <a:gd name="connsiteX6" fmla="*/ 120381 w 273150"/>
                      <a:gd name="connsiteY6" fmla="*/ 155277 h 640189"/>
                      <a:gd name="connsiteX7" fmla="*/ 189732 w 273150"/>
                      <a:gd name="connsiteY7" fmla="*/ 74244 h 640189"/>
                      <a:gd name="connsiteX8" fmla="*/ 273028 w 273150"/>
                      <a:gd name="connsiteY8" fmla="*/ 0 h 640189"/>
                      <a:gd name="connsiteX9" fmla="*/ 273150 w 273150"/>
                      <a:gd name="connsiteY9" fmla="*/ 122 h 640189"/>
                      <a:gd name="connsiteX10" fmla="*/ 27300 w 273150"/>
                      <a:gd name="connsiteY10" fmla="*/ 327434 h 640189"/>
                      <a:gd name="connsiteX11" fmla="*/ 47971 w 273150"/>
                      <a:gd name="connsiteY11" fmla="*/ 640068 h 640189"/>
                      <a:gd name="connsiteX12" fmla="*/ 47849 w 273150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150" h="640189">
                        <a:moveTo>
                          <a:pt x="47849" y="640190"/>
                        </a:moveTo>
                        <a:cubicBezTo>
                          <a:pt x="33660" y="619641"/>
                          <a:pt x="22468" y="596830"/>
                          <a:pt x="14518" y="572367"/>
                        </a:cubicBezTo>
                        <a:cubicBezTo>
                          <a:pt x="6812" y="548516"/>
                          <a:pt x="2103" y="522769"/>
                          <a:pt x="574" y="495921"/>
                        </a:cubicBezTo>
                        <a:cubicBezTo>
                          <a:pt x="-955" y="469562"/>
                          <a:pt x="574" y="441797"/>
                          <a:pt x="5100" y="413420"/>
                        </a:cubicBezTo>
                        <a:cubicBezTo>
                          <a:pt x="9564" y="385349"/>
                          <a:pt x="16964" y="356361"/>
                          <a:pt x="27178" y="327434"/>
                        </a:cubicBezTo>
                        <a:cubicBezTo>
                          <a:pt x="37391" y="298445"/>
                          <a:pt x="50417" y="269212"/>
                          <a:pt x="65890" y="240530"/>
                        </a:cubicBezTo>
                        <a:cubicBezTo>
                          <a:pt x="81546" y="211542"/>
                          <a:pt x="99893" y="182859"/>
                          <a:pt x="120381" y="155277"/>
                        </a:cubicBezTo>
                        <a:cubicBezTo>
                          <a:pt x="141235" y="127145"/>
                          <a:pt x="164597" y="99930"/>
                          <a:pt x="189732" y="74244"/>
                        </a:cubicBezTo>
                        <a:cubicBezTo>
                          <a:pt x="215541" y="47886"/>
                          <a:pt x="243550" y="22934"/>
                          <a:pt x="273028" y="0"/>
                        </a:cubicBezTo>
                        <a:lnTo>
                          <a:pt x="273150" y="122"/>
                        </a:lnTo>
                        <a:cubicBezTo>
                          <a:pt x="157075" y="90329"/>
                          <a:pt x="69804" y="206588"/>
                          <a:pt x="27300" y="327434"/>
                        </a:cubicBezTo>
                        <a:cubicBezTo>
                          <a:pt x="-15204" y="448280"/>
                          <a:pt x="-7865" y="559341"/>
                          <a:pt x="47971" y="640068"/>
                        </a:cubicBezTo>
                        <a:lnTo>
                          <a:pt x="47849" y="64019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8" name="Graphique 1074">
                  <a:extLst>
                    <a:ext uri="{FF2B5EF4-FFF2-40B4-BE49-F238E27FC236}">
                      <a16:creationId xmlns:a16="http://schemas.microsoft.com/office/drawing/2014/main" id="{8B8066B4-B6B4-40A0-B6D5-3E09C78F22D5}"/>
                    </a:ext>
                  </a:extLst>
                </p:cNvPr>
                <p:cNvGrpSpPr/>
                <p:nvPr/>
              </p:nvGrpSpPr>
              <p:grpSpPr>
                <a:xfrm>
                  <a:off x="5547506" y="1890937"/>
                  <a:ext cx="423978" cy="773050"/>
                  <a:chOff x="5547506" y="1890937"/>
                  <a:chExt cx="423978" cy="773050"/>
                </a:xfrm>
                <a:noFill/>
              </p:grpSpPr>
              <p:sp>
                <p:nvSpPr>
                  <p:cNvPr id="291" name="Graphique 1074">
                    <a:extLst>
                      <a:ext uri="{FF2B5EF4-FFF2-40B4-BE49-F238E27FC236}">
                        <a16:creationId xmlns:a16="http://schemas.microsoft.com/office/drawing/2014/main" id="{CC9313B9-21BD-46F9-A965-8F47F81BF7F9}"/>
                      </a:ext>
                    </a:extLst>
                  </p:cNvPr>
                  <p:cNvSpPr/>
                  <p:nvPr/>
                </p:nvSpPr>
                <p:spPr>
                  <a:xfrm>
                    <a:off x="5559469" y="1890937"/>
                    <a:ext cx="412014" cy="773050"/>
                  </a:xfrm>
                  <a:custGeom>
                    <a:avLst/>
                    <a:gdLst>
                      <a:gd name="connsiteX0" fmla="*/ 102317 w 412014"/>
                      <a:gd name="connsiteY0" fmla="*/ 773050 h 773050"/>
                      <a:gd name="connsiteX1" fmla="*/ 90513 w 412014"/>
                      <a:gd name="connsiteY1" fmla="*/ 756661 h 773050"/>
                      <a:gd name="connsiteX2" fmla="*/ 47642 w 412014"/>
                      <a:gd name="connsiteY2" fmla="*/ 681743 h 773050"/>
                      <a:gd name="connsiteX3" fmla="*/ 13823 w 412014"/>
                      <a:gd name="connsiteY3" fmla="*/ 583403 h 773050"/>
                      <a:gd name="connsiteX4" fmla="*/ 307 w 412014"/>
                      <a:gd name="connsiteY4" fmla="*/ 481088 h 773050"/>
                      <a:gd name="connsiteX5" fmla="*/ 6667 w 412014"/>
                      <a:gd name="connsiteY5" fmla="*/ 377855 h 773050"/>
                      <a:gd name="connsiteX6" fmla="*/ 32475 w 412014"/>
                      <a:gd name="connsiteY6" fmla="*/ 276702 h 773050"/>
                      <a:gd name="connsiteX7" fmla="*/ 77181 w 412014"/>
                      <a:gd name="connsiteY7" fmla="*/ 180685 h 773050"/>
                      <a:gd name="connsiteX8" fmla="*/ 140356 w 412014"/>
                      <a:gd name="connsiteY8" fmla="*/ 92864 h 773050"/>
                      <a:gd name="connsiteX9" fmla="*/ 208118 w 412014"/>
                      <a:gd name="connsiteY9" fmla="*/ 26998 h 773050"/>
                      <a:gd name="connsiteX10" fmla="*/ 198211 w 412014"/>
                      <a:gd name="connsiteY10" fmla="*/ 395 h 773050"/>
                      <a:gd name="connsiteX11" fmla="*/ 221572 w 412014"/>
                      <a:gd name="connsiteY11" fmla="*/ 16296 h 773050"/>
                      <a:gd name="connsiteX12" fmla="*/ 221634 w 412014"/>
                      <a:gd name="connsiteY12" fmla="*/ 16357 h 773050"/>
                      <a:gd name="connsiteX13" fmla="*/ 221572 w 412014"/>
                      <a:gd name="connsiteY13" fmla="*/ 16418 h 773050"/>
                      <a:gd name="connsiteX14" fmla="*/ 208363 w 412014"/>
                      <a:gd name="connsiteY14" fmla="*/ 26998 h 773050"/>
                      <a:gd name="connsiteX15" fmla="*/ 249460 w 412014"/>
                      <a:gd name="connsiteY15" fmla="*/ 92191 h 773050"/>
                      <a:gd name="connsiteX16" fmla="*/ 411954 w 412014"/>
                      <a:gd name="connsiteY16" fmla="*/ 317554 h 773050"/>
                      <a:gd name="connsiteX17" fmla="*/ 412015 w 412014"/>
                      <a:gd name="connsiteY17" fmla="*/ 317615 h 773050"/>
                      <a:gd name="connsiteX18" fmla="*/ 411954 w 412014"/>
                      <a:gd name="connsiteY18" fmla="*/ 317677 h 773050"/>
                      <a:gd name="connsiteX19" fmla="*/ 177050 w 412014"/>
                      <a:gd name="connsiteY19" fmla="*/ 543040 h 773050"/>
                      <a:gd name="connsiteX20" fmla="*/ 110512 w 412014"/>
                      <a:gd name="connsiteY20" fmla="*/ 642542 h 773050"/>
                      <a:gd name="connsiteX21" fmla="*/ 85009 w 412014"/>
                      <a:gd name="connsiteY21" fmla="*/ 722718 h 773050"/>
                      <a:gd name="connsiteX22" fmla="*/ 90758 w 412014"/>
                      <a:gd name="connsiteY22" fmla="*/ 756599 h 773050"/>
                      <a:gd name="connsiteX23" fmla="*/ 102561 w 412014"/>
                      <a:gd name="connsiteY23" fmla="*/ 772928 h 773050"/>
                      <a:gd name="connsiteX24" fmla="*/ 102317 w 412014"/>
                      <a:gd name="connsiteY24" fmla="*/ 773050 h 773050"/>
                      <a:gd name="connsiteX25" fmla="*/ 91064 w 412014"/>
                      <a:gd name="connsiteY25" fmla="*/ 757456 h 773050"/>
                      <a:gd name="connsiteX26" fmla="*/ 101766 w 412014"/>
                      <a:gd name="connsiteY26" fmla="*/ 772256 h 773050"/>
                      <a:gd name="connsiteX27" fmla="*/ 91064 w 412014"/>
                      <a:gd name="connsiteY27" fmla="*/ 757456 h 773050"/>
                      <a:gd name="connsiteX28" fmla="*/ 208179 w 412014"/>
                      <a:gd name="connsiteY28" fmla="*/ 27120 h 773050"/>
                      <a:gd name="connsiteX29" fmla="*/ 90146 w 412014"/>
                      <a:gd name="connsiteY29" fmla="*/ 755865 h 773050"/>
                      <a:gd name="connsiteX30" fmla="*/ 84703 w 412014"/>
                      <a:gd name="connsiteY30" fmla="*/ 722718 h 773050"/>
                      <a:gd name="connsiteX31" fmla="*/ 110206 w 412014"/>
                      <a:gd name="connsiteY31" fmla="*/ 642481 h 773050"/>
                      <a:gd name="connsiteX32" fmla="*/ 176806 w 412014"/>
                      <a:gd name="connsiteY32" fmla="*/ 542978 h 773050"/>
                      <a:gd name="connsiteX33" fmla="*/ 279060 w 412014"/>
                      <a:gd name="connsiteY33" fmla="*/ 432101 h 773050"/>
                      <a:gd name="connsiteX34" fmla="*/ 411648 w 412014"/>
                      <a:gd name="connsiteY34" fmla="*/ 317677 h 773050"/>
                      <a:gd name="connsiteX35" fmla="*/ 208179 w 412014"/>
                      <a:gd name="connsiteY35" fmla="*/ 27120 h 773050"/>
                      <a:gd name="connsiteX36" fmla="*/ 199434 w 412014"/>
                      <a:gd name="connsiteY36" fmla="*/ 150 h 773050"/>
                      <a:gd name="connsiteX37" fmla="*/ 198272 w 412014"/>
                      <a:gd name="connsiteY37" fmla="*/ 517 h 773050"/>
                      <a:gd name="connsiteX38" fmla="*/ 208240 w 412014"/>
                      <a:gd name="connsiteY38" fmla="*/ 26876 h 773050"/>
                      <a:gd name="connsiteX39" fmla="*/ 221389 w 412014"/>
                      <a:gd name="connsiteY39" fmla="*/ 16357 h 773050"/>
                      <a:gd name="connsiteX40" fmla="*/ 199434 w 412014"/>
                      <a:gd name="connsiteY40" fmla="*/ 150 h 77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412014" h="773050">
                        <a:moveTo>
                          <a:pt x="102317" y="773050"/>
                        </a:moveTo>
                        <a:cubicBezTo>
                          <a:pt x="97302" y="768341"/>
                          <a:pt x="93388" y="762898"/>
                          <a:pt x="90513" y="756661"/>
                        </a:cubicBezTo>
                        <a:cubicBezTo>
                          <a:pt x="74123" y="732932"/>
                          <a:pt x="59751" y="707796"/>
                          <a:pt x="47642" y="681743"/>
                        </a:cubicBezTo>
                        <a:cubicBezTo>
                          <a:pt x="33087" y="650431"/>
                          <a:pt x="21712" y="617345"/>
                          <a:pt x="13823" y="583403"/>
                        </a:cubicBezTo>
                        <a:cubicBezTo>
                          <a:pt x="6056" y="550134"/>
                          <a:pt x="1469" y="515703"/>
                          <a:pt x="307" y="481088"/>
                        </a:cubicBezTo>
                        <a:cubicBezTo>
                          <a:pt x="-855" y="446840"/>
                          <a:pt x="1285" y="412103"/>
                          <a:pt x="6667" y="377855"/>
                        </a:cubicBezTo>
                        <a:cubicBezTo>
                          <a:pt x="12049" y="343607"/>
                          <a:pt x="20733" y="309604"/>
                          <a:pt x="32475" y="276702"/>
                        </a:cubicBezTo>
                        <a:cubicBezTo>
                          <a:pt x="44340" y="243493"/>
                          <a:pt x="59323" y="211203"/>
                          <a:pt x="77181" y="180685"/>
                        </a:cubicBezTo>
                        <a:cubicBezTo>
                          <a:pt x="95345" y="149618"/>
                          <a:pt x="116566" y="120079"/>
                          <a:pt x="140356" y="92864"/>
                        </a:cubicBezTo>
                        <a:cubicBezTo>
                          <a:pt x="160966" y="69196"/>
                          <a:pt x="183716" y="47119"/>
                          <a:pt x="208118" y="26998"/>
                        </a:cubicBezTo>
                        <a:cubicBezTo>
                          <a:pt x="199495" y="11525"/>
                          <a:pt x="196009" y="2352"/>
                          <a:pt x="198211" y="395"/>
                        </a:cubicBezTo>
                        <a:cubicBezTo>
                          <a:pt x="200412" y="-1562"/>
                          <a:pt x="208301" y="3758"/>
                          <a:pt x="221572" y="16296"/>
                        </a:cubicBezTo>
                        <a:lnTo>
                          <a:pt x="221634" y="16357"/>
                        </a:lnTo>
                        <a:lnTo>
                          <a:pt x="221572" y="16418"/>
                        </a:lnTo>
                        <a:cubicBezTo>
                          <a:pt x="217108" y="19904"/>
                          <a:pt x="212705" y="23451"/>
                          <a:pt x="208363" y="26998"/>
                        </a:cubicBezTo>
                        <a:cubicBezTo>
                          <a:pt x="217047" y="42532"/>
                          <a:pt x="230868" y="64548"/>
                          <a:pt x="249460" y="92191"/>
                        </a:cubicBezTo>
                        <a:cubicBezTo>
                          <a:pt x="287989" y="149556"/>
                          <a:pt x="344131" y="227470"/>
                          <a:pt x="411954" y="317554"/>
                        </a:cubicBezTo>
                        <a:lnTo>
                          <a:pt x="412015" y="317615"/>
                        </a:lnTo>
                        <a:lnTo>
                          <a:pt x="411954" y="317677"/>
                        </a:lnTo>
                        <a:cubicBezTo>
                          <a:pt x="317528" y="391126"/>
                          <a:pt x="236250" y="469040"/>
                          <a:pt x="177050" y="543040"/>
                        </a:cubicBezTo>
                        <a:cubicBezTo>
                          <a:pt x="148551" y="578633"/>
                          <a:pt x="126168" y="612086"/>
                          <a:pt x="110512" y="642542"/>
                        </a:cubicBezTo>
                        <a:cubicBezTo>
                          <a:pt x="94672" y="673365"/>
                          <a:pt x="86049" y="700335"/>
                          <a:pt x="85009" y="722718"/>
                        </a:cubicBezTo>
                        <a:cubicBezTo>
                          <a:pt x="84398" y="735684"/>
                          <a:pt x="86355" y="747059"/>
                          <a:pt x="90758" y="756599"/>
                        </a:cubicBezTo>
                        <a:cubicBezTo>
                          <a:pt x="94550" y="762103"/>
                          <a:pt x="98525" y="767546"/>
                          <a:pt x="102561" y="772928"/>
                        </a:cubicBezTo>
                        <a:lnTo>
                          <a:pt x="102317" y="773050"/>
                        </a:lnTo>
                        <a:close/>
                        <a:moveTo>
                          <a:pt x="91064" y="757456"/>
                        </a:moveTo>
                        <a:cubicBezTo>
                          <a:pt x="93755" y="763021"/>
                          <a:pt x="97302" y="767975"/>
                          <a:pt x="101766" y="772256"/>
                        </a:cubicBezTo>
                        <a:cubicBezTo>
                          <a:pt x="98097" y="767424"/>
                          <a:pt x="94489" y="762470"/>
                          <a:pt x="91064" y="757456"/>
                        </a:cubicBezTo>
                        <a:close/>
                        <a:moveTo>
                          <a:pt x="208179" y="27120"/>
                        </a:moveTo>
                        <a:cubicBezTo>
                          <a:pt x="-14126" y="210774"/>
                          <a:pt x="-65498" y="530013"/>
                          <a:pt x="90146" y="755865"/>
                        </a:cubicBezTo>
                        <a:cubicBezTo>
                          <a:pt x="85927" y="746447"/>
                          <a:pt x="84153" y="735378"/>
                          <a:pt x="84703" y="722718"/>
                        </a:cubicBezTo>
                        <a:cubicBezTo>
                          <a:pt x="85743" y="700274"/>
                          <a:pt x="94366" y="673304"/>
                          <a:pt x="110206" y="642481"/>
                        </a:cubicBezTo>
                        <a:cubicBezTo>
                          <a:pt x="125862" y="612025"/>
                          <a:pt x="148245" y="578572"/>
                          <a:pt x="176806" y="542978"/>
                        </a:cubicBezTo>
                        <a:cubicBezTo>
                          <a:pt x="205611" y="506957"/>
                          <a:pt x="240042" y="469651"/>
                          <a:pt x="279060" y="432101"/>
                        </a:cubicBezTo>
                        <a:cubicBezTo>
                          <a:pt x="319423" y="393205"/>
                          <a:pt x="364007" y="354738"/>
                          <a:pt x="411648" y="317677"/>
                        </a:cubicBezTo>
                        <a:cubicBezTo>
                          <a:pt x="308721" y="180746"/>
                          <a:pt x="234599" y="74578"/>
                          <a:pt x="208179" y="27120"/>
                        </a:cubicBezTo>
                        <a:close/>
                        <a:moveTo>
                          <a:pt x="199434" y="150"/>
                        </a:moveTo>
                        <a:cubicBezTo>
                          <a:pt x="198944" y="150"/>
                          <a:pt x="198577" y="273"/>
                          <a:pt x="198272" y="517"/>
                        </a:cubicBezTo>
                        <a:cubicBezTo>
                          <a:pt x="196192" y="2413"/>
                          <a:pt x="199617" y="11464"/>
                          <a:pt x="208240" y="26876"/>
                        </a:cubicBezTo>
                        <a:cubicBezTo>
                          <a:pt x="212582" y="23329"/>
                          <a:pt x="216925" y="19782"/>
                          <a:pt x="221389" y="16357"/>
                        </a:cubicBezTo>
                        <a:cubicBezTo>
                          <a:pt x="209891" y="5593"/>
                          <a:pt x="202553" y="150"/>
                          <a:pt x="199434" y="1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2" name="Graphique 1074">
                    <a:extLst>
                      <a:ext uri="{FF2B5EF4-FFF2-40B4-BE49-F238E27FC236}">
                        <a16:creationId xmlns:a16="http://schemas.microsoft.com/office/drawing/2014/main" id="{5907E69B-C9C7-47E6-BBC5-7D1824BC6FF7}"/>
                      </a:ext>
                    </a:extLst>
                  </p:cNvPr>
                  <p:cNvSpPr/>
                  <p:nvPr/>
                </p:nvSpPr>
                <p:spPr>
                  <a:xfrm>
                    <a:off x="5584110" y="2120813"/>
                    <a:ext cx="185066" cy="274328"/>
                  </a:xfrm>
                  <a:custGeom>
                    <a:avLst/>
                    <a:gdLst>
                      <a:gd name="connsiteX0" fmla="*/ 185006 w 185066"/>
                      <a:gd name="connsiteY0" fmla="*/ 274329 h 274328"/>
                      <a:gd name="connsiteX1" fmla="*/ 557 w 185066"/>
                      <a:gd name="connsiteY1" fmla="*/ 346 h 274328"/>
                      <a:gd name="connsiteX2" fmla="*/ 20738 w 185066"/>
                      <a:gd name="connsiteY2" fmla="*/ 14107 h 274328"/>
                      <a:gd name="connsiteX3" fmla="*/ 20616 w 185066"/>
                      <a:gd name="connsiteY3" fmla="*/ 14229 h 274328"/>
                      <a:gd name="connsiteX4" fmla="*/ 618 w 185066"/>
                      <a:gd name="connsiteY4" fmla="*/ 469 h 274328"/>
                      <a:gd name="connsiteX5" fmla="*/ 44773 w 185066"/>
                      <a:gd name="connsiteY5" fmla="*/ 79667 h 274328"/>
                      <a:gd name="connsiteX6" fmla="*/ 185067 w 185066"/>
                      <a:gd name="connsiteY6" fmla="*/ 274268 h 274328"/>
                      <a:gd name="connsiteX7" fmla="*/ 185006 w 185066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066" h="274328">
                        <a:moveTo>
                          <a:pt x="185006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2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180" y="3465"/>
                          <a:pt x="2452" y="-1183"/>
                          <a:pt x="618" y="469"/>
                        </a:cubicBezTo>
                        <a:cubicBezTo>
                          <a:pt x="-3052" y="3710"/>
                          <a:pt x="12666" y="31842"/>
                          <a:pt x="44773" y="79667"/>
                        </a:cubicBezTo>
                        <a:cubicBezTo>
                          <a:pt x="78042" y="129204"/>
                          <a:pt x="126540" y="196476"/>
                          <a:pt x="185067" y="274268"/>
                        </a:cubicBezTo>
                        <a:lnTo>
                          <a:pt x="185006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3" name="Graphique 1074">
                    <a:extLst>
                      <a:ext uri="{FF2B5EF4-FFF2-40B4-BE49-F238E27FC236}">
                        <a16:creationId xmlns:a16="http://schemas.microsoft.com/office/drawing/2014/main" id="{6AD8781E-7143-44AE-97FC-72D245C1A8B4}"/>
                      </a:ext>
                    </a:extLst>
                  </p:cNvPr>
                  <p:cNvSpPr/>
                  <p:nvPr/>
                </p:nvSpPr>
                <p:spPr>
                  <a:xfrm>
                    <a:off x="5549912" y="2398102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4" name="Graphique 1074">
                    <a:extLst>
                      <a:ext uri="{FF2B5EF4-FFF2-40B4-BE49-F238E27FC236}">
                        <a16:creationId xmlns:a16="http://schemas.microsoft.com/office/drawing/2014/main" id="{42FE6B5E-DA32-4866-BC8E-16557B888FA8}"/>
                      </a:ext>
                    </a:extLst>
                  </p:cNvPr>
                  <p:cNvSpPr/>
                  <p:nvPr/>
                </p:nvSpPr>
                <p:spPr>
                  <a:xfrm>
                    <a:off x="5547506" y="1905092"/>
                    <a:ext cx="213598" cy="758895"/>
                  </a:xfrm>
                  <a:custGeom>
                    <a:avLst/>
                    <a:gdLst>
                      <a:gd name="connsiteX0" fmla="*/ 114280 w 213598"/>
                      <a:gd name="connsiteY0" fmla="*/ 758895 h 758895"/>
                      <a:gd name="connsiteX1" fmla="*/ 56242 w 213598"/>
                      <a:gd name="connsiteY1" fmla="*/ 668567 h 758895"/>
                      <a:gd name="connsiteX2" fmla="*/ 18753 w 213598"/>
                      <a:gd name="connsiteY2" fmla="*/ 571388 h 758895"/>
                      <a:gd name="connsiteX3" fmla="*/ 1385 w 213598"/>
                      <a:gd name="connsiteY3" fmla="*/ 470235 h 758895"/>
                      <a:gd name="connsiteX4" fmla="*/ 3770 w 213598"/>
                      <a:gd name="connsiteY4" fmla="*/ 368103 h 758895"/>
                      <a:gd name="connsiteX5" fmla="*/ 26459 w 213598"/>
                      <a:gd name="connsiteY5" fmla="*/ 265054 h 758895"/>
                      <a:gd name="connsiteX6" fmla="*/ 29823 w 213598"/>
                      <a:gd name="connsiteY6" fmla="*/ 255024 h 758895"/>
                      <a:gd name="connsiteX7" fmla="*/ 3953 w 213598"/>
                      <a:gd name="connsiteY7" fmla="*/ 368103 h 758895"/>
                      <a:gd name="connsiteX8" fmla="*/ 114403 w 213598"/>
                      <a:gd name="connsiteY8" fmla="*/ 758712 h 758895"/>
                      <a:gd name="connsiteX9" fmla="*/ 114280 w 213598"/>
                      <a:gd name="connsiteY9" fmla="*/ 758895 h 758895"/>
                      <a:gd name="connsiteX10" fmla="*/ 107186 w 213598"/>
                      <a:gd name="connsiteY10" fmla="*/ 108615 h 758895"/>
                      <a:gd name="connsiteX11" fmla="*/ 131710 w 213598"/>
                      <a:gd name="connsiteY11" fmla="*/ 77853 h 758895"/>
                      <a:gd name="connsiteX12" fmla="*/ 213477 w 213598"/>
                      <a:gd name="connsiteY12" fmla="*/ 0 h 758895"/>
                      <a:gd name="connsiteX13" fmla="*/ 213599 w 213598"/>
                      <a:gd name="connsiteY13" fmla="*/ 122 h 758895"/>
                      <a:gd name="connsiteX14" fmla="*/ 107186 w 213598"/>
                      <a:gd name="connsiteY14" fmla="*/ 108615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98" h="758895">
                        <a:moveTo>
                          <a:pt x="114280" y="758895"/>
                        </a:moveTo>
                        <a:cubicBezTo>
                          <a:pt x="91897" y="730763"/>
                          <a:pt x="72327" y="700307"/>
                          <a:pt x="56242" y="668567"/>
                        </a:cubicBezTo>
                        <a:cubicBezTo>
                          <a:pt x="40586" y="637560"/>
                          <a:pt x="27988" y="604841"/>
                          <a:pt x="18753" y="571388"/>
                        </a:cubicBezTo>
                        <a:cubicBezTo>
                          <a:pt x="9702" y="538486"/>
                          <a:pt x="3892" y="504483"/>
                          <a:pt x="1385" y="470235"/>
                        </a:cubicBezTo>
                        <a:cubicBezTo>
                          <a:pt x="-1062" y="436354"/>
                          <a:pt x="-267" y="402045"/>
                          <a:pt x="3770" y="368103"/>
                        </a:cubicBezTo>
                        <a:cubicBezTo>
                          <a:pt x="7928" y="333244"/>
                          <a:pt x="15573" y="298568"/>
                          <a:pt x="26459" y="265054"/>
                        </a:cubicBezTo>
                        <a:cubicBezTo>
                          <a:pt x="27560" y="261690"/>
                          <a:pt x="28661" y="258388"/>
                          <a:pt x="29823" y="255024"/>
                        </a:cubicBezTo>
                        <a:cubicBezTo>
                          <a:pt x="17285" y="291351"/>
                          <a:pt x="8601" y="329207"/>
                          <a:pt x="3953" y="368103"/>
                        </a:cubicBezTo>
                        <a:cubicBezTo>
                          <a:pt x="-12926" y="509314"/>
                          <a:pt x="26337" y="648018"/>
                          <a:pt x="114403" y="758712"/>
                        </a:cubicBezTo>
                        <a:lnTo>
                          <a:pt x="114280" y="758895"/>
                        </a:lnTo>
                        <a:close/>
                        <a:moveTo>
                          <a:pt x="107186" y="108615"/>
                        </a:moveTo>
                        <a:cubicBezTo>
                          <a:pt x="115014" y="98096"/>
                          <a:pt x="123209" y="87821"/>
                          <a:pt x="131710" y="77853"/>
                        </a:cubicBezTo>
                        <a:cubicBezTo>
                          <a:pt x="156050" y="49476"/>
                          <a:pt x="183571" y="23240"/>
                          <a:pt x="213477" y="0"/>
                        </a:cubicBezTo>
                        <a:lnTo>
                          <a:pt x="213599" y="122"/>
                        </a:lnTo>
                        <a:cubicBezTo>
                          <a:pt x="172685" y="31924"/>
                          <a:pt x="137031" y="68373"/>
                          <a:pt x="107186" y="10861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5" name="Graphique 1074">
                    <a:extLst>
                      <a:ext uri="{FF2B5EF4-FFF2-40B4-BE49-F238E27FC236}">
                        <a16:creationId xmlns:a16="http://schemas.microsoft.com/office/drawing/2014/main" id="{040DFCD3-279D-4AD7-9DCF-3512AF5FCA43}"/>
                      </a:ext>
                    </a:extLst>
                  </p:cNvPr>
                  <p:cNvSpPr/>
                  <p:nvPr/>
                </p:nvSpPr>
                <p:spPr>
                  <a:xfrm>
                    <a:off x="5586281" y="2013156"/>
                    <a:ext cx="243074" cy="650831"/>
                  </a:xfrm>
                  <a:custGeom>
                    <a:avLst/>
                    <a:gdLst>
                      <a:gd name="connsiteX0" fmla="*/ 75505 w 243074"/>
                      <a:gd name="connsiteY0" fmla="*/ 650831 h 650831"/>
                      <a:gd name="connsiteX1" fmla="*/ 12758 w 243074"/>
                      <a:gd name="connsiteY1" fmla="*/ 532737 h 650831"/>
                      <a:gd name="connsiteX2" fmla="*/ 2116 w 243074"/>
                      <a:gd name="connsiteY2" fmla="*/ 396541 h 650831"/>
                      <a:gd name="connsiteX3" fmla="*/ 16916 w 243074"/>
                      <a:gd name="connsiteY3" fmla="*/ 319912 h 650831"/>
                      <a:gd name="connsiteX4" fmla="*/ 2300 w 243074"/>
                      <a:gd name="connsiteY4" fmla="*/ 396541 h 650831"/>
                      <a:gd name="connsiteX5" fmla="*/ 75627 w 243074"/>
                      <a:gd name="connsiteY5" fmla="*/ 650709 h 650831"/>
                      <a:gd name="connsiteX6" fmla="*/ 75505 w 243074"/>
                      <a:gd name="connsiteY6" fmla="*/ 650831 h 650831"/>
                      <a:gd name="connsiteX7" fmla="*/ 144000 w 243074"/>
                      <a:gd name="connsiteY7" fmla="*/ 92958 h 650831"/>
                      <a:gd name="connsiteX8" fmla="*/ 147241 w 243074"/>
                      <a:gd name="connsiteY8" fmla="*/ 89289 h 650831"/>
                      <a:gd name="connsiteX9" fmla="*/ 242952 w 243074"/>
                      <a:gd name="connsiteY9" fmla="*/ 0 h 650831"/>
                      <a:gd name="connsiteX10" fmla="*/ 243074 w 243074"/>
                      <a:gd name="connsiteY10" fmla="*/ 122 h 650831"/>
                      <a:gd name="connsiteX11" fmla="*/ 144000 w 243074"/>
                      <a:gd name="connsiteY11" fmla="*/ 92958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75505" y="650831"/>
                        </a:moveTo>
                        <a:cubicBezTo>
                          <a:pt x="46210" y="616461"/>
                          <a:pt x="25111" y="576709"/>
                          <a:pt x="12758" y="532737"/>
                        </a:cubicBezTo>
                        <a:cubicBezTo>
                          <a:pt x="832" y="490172"/>
                          <a:pt x="-2776" y="444366"/>
                          <a:pt x="2116" y="396541"/>
                        </a:cubicBezTo>
                        <a:cubicBezTo>
                          <a:pt x="4685" y="371283"/>
                          <a:pt x="9639" y="345597"/>
                          <a:pt x="16916" y="319912"/>
                        </a:cubicBezTo>
                        <a:cubicBezTo>
                          <a:pt x="9822" y="345292"/>
                          <a:pt x="4868" y="370916"/>
                          <a:pt x="2300" y="396541"/>
                        </a:cubicBezTo>
                        <a:cubicBezTo>
                          <a:pt x="-7730" y="494759"/>
                          <a:pt x="17589" y="582641"/>
                          <a:pt x="75627" y="650709"/>
                        </a:cubicBezTo>
                        <a:lnTo>
                          <a:pt x="75505" y="650831"/>
                        </a:lnTo>
                        <a:close/>
                        <a:moveTo>
                          <a:pt x="144000" y="92958"/>
                        </a:moveTo>
                        <a:cubicBezTo>
                          <a:pt x="145040" y="91735"/>
                          <a:pt x="146141" y="90512"/>
                          <a:pt x="147241" y="89289"/>
                        </a:cubicBezTo>
                        <a:cubicBezTo>
                          <a:pt x="175802" y="57243"/>
                          <a:pt x="208031" y="27154"/>
                          <a:pt x="242952" y="0"/>
                        </a:cubicBezTo>
                        <a:lnTo>
                          <a:pt x="243074" y="122"/>
                        </a:lnTo>
                        <a:cubicBezTo>
                          <a:pt x="206319" y="28683"/>
                          <a:pt x="173172" y="59873"/>
                          <a:pt x="144000" y="9295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79" name="Graphique 1074">
                  <a:extLst>
                    <a:ext uri="{FF2B5EF4-FFF2-40B4-BE49-F238E27FC236}">
                      <a16:creationId xmlns:a16="http://schemas.microsoft.com/office/drawing/2014/main" id="{4DF7A899-F9E8-4716-A0EB-2F90B13F014B}"/>
                    </a:ext>
                  </a:extLst>
                </p:cNvPr>
                <p:cNvGrpSpPr/>
                <p:nvPr/>
              </p:nvGrpSpPr>
              <p:grpSpPr>
                <a:xfrm>
                  <a:off x="5644069" y="2208430"/>
                  <a:ext cx="767133" cy="655968"/>
                  <a:chOff x="5644069" y="2208430"/>
                  <a:chExt cx="767133" cy="655968"/>
                </a:xfrm>
                <a:noFill/>
              </p:grpSpPr>
              <p:sp>
                <p:nvSpPr>
                  <p:cNvPr id="286" name="Graphique 1074">
                    <a:extLst>
                      <a:ext uri="{FF2B5EF4-FFF2-40B4-BE49-F238E27FC236}">
                        <a16:creationId xmlns:a16="http://schemas.microsoft.com/office/drawing/2014/main" id="{3F253BD5-F54E-41A2-8938-8D731C672358}"/>
                      </a:ext>
                    </a:extLst>
                  </p:cNvPr>
                  <p:cNvSpPr/>
                  <p:nvPr/>
                </p:nvSpPr>
                <p:spPr>
                  <a:xfrm>
                    <a:off x="5644069" y="2208430"/>
                    <a:ext cx="767133" cy="655968"/>
                  </a:xfrm>
                  <a:custGeom>
                    <a:avLst/>
                    <a:gdLst>
                      <a:gd name="connsiteX0" fmla="*/ 425083 w 767133"/>
                      <a:gd name="connsiteY0" fmla="*/ 655968 h 655968"/>
                      <a:gd name="connsiteX1" fmla="*/ 354875 w 767133"/>
                      <a:gd name="connsiteY1" fmla="*/ 651320 h 655968"/>
                      <a:gd name="connsiteX2" fmla="*/ 258859 w 767133"/>
                      <a:gd name="connsiteY2" fmla="*/ 629121 h 655968"/>
                      <a:gd name="connsiteX3" fmla="*/ 168836 w 767133"/>
                      <a:gd name="connsiteY3" fmla="*/ 588879 h 655968"/>
                      <a:gd name="connsiteX4" fmla="*/ 87558 w 767133"/>
                      <a:gd name="connsiteY4" fmla="*/ 530903 h 655968"/>
                      <a:gd name="connsiteX5" fmla="*/ 17717 w 767133"/>
                      <a:gd name="connsiteY5" fmla="*/ 455496 h 655968"/>
                      <a:gd name="connsiteX6" fmla="*/ 104 w 767133"/>
                      <a:gd name="connsiteY6" fmla="*/ 405164 h 655968"/>
                      <a:gd name="connsiteX7" fmla="*/ 25606 w 767133"/>
                      <a:gd name="connsiteY7" fmla="*/ 324926 h 655968"/>
                      <a:gd name="connsiteX8" fmla="*/ 92206 w 767133"/>
                      <a:gd name="connsiteY8" fmla="*/ 225424 h 655968"/>
                      <a:gd name="connsiteX9" fmla="*/ 194460 w 767133"/>
                      <a:gd name="connsiteY9" fmla="*/ 114547 h 655968"/>
                      <a:gd name="connsiteX10" fmla="*/ 327110 w 767133"/>
                      <a:gd name="connsiteY10" fmla="*/ 61 h 655968"/>
                      <a:gd name="connsiteX11" fmla="*/ 327171 w 767133"/>
                      <a:gd name="connsiteY11" fmla="*/ 0 h 655968"/>
                      <a:gd name="connsiteX12" fmla="*/ 327232 w 767133"/>
                      <a:gd name="connsiteY12" fmla="*/ 61 h 655968"/>
                      <a:gd name="connsiteX13" fmla="*/ 767072 w 767133"/>
                      <a:gd name="connsiteY13" fmla="*/ 536529 h 655968"/>
                      <a:gd name="connsiteX14" fmla="*/ 767133 w 767133"/>
                      <a:gd name="connsiteY14" fmla="*/ 536590 h 655968"/>
                      <a:gd name="connsiteX15" fmla="*/ 767072 w 767133"/>
                      <a:gd name="connsiteY15" fmla="*/ 536651 h 655968"/>
                      <a:gd name="connsiteX16" fmla="*/ 670077 w 767133"/>
                      <a:gd name="connsiteY16" fmla="*/ 597747 h 655968"/>
                      <a:gd name="connsiteX17" fmla="*/ 660109 w 767133"/>
                      <a:gd name="connsiteY17" fmla="*/ 602578 h 655968"/>
                      <a:gd name="connsiteX18" fmla="*/ 766950 w 767133"/>
                      <a:gd name="connsiteY18" fmla="*/ 536529 h 655968"/>
                      <a:gd name="connsiteX19" fmla="*/ 327232 w 767133"/>
                      <a:gd name="connsiteY19" fmla="*/ 183 h 655968"/>
                      <a:gd name="connsiteX20" fmla="*/ 92390 w 767133"/>
                      <a:gd name="connsiteY20" fmla="*/ 225485 h 655968"/>
                      <a:gd name="connsiteX21" fmla="*/ 25851 w 767133"/>
                      <a:gd name="connsiteY21" fmla="*/ 324987 h 655968"/>
                      <a:gd name="connsiteX22" fmla="*/ 349 w 767133"/>
                      <a:gd name="connsiteY22" fmla="*/ 405164 h 655968"/>
                      <a:gd name="connsiteX23" fmla="*/ 17901 w 767133"/>
                      <a:gd name="connsiteY23" fmla="*/ 455374 h 655968"/>
                      <a:gd name="connsiteX24" fmla="*/ 354997 w 767133"/>
                      <a:gd name="connsiteY24" fmla="*/ 651076 h 655968"/>
                      <a:gd name="connsiteX25" fmla="*/ 426306 w 767133"/>
                      <a:gd name="connsiteY25" fmla="*/ 655785 h 655968"/>
                      <a:gd name="connsiteX26" fmla="*/ 450035 w 767133"/>
                      <a:gd name="connsiteY26" fmla="*/ 655234 h 655968"/>
                      <a:gd name="connsiteX27" fmla="*/ 425083 w 767133"/>
                      <a:gd name="connsiteY27" fmla="*/ 655968 h 655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67133" h="655968">
                        <a:moveTo>
                          <a:pt x="425083" y="655968"/>
                        </a:moveTo>
                        <a:cubicBezTo>
                          <a:pt x="401538" y="655968"/>
                          <a:pt x="378053" y="654440"/>
                          <a:pt x="354875" y="651320"/>
                        </a:cubicBezTo>
                        <a:cubicBezTo>
                          <a:pt x="322156" y="646978"/>
                          <a:pt x="289865" y="639517"/>
                          <a:pt x="258859" y="629121"/>
                        </a:cubicBezTo>
                        <a:cubicBezTo>
                          <a:pt x="227546" y="618663"/>
                          <a:pt x="197274" y="605147"/>
                          <a:pt x="168836" y="588879"/>
                        </a:cubicBezTo>
                        <a:cubicBezTo>
                          <a:pt x="139909" y="572367"/>
                          <a:pt x="112510" y="552858"/>
                          <a:pt x="87558" y="530903"/>
                        </a:cubicBezTo>
                        <a:cubicBezTo>
                          <a:pt x="61934" y="508397"/>
                          <a:pt x="38449" y="483017"/>
                          <a:pt x="17717" y="455496"/>
                        </a:cubicBezTo>
                        <a:cubicBezTo>
                          <a:pt x="5058" y="443571"/>
                          <a:pt x="-875" y="426630"/>
                          <a:pt x="104" y="405164"/>
                        </a:cubicBezTo>
                        <a:cubicBezTo>
                          <a:pt x="1144" y="382720"/>
                          <a:pt x="9767" y="355749"/>
                          <a:pt x="25606" y="324926"/>
                        </a:cubicBezTo>
                        <a:cubicBezTo>
                          <a:pt x="41263" y="294470"/>
                          <a:pt x="63646" y="261017"/>
                          <a:pt x="92206" y="225424"/>
                        </a:cubicBezTo>
                        <a:cubicBezTo>
                          <a:pt x="121011" y="189403"/>
                          <a:pt x="155442" y="152097"/>
                          <a:pt x="194460" y="114547"/>
                        </a:cubicBezTo>
                        <a:cubicBezTo>
                          <a:pt x="234824" y="75651"/>
                          <a:pt x="279468" y="37183"/>
                          <a:pt x="327110" y="61"/>
                        </a:cubicBezTo>
                        <a:lnTo>
                          <a:pt x="327171" y="0"/>
                        </a:lnTo>
                        <a:lnTo>
                          <a:pt x="327232" y="61"/>
                        </a:lnTo>
                        <a:cubicBezTo>
                          <a:pt x="500979" y="231051"/>
                          <a:pt x="698271" y="471703"/>
                          <a:pt x="767072" y="536529"/>
                        </a:cubicBezTo>
                        <a:lnTo>
                          <a:pt x="767133" y="536590"/>
                        </a:lnTo>
                        <a:lnTo>
                          <a:pt x="767072" y="536651"/>
                        </a:lnTo>
                        <a:cubicBezTo>
                          <a:pt x="736677" y="560319"/>
                          <a:pt x="704019" y="580868"/>
                          <a:pt x="670077" y="597747"/>
                        </a:cubicBezTo>
                        <a:cubicBezTo>
                          <a:pt x="666775" y="599398"/>
                          <a:pt x="663411" y="600988"/>
                          <a:pt x="660109" y="602578"/>
                        </a:cubicBezTo>
                        <a:cubicBezTo>
                          <a:pt x="697414" y="584843"/>
                          <a:pt x="733191" y="562765"/>
                          <a:pt x="766950" y="536529"/>
                        </a:cubicBezTo>
                        <a:cubicBezTo>
                          <a:pt x="698087" y="471581"/>
                          <a:pt x="500917" y="231051"/>
                          <a:pt x="327232" y="183"/>
                        </a:cubicBezTo>
                        <a:cubicBezTo>
                          <a:pt x="232806" y="73633"/>
                          <a:pt x="151589" y="151547"/>
                          <a:pt x="92390" y="225485"/>
                        </a:cubicBezTo>
                        <a:cubicBezTo>
                          <a:pt x="63891" y="261079"/>
                          <a:pt x="41507" y="294531"/>
                          <a:pt x="25851" y="324987"/>
                        </a:cubicBezTo>
                        <a:cubicBezTo>
                          <a:pt x="10011" y="355811"/>
                          <a:pt x="1388" y="382781"/>
                          <a:pt x="349" y="405164"/>
                        </a:cubicBezTo>
                        <a:cubicBezTo>
                          <a:pt x="-691" y="426569"/>
                          <a:pt x="5241" y="443448"/>
                          <a:pt x="17901" y="455374"/>
                        </a:cubicBezTo>
                        <a:cubicBezTo>
                          <a:pt x="99178" y="563438"/>
                          <a:pt x="218923" y="632973"/>
                          <a:pt x="354997" y="651076"/>
                        </a:cubicBezTo>
                        <a:cubicBezTo>
                          <a:pt x="378787" y="654256"/>
                          <a:pt x="402577" y="655785"/>
                          <a:pt x="426306" y="655785"/>
                        </a:cubicBezTo>
                        <a:cubicBezTo>
                          <a:pt x="434256" y="655785"/>
                          <a:pt x="442146" y="655601"/>
                          <a:pt x="450035" y="655234"/>
                        </a:cubicBezTo>
                        <a:cubicBezTo>
                          <a:pt x="441656" y="655724"/>
                          <a:pt x="433400" y="655968"/>
                          <a:pt x="425083" y="65596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7" name="Graphique 1074">
                    <a:extLst>
                      <a:ext uri="{FF2B5EF4-FFF2-40B4-BE49-F238E27FC236}">
                        <a16:creationId xmlns:a16="http://schemas.microsoft.com/office/drawing/2014/main" id="{CC5337F6-BD80-4563-9E95-693D48017D4C}"/>
                      </a:ext>
                    </a:extLst>
                  </p:cNvPr>
                  <p:cNvSpPr/>
                  <p:nvPr/>
                </p:nvSpPr>
                <p:spPr>
                  <a:xfrm>
                    <a:off x="5769116" y="239502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366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8" name="Graphique 1074">
                    <a:extLst>
                      <a:ext uri="{FF2B5EF4-FFF2-40B4-BE49-F238E27FC236}">
                        <a16:creationId xmlns:a16="http://schemas.microsoft.com/office/drawing/2014/main" id="{F154CE99-1F59-441D-A034-B791FF75AE3A}"/>
                      </a:ext>
                    </a:extLst>
                  </p:cNvPr>
                  <p:cNvSpPr/>
                  <p:nvPr/>
                </p:nvSpPr>
                <p:spPr>
                  <a:xfrm>
                    <a:off x="5658116" y="2558370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9" name="Graphique 1074">
                    <a:extLst>
                      <a:ext uri="{FF2B5EF4-FFF2-40B4-BE49-F238E27FC236}">
                        <a16:creationId xmlns:a16="http://schemas.microsoft.com/office/drawing/2014/main" id="{347B31AD-E1A0-494C-9099-EDC7B3D89BB2}"/>
                      </a:ext>
                    </a:extLst>
                  </p:cNvPr>
                  <p:cNvSpPr/>
                  <p:nvPr/>
                </p:nvSpPr>
                <p:spPr>
                  <a:xfrm>
                    <a:off x="5661725" y="2435934"/>
                    <a:ext cx="485646" cy="245605"/>
                  </a:xfrm>
                  <a:custGeom>
                    <a:avLst/>
                    <a:gdLst>
                      <a:gd name="connsiteX0" fmla="*/ 37245 w 485646"/>
                      <a:gd name="connsiteY0" fmla="*/ 245606 h 245605"/>
                      <a:gd name="connsiteX1" fmla="*/ 21344 w 485646"/>
                      <a:gd name="connsiteY1" fmla="*/ 243894 h 245605"/>
                      <a:gd name="connsiteX2" fmla="*/ 0 w 485646"/>
                      <a:gd name="connsiteY2" fmla="*/ 227993 h 245605"/>
                      <a:gd name="connsiteX3" fmla="*/ 122 w 485646"/>
                      <a:gd name="connsiteY3" fmla="*/ 227932 h 245605"/>
                      <a:gd name="connsiteX4" fmla="*/ 21344 w 485646"/>
                      <a:gd name="connsiteY4" fmla="*/ 243710 h 245605"/>
                      <a:gd name="connsiteX5" fmla="*/ 92469 w 485646"/>
                      <a:gd name="connsiteY5" fmla="*/ 235026 h 245605"/>
                      <a:gd name="connsiteX6" fmla="*/ 200289 w 485646"/>
                      <a:gd name="connsiteY6" fmla="*/ 188363 h 245605"/>
                      <a:gd name="connsiteX7" fmla="*/ 485524 w 485646"/>
                      <a:gd name="connsiteY7" fmla="*/ 0 h 245605"/>
                      <a:gd name="connsiteX8" fmla="*/ 485647 w 485646"/>
                      <a:gd name="connsiteY8" fmla="*/ 122 h 245605"/>
                      <a:gd name="connsiteX9" fmla="*/ 334834 w 485646"/>
                      <a:gd name="connsiteY9" fmla="*/ 108553 h 245605"/>
                      <a:gd name="connsiteX10" fmla="*/ 200411 w 485646"/>
                      <a:gd name="connsiteY10" fmla="*/ 188485 h 245605"/>
                      <a:gd name="connsiteX11" fmla="*/ 92530 w 485646"/>
                      <a:gd name="connsiteY11" fmla="*/ 235148 h 245605"/>
                      <a:gd name="connsiteX12" fmla="*/ 37245 w 485646"/>
                      <a:gd name="connsiteY12" fmla="*/ 245606 h 245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85646" h="245605">
                        <a:moveTo>
                          <a:pt x="37245" y="245606"/>
                        </a:moveTo>
                        <a:cubicBezTo>
                          <a:pt x="31312" y="245606"/>
                          <a:pt x="26053" y="245056"/>
                          <a:pt x="21344" y="243894"/>
                        </a:cubicBezTo>
                        <a:cubicBezTo>
                          <a:pt x="10947" y="241386"/>
                          <a:pt x="3792" y="236065"/>
                          <a:pt x="0" y="227993"/>
                        </a:cubicBezTo>
                        <a:lnTo>
                          <a:pt x="122" y="227932"/>
                        </a:lnTo>
                        <a:cubicBezTo>
                          <a:pt x="3853" y="235943"/>
                          <a:pt x="11008" y="241264"/>
                          <a:pt x="21344" y="243710"/>
                        </a:cubicBezTo>
                        <a:cubicBezTo>
                          <a:pt x="37550" y="247624"/>
                          <a:pt x="61524" y="244689"/>
                          <a:pt x="92469" y="235026"/>
                        </a:cubicBezTo>
                        <a:cubicBezTo>
                          <a:pt x="122864" y="225546"/>
                          <a:pt x="159130" y="209829"/>
                          <a:pt x="200289" y="188363"/>
                        </a:cubicBezTo>
                        <a:cubicBezTo>
                          <a:pt x="284746" y="144269"/>
                          <a:pt x="386022" y="77425"/>
                          <a:pt x="485524" y="0"/>
                        </a:cubicBezTo>
                        <a:lnTo>
                          <a:pt x="485647" y="122"/>
                        </a:lnTo>
                        <a:cubicBezTo>
                          <a:pt x="434886" y="39630"/>
                          <a:pt x="384126" y="76079"/>
                          <a:pt x="334834" y="108553"/>
                        </a:cubicBezTo>
                        <a:cubicBezTo>
                          <a:pt x="287193" y="139927"/>
                          <a:pt x="241937" y="166836"/>
                          <a:pt x="200411" y="188485"/>
                        </a:cubicBezTo>
                        <a:cubicBezTo>
                          <a:pt x="159252" y="209952"/>
                          <a:pt x="122925" y="225669"/>
                          <a:pt x="92530" y="235148"/>
                        </a:cubicBezTo>
                        <a:cubicBezTo>
                          <a:pt x="70453" y="242120"/>
                          <a:pt x="51922" y="245606"/>
                          <a:pt x="37245" y="24560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90" name="Graphique 1074">
                    <a:extLst>
                      <a:ext uri="{FF2B5EF4-FFF2-40B4-BE49-F238E27FC236}">
                        <a16:creationId xmlns:a16="http://schemas.microsoft.com/office/drawing/2014/main" id="{0CE93098-28B9-436E-A2AC-AF86466F5B27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28516"/>
                    <a:ext cx="643431" cy="151057"/>
                  </a:xfrm>
                  <a:custGeom>
                    <a:avLst/>
                    <a:gdLst>
                      <a:gd name="connsiteX0" fmla="*/ 250070 w 643431"/>
                      <a:gd name="connsiteY0" fmla="*/ 151057 h 151057"/>
                      <a:gd name="connsiteX1" fmla="*/ 189036 w 643431"/>
                      <a:gd name="connsiteY1" fmla="*/ 146532 h 151057"/>
                      <a:gd name="connsiteX2" fmla="*/ 0 w 643431"/>
                      <a:gd name="connsiteY2" fmla="*/ 35471 h 151057"/>
                      <a:gd name="connsiteX3" fmla="*/ 122 w 643431"/>
                      <a:gd name="connsiteY3" fmla="*/ 35410 h 151057"/>
                      <a:gd name="connsiteX4" fmla="*/ 189036 w 643431"/>
                      <a:gd name="connsiteY4" fmla="*/ 146410 h 151057"/>
                      <a:gd name="connsiteX5" fmla="*/ 643309 w 643431"/>
                      <a:gd name="connsiteY5" fmla="*/ 0 h 151057"/>
                      <a:gd name="connsiteX6" fmla="*/ 643431 w 643431"/>
                      <a:gd name="connsiteY6" fmla="*/ 122 h 151057"/>
                      <a:gd name="connsiteX7" fmla="*/ 527723 w 643431"/>
                      <a:gd name="connsiteY7" fmla="*/ 75345 h 151057"/>
                      <a:gd name="connsiteX8" fmla="*/ 409996 w 643431"/>
                      <a:gd name="connsiteY8" fmla="*/ 125005 h 151057"/>
                      <a:gd name="connsiteX9" fmla="*/ 295388 w 643431"/>
                      <a:gd name="connsiteY9" fmla="*/ 148856 h 151057"/>
                      <a:gd name="connsiteX10" fmla="*/ 250070 w 643431"/>
                      <a:gd name="connsiteY10" fmla="*/ 151057 h 151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3431" h="151057">
                        <a:moveTo>
                          <a:pt x="250070" y="151057"/>
                        </a:moveTo>
                        <a:cubicBezTo>
                          <a:pt x="229032" y="151057"/>
                          <a:pt x="208606" y="149529"/>
                          <a:pt x="189036" y="146532"/>
                        </a:cubicBezTo>
                        <a:cubicBezTo>
                          <a:pt x="106902" y="133934"/>
                          <a:pt x="41587" y="95527"/>
                          <a:pt x="0" y="35471"/>
                        </a:cubicBezTo>
                        <a:lnTo>
                          <a:pt x="122" y="35410"/>
                        </a:lnTo>
                        <a:cubicBezTo>
                          <a:pt x="41648" y="95466"/>
                          <a:pt x="106963" y="133811"/>
                          <a:pt x="189036" y="146410"/>
                        </a:cubicBezTo>
                        <a:cubicBezTo>
                          <a:pt x="328168" y="167753"/>
                          <a:pt x="498000" y="113018"/>
                          <a:pt x="643309" y="0"/>
                        </a:cubicBezTo>
                        <a:lnTo>
                          <a:pt x="643431" y="122"/>
                        </a:lnTo>
                        <a:cubicBezTo>
                          <a:pt x="606492" y="28866"/>
                          <a:pt x="567536" y="54185"/>
                          <a:pt x="527723" y="75345"/>
                        </a:cubicBezTo>
                        <a:cubicBezTo>
                          <a:pt x="489071" y="95894"/>
                          <a:pt x="449442" y="112590"/>
                          <a:pt x="409996" y="125005"/>
                        </a:cubicBezTo>
                        <a:cubicBezTo>
                          <a:pt x="371222" y="137175"/>
                          <a:pt x="332693" y="145248"/>
                          <a:pt x="295388" y="148856"/>
                        </a:cubicBezTo>
                        <a:cubicBezTo>
                          <a:pt x="279976" y="150324"/>
                          <a:pt x="264870" y="151057"/>
                          <a:pt x="250070" y="151057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280" name="Graphique 1074">
                  <a:extLst>
                    <a:ext uri="{FF2B5EF4-FFF2-40B4-BE49-F238E27FC236}">
                      <a16:creationId xmlns:a16="http://schemas.microsoft.com/office/drawing/2014/main" id="{C1470197-E3F9-4AA7-8FFC-48AACC128450}"/>
                    </a:ext>
                  </a:extLst>
                </p:cNvPr>
                <p:cNvGrpSpPr/>
                <p:nvPr/>
              </p:nvGrpSpPr>
              <p:grpSpPr>
                <a:xfrm>
                  <a:off x="5661725" y="2443578"/>
                  <a:ext cx="773422" cy="428893"/>
                  <a:chOff x="5661725" y="2443578"/>
                  <a:chExt cx="773422" cy="428893"/>
                </a:xfrm>
                <a:noFill/>
              </p:grpSpPr>
              <p:sp>
                <p:nvSpPr>
                  <p:cNvPr id="281" name="Graphique 1074">
                    <a:extLst>
                      <a:ext uri="{FF2B5EF4-FFF2-40B4-BE49-F238E27FC236}">
                        <a16:creationId xmlns:a16="http://schemas.microsoft.com/office/drawing/2014/main" id="{8CB52D8C-8627-4A11-BCCF-49DAE37F6C7A}"/>
                      </a:ext>
                    </a:extLst>
                  </p:cNvPr>
                  <p:cNvSpPr/>
                  <p:nvPr/>
                </p:nvSpPr>
                <p:spPr>
                  <a:xfrm>
                    <a:off x="5661786" y="2443578"/>
                    <a:ext cx="773361" cy="420820"/>
                  </a:xfrm>
                  <a:custGeom>
                    <a:avLst/>
                    <a:gdLst>
                      <a:gd name="connsiteX0" fmla="*/ 407366 w 773361"/>
                      <a:gd name="connsiteY0" fmla="*/ 420820 h 420820"/>
                      <a:gd name="connsiteX1" fmla="*/ 337158 w 773361"/>
                      <a:gd name="connsiteY1" fmla="*/ 416172 h 420820"/>
                      <a:gd name="connsiteX2" fmla="*/ 241141 w 773361"/>
                      <a:gd name="connsiteY2" fmla="*/ 393972 h 420820"/>
                      <a:gd name="connsiteX3" fmla="*/ 151119 w 773361"/>
                      <a:gd name="connsiteY3" fmla="*/ 353731 h 420820"/>
                      <a:gd name="connsiteX4" fmla="*/ 69841 w 773361"/>
                      <a:gd name="connsiteY4" fmla="*/ 295755 h 420820"/>
                      <a:gd name="connsiteX5" fmla="*/ 0 w 773361"/>
                      <a:gd name="connsiteY5" fmla="*/ 220348 h 420820"/>
                      <a:gd name="connsiteX6" fmla="*/ 122 w 773361"/>
                      <a:gd name="connsiteY6" fmla="*/ 220226 h 420820"/>
                      <a:gd name="connsiteX7" fmla="*/ 82745 w 773361"/>
                      <a:gd name="connsiteY7" fmla="*/ 239429 h 420820"/>
                      <a:gd name="connsiteX8" fmla="*/ 215456 w 773361"/>
                      <a:gd name="connsiteY8" fmla="*/ 204447 h 420820"/>
                      <a:gd name="connsiteX9" fmla="*/ 559035 w 773361"/>
                      <a:gd name="connsiteY9" fmla="*/ 61 h 420820"/>
                      <a:gd name="connsiteX10" fmla="*/ 559096 w 773361"/>
                      <a:gd name="connsiteY10" fmla="*/ 0 h 420820"/>
                      <a:gd name="connsiteX11" fmla="*/ 559157 w 773361"/>
                      <a:gd name="connsiteY11" fmla="*/ 61 h 420820"/>
                      <a:gd name="connsiteX12" fmla="*/ 772717 w 773361"/>
                      <a:gd name="connsiteY12" fmla="*/ 317404 h 420820"/>
                      <a:gd name="connsiteX13" fmla="*/ 771494 w 773361"/>
                      <a:gd name="connsiteY13" fmla="*/ 317832 h 420820"/>
                      <a:gd name="connsiteX14" fmla="*/ 749355 w 773361"/>
                      <a:gd name="connsiteY14" fmla="*/ 301565 h 420820"/>
                      <a:gd name="connsiteX15" fmla="*/ 652421 w 773361"/>
                      <a:gd name="connsiteY15" fmla="*/ 362660 h 420820"/>
                      <a:gd name="connsiteX16" fmla="*/ 642453 w 773361"/>
                      <a:gd name="connsiteY16" fmla="*/ 367492 h 420820"/>
                      <a:gd name="connsiteX17" fmla="*/ 749355 w 773361"/>
                      <a:gd name="connsiteY17" fmla="*/ 301381 h 420820"/>
                      <a:gd name="connsiteX18" fmla="*/ 749416 w 773361"/>
                      <a:gd name="connsiteY18" fmla="*/ 301320 h 420820"/>
                      <a:gd name="connsiteX19" fmla="*/ 749477 w 773361"/>
                      <a:gd name="connsiteY19" fmla="*/ 301381 h 420820"/>
                      <a:gd name="connsiteX20" fmla="*/ 771494 w 773361"/>
                      <a:gd name="connsiteY20" fmla="*/ 317649 h 420820"/>
                      <a:gd name="connsiteX21" fmla="*/ 772656 w 773361"/>
                      <a:gd name="connsiteY21" fmla="*/ 317282 h 420820"/>
                      <a:gd name="connsiteX22" fmla="*/ 721529 w 773361"/>
                      <a:gd name="connsiteY22" fmla="*/ 225546 h 420820"/>
                      <a:gd name="connsiteX23" fmla="*/ 559096 w 773361"/>
                      <a:gd name="connsiteY23" fmla="*/ 245 h 420820"/>
                      <a:gd name="connsiteX24" fmla="*/ 380334 w 773361"/>
                      <a:gd name="connsiteY24" fmla="*/ 122436 h 420820"/>
                      <a:gd name="connsiteX25" fmla="*/ 215578 w 773361"/>
                      <a:gd name="connsiteY25" fmla="*/ 204570 h 420820"/>
                      <a:gd name="connsiteX26" fmla="*/ 144086 w 773361"/>
                      <a:gd name="connsiteY26" fmla="*/ 228421 h 420820"/>
                      <a:gd name="connsiteX27" fmla="*/ 82868 w 773361"/>
                      <a:gd name="connsiteY27" fmla="*/ 239613 h 420820"/>
                      <a:gd name="connsiteX28" fmla="*/ 34126 w 773361"/>
                      <a:gd name="connsiteY28" fmla="*/ 237227 h 420820"/>
                      <a:gd name="connsiteX29" fmla="*/ 795 w 773361"/>
                      <a:gd name="connsiteY29" fmla="*/ 220960 h 420820"/>
                      <a:gd name="connsiteX30" fmla="*/ 337341 w 773361"/>
                      <a:gd name="connsiteY30" fmla="*/ 415928 h 420820"/>
                      <a:gd name="connsiteX31" fmla="*/ 408650 w 773361"/>
                      <a:gd name="connsiteY31" fmla="*/ 420637 h 420820"/>
                      <a:gd name="connsiteX32" fmla="*/ 432379 w 773361"/>
                      <a:gd name="connsiteY32" fmla="*/ 420086 h 420820"/>
                      <a:gd name="connsiteX33" fmla="*/ 407366 w 773361"/>
                      <a:gd name="connsiteY33" fmla="*/ 420820 h 420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73361" h="420820">
                        <a:moveTo>
                          <a:pt x="407366" y="420820"/>
                        </a:moveTo>
                        <a:cubicBezTo>
                          <a:pt x="383820" y="420820"/>
                          <a:pt x="360336" y="419291"/>
                          <a:pt x="337158" y="416172"/>
                        </a:cubicBezTo>
                        <a:cubicBezTo>
                          <a:pt x="304439" y="411830"/>
                          <a:pt x="272148" y="404369"/>
                          <a:pt x="241141" y="393972"/>
                        </a:cubicBezTo>
                        <a:cubicBezTo>
                          <a:pt x="209829" y="383515"/>
                          <a:pt x="179557" y="369999"/>
                          <a:pt x="151119" y="353731"/>
                        </a:cubicBezTo>
                        <a:cubicBezTo>
                          <a:pt x="122191" y="337219"/>
                          <a:pt x="94793" y="317710"/>
                          <a:pt x="69841" y="295755"/>
                        </a:cubicBezTo>
                        <a:cubicBezTo>
                          <a:pt x="44216" y="273249"/>
                          <a:pt x="20732" y="247869"/>
                          <a:pt x="0" y="220348"/>
                        </a:cubicBezTo>
                        <a:lnTo>
                          <a:pt x="122" y="220226"/>
                        </a:lnTo>
                        <a:cubicBezTo>
                          <a:pt x="16940" y="236065"/>
                          <a:pt x="44767" y="242548"/>
                          <a:pt x="82745" y="239429"/>
                        </a:cubicBezTo>
                        <a:cubicBezTo>
                          <a:pt x="119439" y="236432"/>
                          <a:pt x="164084" y="224629"/>
                          <a:pt x="215456" y="204447"/>
                        </a:cubicBezTo>
                        <a:cubicBezTo>
                          <a:pt x="321012" y="162861"/>
                          <a:pt x="443020" y="90268"/>
                          <a:pt x="559035" y="61"/>
                        </a:cubicBezTo>
                        <a:lnTo>
                          <a:pt x="559096" y="0"/>
                        </a:lnTo>
                        <a:lnTo>
                          <a:pt x="559157" y="61"/>
                        </a:lnTo>
                        <a:cubicBezTo>
                          <a:pt x="695904" y="181819"/>
                          <a:pt x="781707" y="309331"/>
                          <a:pt x="772717" y="317404"/>
                        </a:cubicBezTo>
                        <a:cubicBezTo>
                          <a:pt x="772411" y="317649"/>
                          <a:pt x="772044" y="317832"/>
                          <a:pt x="771494" y="317832"/>
                        </a:cubicBezTo>
                        <a:cubicBezTo>
                          <a:pt x="768252" y="317832"/>
                          <a:pt x="760852" y="312389"/>
                          <a:pt x="749355" y="301565"/>
                        </a:cubicBezTo>
                        <a:cubicBezTo>
                          <a:pt x="718960" y="325171"/>
                          <a:pt x="686363" y="345720"/>
                          <a:pt x="652421" y="362660"/>
                        </a:cubicBezTo>
                        <a:cubicBezTo>
                          <a:pt x="649119" y="364311"/>
                          <a:pt x="645755" y="365901"/>
                          <a:pt x="642453" y="367492"/>
                        </a:cubicBezTo>
                        <a:cubicBezTo>
                          <a:pt x="679758" y="349756"/>
                          <a:pt x="715596" y="327678"/>
                          <a:pt x="749355" y="301381"/>
                        </a:cubicBezTo>
                        <a:lnTo>
                          <a:pt x="749416" y="301320"/>
                        </a:lnTo>
                        <a:lnTo>
                          <a:pt x="749477" y="301381"/>
                        </a:lnTo>
                        <a:cubicBezTo>
                          <a:pt x="760975" y="312206"/>
                          <a:pt x="768375" y="317649"/>
                          <a:pt x="771494" y="317649"/>
                        </a:cubicBezTo>
                        <a:cubicBezTo>
                          <a:pt x="771983" y="317649"/>
                          <a:pt x="772350" y="317526"/>
                          <a:pt x="772656" y="317282"/>
                        </a:cubicBezTo>
                        <a:cubicBezTo>
                          <a:pt x="776876" y="313490"/>
                          <a:pt x="758712" y="280955"/>
                          <a:pt x="721529" y="225546"/>
                        </a:cubicBezTo>
                        <a:cubicBezTo>
                          <a:pt x="683000" y="168181"/>
                          <a:pt x="626858" y="90268"/>
                          <a:pt x="559096" y="245"/>
                        </a:cubicBezTo>
                        <a:cubicBezTo>
                          <a:pt x="500508" y="45806"/>
                          <a:pt x="440329" y="86904"/>
                          <a:pt x="380334" y="122436"/>
                        </a:cubicBezTo>
                        <a:cubicBezTo>
                          <a:pt x="322358" y="156745"/>
                          <a:pt x="266889" y="184388"/>
                          <a:pt x="215578" y="204570"/>
                        </a:cubicBezTo>
                        <a:cubicBezTo>
                          <a:pt x="190259" y="214538"/>
                          <a:pt x="166224" y="222550"/>
                          <a:pt x="144086" y="228421"/>
                        </a:cubicBezTo>
                        <a:cubicBezTo>
                          <a:pt x="121702" y="234353"/>
                          <a:pt x="101153" y="238084"/>
                          <a:pt x="82868" y="239613"/>
                        </a:cubicBezTo>
                        <a:cubicBezTo>
                          <a:pt x="64276" y="241141"/>
                          <a:pt x="47825" y="240346"/>
                          <a:pt x="34126" y="237227"/>
                        </a:cubicBezTo>
                        <a:cubicBezTo>
                          <a:pt x="20365" y="234108"/>
                          <a:pt x="9174" y="228665"/>
                          <a:pt x="795" y="220960"/>
                        </a:cubicBezTo>
                        <a:cubicBezTo>
                          <a:pt x="82073" y="328657"/>
                          <a:pt x="201573" y="397887"/>
                          <a:pt x="337341" y="415928"/>
                        </a:cubicBezTo>
                        <a:cubicBezTo>
                          <a:pt x="361131" y="419108"/>
                          <a:pt x="384921" y="420637"/>
                          <a:pt x="408650" y="420637"/>
                        </a:cubicBezTo>
                        <a:cubicBezTo>
                          <a:pt x="416539" y="420637"/>
                          <a:pt x="424490" y="420453"/>
                          <a:pt x="432379" y="420086"/>
                        </a:cubicBezTo>
                        <a:cubicBezTo>
                          <a:pt x="423939" y="420576"/>
                          <a:pt x="415683" y="420820"/>
                          <a:pt x="407366" y="4208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2" name="Graphique 1074">
                    <a:extLst>
                      <a:ext uri="{FF2B5EF4-FFF2-40B4-BE49-F238E27FC236}">
                        <a16:creationId xmlns:a16="http://schemas.microsoft.com/office/drawing/2014/main" id="{39DEBD00-13E5-40D5-B7D3-34544A78771D}"/>
                      </a:ext>
                    </a:extLst>
                  </p:cNvPr>
                  <p:cNvSpPr/>
                  <p:nvPr/>
                </p:nvSpPr>
                <p:spPr>
                  <a:xfrm>
                    <a:off x="5984572" y="2598122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88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3" name="Graphique 1074">
                    <a:extLst>
                      <a:ext uri="{FF2B5EF4-FFF2-40B4-BE49-F238E27FC236}">
                        <a16:creationId xmlns:a16="http://schemas.microsoft.com/office/drawing/2014/main" id="{C30C2AC5-F98B-4FE5-B3C0-ECD3378A7097}"/>
                      </a:ext>
                    </a:extLst>
                  </p:cNvPr>
                  <p:cNvSpPr/>
                  <p:nvPr/>
                </p:nvSpPr>
                <p:spPr>
                  <a:xfrm>
                    <a:off x="5784038" y="2677075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414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4" name="Graphique 1074">
                    <a:extLst>
                      <a:ext uri="{FF2B5EF4-FFF2-40B4-BE49-F238E27FC236}">
                        <a16:creationId xmlns:a16="http://schemas.microsoft.com/office/drawing/2014/main" id="{7D414A87-4D39-4330-A6D9-AE71EB766E19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63865"/>
                    <a:ext cx="769353" cy="202184"/>
                  </a:xfrm>
                  <a:custGeom>
                    <a:avLst/>
                    <a:gdLst>
                      <a:gd name="connsiteX0" fmla="*/ 424245 w 769353"/>
                      <a:gd name="connsiteY0" fmla="*/ 202185 h 202184"/>
                      <a:gd name="connsiteX1" fmla="*/ 364067 w 769353"/>
                      <a:gd name="connsiteY1" fmla="*/ 198943 h 202184"/>
                      <a:gd name="connsiteX2" fmla="*/ 261446 w 769353"/>
                      <a:gd name="connsiteY2" fmla="*/ 177844 h 202184"/>
                      <a:gd name="connsiteX3" fmla="*/ 164512 w 769353"/>
                      <a:gd name="connsiteY3" fmla="*/ 137481 h 202184"/>
                      <a:gd name="connsiteX4" fmla="*/ 76324 w 769353"/>
                      <a:gd name="connsiteY4" fmla="*/ 78097 h 202184"/>
                      <a:gd name="connsiteX5" fmla="*/ 0 w 769353"/>
                      <a:gd name="connsiteY5" fmla="*/ 122 h 202184"/>
                      <a:gd name="connsiteX6" fmla="*/ 122 w 769353"/>
                      <a:gd name="connsiteY6" fmla="*/ 0 h 202184"/>
                      <a:gd name="connsiteX7" fmla="*/ 424429 w 769353"/>
                      <a:gd name="connsiteY7" fmla="*/ 201756 h 202184"/>
                      <a:gd name="connsiteX8" fmla="*/ 769231 w 769353"/>
                      <a:gd name="connsiteY8" fmla="*/ 83296 h 202184"/>
                      <a:gd name="connsiteX9" fmla="*/ 769353 w 769353"/>
                      <a:gd name="connsiteY9" fmla="*/ 83418 h 202184"/>
                      <a:gd name="connsiteX10" fmla="*/ 675049 w 769353"/>
                      <a:gd name="connsiteY10" fmla="*/ 142924 h 202184"/>
                      <a:gd name="connsiteX11" fmla="*/ 574018 w 769353"/>
                      <a:gd name="connsiteY11" fmla="*/ 181819 h 202184"/>
                      <a:gd name="connsiteX12" fmla="*/ 469379 w 769353"/>
                      <a:gd name="connsiteY12" fmla="*/ 200350 h 202184"/>
                      <a:gd name="connsiteX13" fmla="*/ 424245 w 769353"/>
                      <a:gd name="connsiteY13" fmla="*/ 202185 h 202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69353" h="202184">
                        <a:moveTo>
                          <a:pt x="424245" y="202185"/>
                        </a:moveTo>
                        <a:cubicBezTo>
                          <a:pt x="404124" y="202185"/>
                          <a:pt x="384004" y="201084"/>
                          <a:pt x="364067" y="198943"/>
                        </a:cubicBezTo>
                        <a:cubicBezTo>
                          <a:pt x="329269" y="195152"/>
                          <a:pt x="294715" y="188057"/>
                          <a:pt x="261446" y="177844"/>
                        </a:cubicBezTo>
                        <a:cubicBezTo>
                          <a:pt x="227870" y="167509"/>
                          <a:pt x="195213" y="153932"/>
                          <a:pt x="164512" y="137481"/>
                        </a:cubicBezTo>
                        <a:cubicBezTo>
                          <a:pt x="133200" y="120662"/>
                          <a:pt x="103539" y="100725"/>
                          <a:pt x="76324" y="78097"/>
                        </a:cubicBezTo>
                        <a:cubicBezTo>
                          <a:pt x="48375" y="54919"/>
                          <a:pt x="22689" y="2868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05740" y="132710"/>
                          <a:pt x="263770" y="201756"/>
                          <a:pt x="424429" y="201756"/>
                        </a:cubicBezTo>
                        <a:cubicBezTo>
                          <a:pt x="544785" y="201756"/>
                          <a:pt x="666671" y="163044"/>
                          <a:pt x="769231" y="83296"/>
                        </a:cubicBezTo>
                        <a:lnTo>
                          <a:pt x="769353" y="83418"/>
                        </a:lnTo>
                        <a:cubicBezTo>
                          <a:pt x="739876" y="106352"/>
                          <a:pt x="708135" y="126350"/>
                          <a:pt x="675049" y="142924"/>
                        </a:cubicBezTo>
                        <a:cubicBezTo>
                          <a:pt x="642759" y="159069"/>
                          <a:pt x="608755" y="172157"/>
                          <a:pt x="574018" y="181819"/>
                        </a:cubicBezTo>
                        <a:cubicBezTo>
                          <a:pt x="539893" y="191299"/>
                          <a:pt x="504666" y="197537"/>
                          <a:pt x="469379" y="200350"/>
                        </a:cubicBezTo>
                        <a:cubicBezTo>
                          <a:pt x="454334" y="201573"/>
                          <a:pt x="439290" y="202185"/>
                          <a:pt x="424245" y="20218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285" name="Graphique 1074">
                    <a:extLst>
                      <a:ext uri="{FF2B5EF4-FFF2-40B4-BE49-F238E27FC236}">
                        <a16:creationId xmlns:a16="http://schemas.microsoft.com/office/drawing/2014/main" id="{0A36D023-1324-485A-9410-8685B5667FC8}"/>
                      </a:ext>
                    </a:extLst>
                  </p:cNvPr>
                  <p:cNvSpPr/>
                  <p:nvPr/>
                </p:nvSpPr>
                <p:spPr>
                  <a:xfrm>
                    <a:off x="5661725" y="2639097"/>
                    <a:ext cx="701102" cy="147632"/>
                  </a:xfrm>
                  <a:custGeom>
                    <a:avLst/>
                    <a:gdLst>
                      <a:gd name="connsiteX0" fmla="*/ 297100 w 701102"/>
                      <a:gd name="connsiteY0" fmla="*/ 147633 h 147632"/>
                      <a:gd name="connsiteX1" fmla="*/ 223406 w 701102"/>
                      <a:gd name="connsiteY1" fmla="*/ 142251 h 147632"/>
                      <a:gd name="connsiteX2" fmla="*/ 138031 w 701102"/>
                      <a:gd name="connsiteY2" fmla="*/ 120234 h 147632"/>
                      <a:gd name="connsiteX3" fmla="*/ 62625 w 701102"/>
                      <a:gd name="connsiteY3" fmla="*/ 81155 h 147632"/>
                      <a:gd name="connsiteX4" fmla="*/ 0 w 701102"/>
                      <a:gd name="connsiteY4" fmla="*/ 24952 h 147632"/>
                      <a:gd name="connsiteX5" fmla="*/ 122 w 701102"/>
                      <a:gd name="connsiteY5" fmla="*/ 24830 h 147632"/>
                      <a:gd name="connsiteX6" fmla="*/ 296611 w 701102"/>
                      <a:gd name="connsiteY6" fmla="*/ 147510 h 147632"/>
                      <a:gd name="connsiteX7" fmla="*/ 315875 w 701102"/>
                      <a:gd name="connsiteY7" fmla="*/ 147143 h 147632"/>
                      <a:gd name="connsiteX8" fmla="*/ 700980 w 701102"/>
                      <a:gd name="connsiteY8" fmla="*/ 0 h 147632"/>
                      <a:gd name="connsiteX9" fmla="*/ 701102 w 701102"/>
                      <a:gd name="connsiteY9" fmla="*/ 122 h 147632"/>
                      <a:gd name="connsiteX10" fmla="*/ 608144 w 701102"/>
                      <a:gd name="connsiteY10" fmla="*/ 61830 h 147632"/>
                      <a:gd name="connsiteX11" fmla="*/ 511088 w 701102"/>
                      <a:gd name="connsiteY11" fmla="*/ 107024 h 147632"/>
                      <a:gd name="connsiteX12" fmla="*/ 412748 w 701102"/>
                      <a:gd name="connsiteY12" fmla="*/ 135524 h 147632"/>
                      <a:gd name="connsiteX13" fmla="*/ 315875 w 701102"/>
                      <a:gd name="connsiteY13" fmla="*/ 147327 h 147632"/>
                      <a:gd name="connsiteX14" fmla="*/ 297100 w 701102"/>
                      <a:gd name="connsiteY14" fmla="*/ 147633 h 147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01102" h="147632">
                        <a:moveTo>
                          <a:pt x="297100" y="147633"/>
                        </a:moveTo>
                        <a:cubicBezTo>
                          <a:pt x="271903" y="147633"/>
                          <a:pt x="247196" y="145798"/>
                          <a:pt x="223406" y="142251"/>
                        </a:cubicBezTo>
                        <a:cubicBezTo>
                          <a:pt x="193439" y="137725"/>
                          <a:pt x="164757" y="130325"/>
                          <a:pt x="138031" y="120234"/>
                        </a:cubicBezTo>
                        <a:cubicBezTo>
                          <a:pt x="110816" y="109960"/>
                          <a:pt x="85497" y="96811"/>
                          <a:pt x="62625" y="81155"/>
                        </a:cubicBezTo>
                        <a:cubicBezTo>
                          <a:pt x="39202" y="65071"/>
                          <a:pt x="18102" y="46173"/>
                          <a:pt x="0" y="24952"/>
                        </a:cubicBezTo>
                        <a:lnTo>
                          <a:pt x="122" y="24830"/>
                        </a:lnTo>
                        <a:cubicBezTo>
                          <a:pt x="67884" y="104334"/>
                          <a:pt x="172646" y="147510"/>
                          <a:pt x="296611" y="147510"/>
                        </a:cubicBezTo>
                        <a:cubicBezTo>
                          <a:pt x="302971" y="147510"/>
                          <a:pt x="309393" y="147388"/>
                          <a:pt x="315875" y="147143"/>
                        </a:cubicBezTo>
                        <a:cubicBezTo>
                          <a:pt x="448280" y="142434"/>
                          <a:pt x="585026" y="90206"/>
                          <a:pt x="700980" y="0"/>
                        </a:cubicBezTo>
                        <a:lnTo>
                          <a:pt x="701102" y="122"/>
                        </a:lnTo>
                        <a:cubicBezTo>
                          <a:pt x="671625" y="23056"/>
                          <a:pt x="640373" y="43788"/>
                          <a:pt x="608144" y="61830"/>
                        </a:cubicBezTo>
                        <a:cubicBezTo>
                          <a:pt x="576770" y="79382"/>
                          <a:pt x="544113" y="94610"/>
                          <a:pt x="511088" y="107024"/>
                        </a:cubicBezTo>
                        <a:cubicBezTo>
                          <a:pt x="478675" y="119195"/>
                          <a:pt x="445589" y="128796"/>
                          <a:pt x="412748" y="135524"/>
                        </a:cubicBezTo>
                        <a:cubicBezTo>
                          <a:pt x="380212" y="142190"/>
                          <a:pt x="347616" y="146165"/>
                          <a:pt x="315875" y="147327"/>
                        </a:cubicBezTo>
                        <a:cubicBezTo>
                          <a:pt x="309576" y="147510"/>
                          <a:pt x="303338" y="147633"/>
                          <a:pt x="297100" y="14763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271" name="Graphique 1074">
                <a:extLst>
                  <a:ext uri="{FF2B5EF4-FFF2-40B4-BE49-F238E27FC236}">
                    <a16:creationId xmlns:a16="http://schemas.microsoft.com/office/drawing/2014/main" id="{7388C830-426F-49C3-A79C-BD7B35A9D4D7}"/>
                  </a:ext>
                </a:extLst>
              </p:cNvPr>
              <p:cNvSpPr/>
              <p:nvPr/>
            </p:nvSpPr>
            <p:spPr>
              <a:xfrm>
                <a:off x="5544860" y="1775501"/>
                <a:ext cx="1102198" cy="1101434"/>
              </a:xfrm>
              <a:custGeom>
                <a:avLst/>
                <a:gdLst>
                  <a:gd name="connsiteX0" fmla="*/ 568141 w 1102198"/>
                  <a:gd name="connsiteY0" fmla="*/ 1101435 h 1101434"/>
                  <a:gd name="connsiteX1" fmla="*/ 566918 w 1102198"/>
                  <a:gd name="connsiteY1" fmla="*/ 1101435 h 1101434"/>
                  <a:gd name="connsiteX2" fmla="*/ 482583 w 1102198"/>
                  <a:gd name="connsiteY2" fmla="*/ 1097337 h 1101434"/>
                  <a:gd name="connsiteX3" fmla="*/ 440690 w 1102198"/>
                  <a:gd name="connsiteY3" fmla="*/ 1090427 h 1101434"/>
                  <a:gd name="connsiteX4" fmla="*/ 412497 w 1102198"/>
                  <a:gd name="connsiteY4" fmla="*/ 1083638 h 1101434"/>
                  <a:gd name="connsiteX5" fmla="*/ 399715 w 1102198"/>
                  <a:gd name="connsiteY5" fmla="*/ 1080397 h 1101434"/>
                  <a:gd name="connsiteX6" fmla="*/ 365529 w 1102198"/>
                  <a:gd name="connsiteY6" fmla="*/ 1069389 h 1101434"/>
                  <a:gd name="connsiteX7" fmla="*/ 359229 w 1102198"/>
                  <a:gd name="connsiteY7" fmla="*/ 1067187 h 1101434"/>
                  <a:gd name="connsiteX8" fmla="*/ 319111 w 1102198"/>
                  <a:gd name="connsiteY8" fmla="*/ 1050491 h 1101434"/>
                  <a:gd name="connsiteX9" fmla="*/ 247496 w 1102198"/>
                  <a:gd name="connsiteY9" fmla="*/ 1010556 h 1101434"/>
                  <a:gd name="connsiteX10" fmla="*/ 217774 w 1102198"/>
                  <a:gd name="connsiteY10" fmla="*/ 989457 h 1101434"/>
                  <a:gd name="connsiteX11" fmla="*/ 199365 w 1102198"/>
                  <a:gd name="connsiteY11" fmla="*/ 974718 h 1101434"/>
                  <a:gd name="connsiteX12" fmla="*/ 193005 w 1102198"/>
                  <a:gd name="connsiteY12" fmla="*/ 969520 h 1101434"/>
                  <a:gd name="connsiteX13" fmla="*/ 162855 w 1102198"/>
                  <a:gd name="connsiteY13" fmla="*/ 941693 h 1101434"/>
                  <a:gd name="connsiteX14" fmla="*/ 137169 w 1102198"/>
                  <a:gd name="connsiteY14" fmla="*/ 914295 h 1101434"/>
                  <a:gd name="connsiteX15" fmla="*/ 125243 w 1102198"/>
                  <a:gd name="connsiteY15" fmla="*/ 900229 h 1101434"/>
                  <a:gd name="connsiteX16" fmla="*/ 113685 w 1102198"/>
                  <a:gd name="connsiteY16" fmla="*/ 885674 h 1101434"/>
                  <a:gd name="connsiteX17" fmla="*/ 112584 w 1102198"/>
                  <a:gd name="connsiteY17" fmla="*/ 884267 h 1101434"/>
                  <a:gd name="connsiteX18" fmla="*/ 110749 w 1102198"/>
                  <a:gd name="connsiteY18" fmla="*/ 881821 h 1101434"/>
                  <a:gd name="connsiteX19" fmla="*/ 105429 w 1102198"/>
                  <a:gd name="connsiteY19" fmla="*/ 874604 h 1101434"/>
                  <a:gd name="connsiteX20" fmla="*/ 105429 w 1102198"/>
                  <a:gd name="connsiteY20" fmla="*/ 874604 h 1101434"/>
                  <a:gd name="connsiteX21" fmla="*/ 95521 w 1102198"/>
                  <a:gd name="connsiteY21" fmla="*/ 860293 h 1101434"/>
                  <a:gd name="connsiteX22" fmla="*/ 80538 w 1102198"/>
                  <a:gd name="connsiteY22" fmla="*/ 837115 h 1101434"/>
                  <a:gd name="connsiteX23" fmla="*/ 80538 w 1102198"/>
                  <a:gd name="connsiteY23" fmla="*/ 837115 h 1101434"/>
                  <a:gd name="connsiteX24" fmla="*/ 69224 w 1102198"/>
                  <a:gd name="connsiteY24" fmla="*/ 817912 h 1101434"/>
                  <a:gd name="connsiteX25" fmla="*/ 66472 w 1102198"/>
                  <a:gd name="connsiteY25" fmla="*/ 812836 h 1101434"/>
                  <a:gd name="connsiteX26" fmla="*/ 55035 w 1102198"/>
                  <a:gd name="connsiteY26" fmla="*/ 790575 h 1101434"/>
                  <a:gd name="connsiteX27" fmla="*/ 32224 w 1102198"/>
                  <a:gd name="connsiteY27" fmla="*/ 736329 h 1101434"/>
                  <a:gd name="connsiteX28" fmla="*/ 10513 w 1102198"/>
                  <a:gd name="connsiteY28" fmla="*/ 657497 h 1101434"/>
                  <a:gd name="connsiteX29" fmla="*/ 3419 w 1102198"/>
                  <a:gd name="connsiteY29" fmla="*/ 611140 h 1101434"/>
                  <a:gd name="connsiteX30" fmla="*/ 2502 w 1102198"/>
                  <a:gd name="connsiteY30" fmla="*/ 599704 h 1101434"/>
                  <a:gd name="connsiteX31" fmla="*/ 361 w 1102198"/>
                  <a:gd name="connsiteY31" fmla="*/ 567903 h 1101434"/>
                  <a:gd name="connsiteX32" fmla="*/ 667 w 1102198"/>
                  <a:gd name="connsiteY32" fmla="*/ 525704 h 1101434"/>
                  <a:gd name="connsiteX33" fmla="*/ 1523 w 1102198"/>
                  <a:gd name="connsiteY33" fmla="*/ 514696 h 1101434"/>
                  <a:gd name="connsiteX34" fmla="*/ 4275 w 1102198"/>
                  <a:gd name="connsiteY34" fmla="*/ 483139 h 1101434"/>
                  <a:gd name="connsiteX35" fmla="*/ 11064 w 1102198"/>
                  <a:gd name="connsiteY35" fmla="*/ 441430 h 1101434"/>
                  <a:gd name="connsiteX36" fmla="*/ 21093 w 1102198"/>
                  <a:gd name="connsiteY36" fmla="*/ 400027 h 1101434"/>
                  <a:gd name="connsiteX37" fmla="*/ 34242 w 1102198"/>
                  <a:gd name="connsiteY37" fmla="*/ 359725 h 1101434"/>
                  <a:gd name="connsiteX38" fmla="*/ 35098 w 1102198"/>
                  <a:gd name="connsiteY38" fmla="*/ 357645 h 1101434"/>
                  <a:gd name="connsiteX39" fmla="*/ 50571 w 1102198"/>
                  <a:gd name="connsiteY39" fmla="*/ 320217 h 1101434"/>
                  <a:gd name="connsiteX40" fmla="*/ 69958 w 1102198"/>
                  <a:gd name="connsiteY40" fmla="*/ 282055 h 1101434"/>
                  <a:gd name="connsiteX41" fmla="*/ 92463 w 1102198"/>
                  <a:gd name="connsiteY41" fmla="*/ 245178 h 1101434"/>
                  <a:gd name="connsiteX42" fmla="*/ 111116 w 1102198"/>
                  <a:gd name="connsiteY42" fmla="*/ 219308 h 1101434"/>
                  <a:gd name="connsiteX43" fmla="*/ 117966 w 1102198"/>
                  <a:gd name="connsiteY43" fmla="*/ 210013 h 1101434"/>
                  <a:gd name="connsiteX44" fmla="*/ 146587 w 1102198"/>
                  <a:gd name="connsiteY44" fmla="*/ 176560 h 1101434"/>
                  <a:gd name="connsiteX45" fmla="*/ 168420 w 1102198"/>
                  <a:gd name="connsiteY45" fmla="*/ 154666 h 1101434"/>
                  <a:gd name="connsiteX46" fmla="*/ 178144 w 1102198"/>
                  <a:gd name="connsiteY46" fmla="*/ 145186 h 1101434"/>
                  <a:gd name="connsiteX47" fmla="*/ 212759 w 1102198"/>
                  <a:gd name="connsiteY47" fmla="*/ 115953 h 1101434"/>
                  <a:gd name="connsiteX48" fmla="*/ 287676 w 1102198"/>
                  <a:gd name="connsiteY48" fmla="*/ 66783 h 1101434"/>
                  <a:gd name="connsiteX49" fmla="*/ 367486 w 1102198"/>
                  <a:gd name="connsiteY49" fmla="*/ 31190 h 1101434"/>
                  <a:gd name="connsiteX50" fmla="*/ 450476 w 1102198"/>
                  <a:gd name="connsiteY50" fmla="*/ 9051 h 1101434"/>
                  <a:gd name="connsiteX51" fmla="*/ 492735 w 1102198"/>
                  <a:gd name="connsiteY51" fmla="*/ 2936 h 1101434"/>
                  <a:gd name="connsiteX52" fmla="*/ 535239 w 1102198"/>
                  <a:gd name="connsiteY52" fmla="*/ 122 h 1101434"/>
                  <a:gd name="connsiteX53" fmla="*/ 577498 w 1102198"/>
                  <a:gd name="connsiteY53" fmla="*/ 550 h 1101434"/>
                  <a:gd name="connsiteX54" fmla="*/ 619880 w 1102198"/>
                  <a:gd name="connsiteY54" fmla="*/ 4281 h 1101434"/>
                  <a:gd name="connsiteX55" fmla="*/ 702442 w 1102198"/>
                  <a:gd name="connsiteY55" fmla="*/ 21160 h 1101434"/>
                  <a:gd name="connsiteX56" fmla="*/ 742866 w 1102198"/>
                  <a:gd name="connsiteY56" fmla="*/ 34431 h 1101434"/>
                  <a:gd name="connsiteX57" fmla="*/ 743356 w 1102198"/>
                  <a:gd name="connsiteY57" fmla="*/ 34615 h 1101434"/>
                  <a:gd name="connsiteX58" fmla="*/ 782924 w 1102198"/>
                  <a:gd name="connsiteY58" fmla="*/ 51127 h 1101434"/>
                  <a:gd name="connsiteX59" fmla="*/ 854539 w 1102198"/>
                  <a:gd name="connsiteY59" fmla="*/ 91063 h 1101434"/>
                  <a:gd name="connsiteX60" fmla="*/ 884261 w 1102198"/>
                  <a:gd name="connsiteY60" fmla="*/ 112162 h 1101434"/>
                  <a:gd name="connsiteX61" fmla="*/ 928355 w 1102198"/>
                  <a:gd name="connsiteY61" fmla="*/ 149529 h 1101434"/>
                  <a:gd name="connsiteX62" fmla="*/ 949393 w 1102198"/>
                  <a:gd name="connsiteY62" fmla="*/ 170505 h 1101434"/>
                  <a:gd name="connsiteX63" fmla="*/ 961258 w 1102198"/>
                  <a:gd name="connsiteY63" fmla="*/ 183348 h 1101434"/>
                  <a:gd name="connsiteX64" fmla="*/ 991224 w 1102198"/>
                  <a:gd name="connsiteY64" fmla="*/ 219859 h 1101434"/>
                  <a:gd name="connsiteX65" fmla="*/ 992570 w 1102198"/>
                  <a:gd name="connsiteY65" fmla="*/ 221755 h 1101434"/>
                  <a:gd name="connsiteX66" fmla="*/ 993181 w 1102198"/>
                  <a:gd name="connsiteY66" fmla="*/ 222550 h 1101434"/>
                  <a:gd name="connsiteX67" fmla="*/ 994099 w 1102198"/>
                  <a:gd name="connsiteY67" fmla="*/ 223773 h 1101434"/>
                  <a:gd name="connsiteX68" fmla="*/ 1005168 w 1102198"/>
                  <a:gd name="connsiteY68" fmla="*/ 239735 h 1101434"/>
                  <a:gd name="connsiteX69" fmla="*/ 1013975 w 1102198"/>
                  <a:gd name="connsiteY69" fmla="*/ 253189 h 1101434"/>
                  <a:gd name="connsiteX70" fmla="*/ 1023332 w 1102198"/>
                  <a:gd name="connsiteY70" fmla="*/ 268234 h 1101434"/>
                  <a:gd name="connsiteX71" fmla="*/ 1032689 w 1102198"/>
                  <a:gd name="connsiteY71" fmla="*/ 284135 h 1101434"/>
                  <a:gd name="connsiteX72" fmla="*/ 1036052 w 1102198"/>
                  <a:gd name="connsiteY72" fmla="*/ 290128 h 1101434"/>
                  <a:gd name="connsiteX73" fmla="*/ 1037214 w 1102198"/>
                  <a:gd name="connsiteY73" fmla="*/ 292207 h 1101434"/>
                  <a:gd name="connsiteX74" fmla="*/ 1045532 w 1102198"/>
                  <a:gd name="connsiteY74" fmla="*/ 308047 h 1101434"/>
                  <a:gd name="connsiteX75" fmla="*/ 1056968 w 1102198"/>
                  <a:gd name="connsiteY75" fmla="*/ 333183 h 1101434"/>
                  <a:gd name="connsiteX76" fmla="*/ 1061494 w 1102198"/>
                  <a:gd name="connsiteY76" fmla="*/ 343640 h 1101434"/>
                  <a:gd name="connsiteX77" fmla="*/ 1078679 w 1102198"/>
                  <a:gd name="connsiteY77" fmla="*/ 392382 h 1101434"/>
                  <a:gd name="connsiteX78" fmla="*/ 1096475 w 1102198"/>
                  <a:gd name="connsiteY78" fmla="*/ 473476 h 1101434"/>
                  <a:gd name="connsiteX79" fmla="*/ 1100940 w 1102198"/>
                  <a:gd name="connsiteY79" fmla="*/ 518427 h 1101434"/>
                  <a:gd name="connsiteX80" fmla="*/ 1100940 w 1102198"/>
                  <a:gd name="connsiteY80" fmla="*/ 582336 h 1101434"/>
                  <a:gd name="connsiteX81" fmla="*/ 1093601 w 1102198"/>
                  <a:gd name="connsiteY81" fmla="*/ 645816 h 1101434"/>
                  <a:gd name="connsiteX82" fmla="*/ 1072747 w 1102198"/>
                  <a:gd name="connsiteY82" fmla="*/ 727767 h 1101434"/>
                  <a:gd name="connsiteX83" fmla="*/ 1057518 w 1102198"/>
                  <a:gd name="connsiteY83" fmla="*/ 767702 h 1101434"/>
                  <a:gd name="connsiteX84" fmla="*/ 1039171 w 1102198"/>
                  <a:gd name="connsiteY84" fmla="*/ 806475 h 1101434"/>
                  <a:gd name="connsiteX85" fmla="*/ 1024494 w 1102198"/>
                  <a:gd name="connsiteY85" fmla="*/ 832222 h 1101434"/>
                  <a:gd name="connsiteX86" fmla="*/ 1017766 w 1102198"/>
                  <a:gd name="connsiteY86" fmla="*/ 843720 h 1101434"/>
                  <a:gd name="connsiteX87" fmla="*/ 997890 w 1102198"/>
                  <a:gd name="connsiteY87" fmla="*/ 873136 h 1101434"/>
                  <a:gd name="connsiteX88" fmla="*/ 993304 w 1102198"/>
                  <a:gd name="connsiteY88" fmla="*/ 879497 h 1101434"/>
                  <a:gd name="connsiteX89" fmla="*/ 965722 w 1102198"/>
                  <a:gd name="connsiteY89" fmla="*/ 913622 h 1101434"/>
                  <a:gd name="connsiteX90" fmla="*/ 944623 w 1102198"/>
                  <a:gd name="connsiteY90" fmla="*/ 936006 h 1101434"/>
                  <a:gd name="connsiteX91" fmla="*/ 935205 w 1102198"/>
                  <a:gd name="connsiteY91" fmla="*/ 945730 h 1101434"/>
                  <a:gd name="connsiteX92" fmla="*/ 909274 w 1102198"/>
                  <a:gd name="connsiteY92" fmla="*/ 969275 h 1101434"/>
                  <a:gd name="connsiteX93" fmla="*/ 901630 w 1102198"/>
                  <a:gd name="connsiteY93" fmla="*/ 975819 h 1101434"/>
                  <a:gd name="connsiteX94" fmla="*/ 852398 w 1102198"/>
                  <a:gd name="connsiteY94" fmla="*/ 1012085 h 1101434"/>
                  <a:gd name="connsiteX95" fmla="*/ 816560 w 1102198"/>
                  <a:gd name="connsiteY95" fmla="*/ 1033612 h 1101434"/>
                  <a:gd name="connsiteX96" fmla="*/ 814236 w 1102198"/>
                  <a:gd name="connsiteY96" fmla="*/ 1034957 h 1101434"/>
                  <a:gd name="connsiteX97" fmla="*/ 774790 w 1102198"/>
                  <a:gd name="connsiteY97" fmla="*/ 1054466 h 1101434"/>
                  <a:gd name="connsiteX98" fmla="*/ 734304 w 1102198"/>
                  <a:gd name="connsiteY98" fmla="*/ 1070612 h 1101434"/>
                  <a:gd name="connsiteX99" fmla="*/ 721890 w 1102198"/>
                  <a:gd name="connsiteY99" fmla="*/ 1074709 h 1101434"/>
                  <a:gd name="connsiteX100" fmla="*/ 693207 w 1102198"/>
                  <a:gd name="connsiteY100" fmla="*/ 1083332 h 1101434"/>
                  <a:gd name="connsiteX101" fmla="*/ 680303 w 1102198"/>
                  <a:gd name="connsiteY101" fmla="*/ 1086329 h 1101434"/>
                  <a:gd name="connsiteX102" fmla="*/ 651498 w 1102198"/>
                  <a:gd name="connsiteY102" fmla="*/ 1092689 h 1101434"/>
                  <a:gd name="connsiteX103" fmla="*/ 609239 w 1102198"/>
                  <a:gd name="connsiteY103" fmla="*/ 1098805 h 1101434"/>
                  <a:gd name="connsiteX104" fmla="*/ 597986 w 1102198"/>
                  <a:gd name="connsiteY104" fmla="*/ 1099784 h 1101434"/>
                  <a:gd name="connsiteX105" fmla="*/ 568141 w 1102198"/>
                  <a:gd name="connsiteY105" fmla="*/ 1101435 h 1101434"/>
                  <a:gd name="connsiteX106" fmla="*/ 549733 w 1102198"/>
                  <a:gd name="connsiteY106" fmla="*/ 0 h 1101434"/>
                  <a:gd name="connsiteX107" fmla="*/ 535361 w 1102198"/>
                  <a:gd name="connsiteY107" fmla="*/ 61 h 1101434"/>
                  <a:gd name="connsiteX108" fmla="*/ 492857 w 1102198"/>
                  <a:gd name="connsiteY108" fmla="*/ 2874 h 1101434"/>
                  <a:gd name="connsiteX109" fmla="*/ 450598 w 1102198"/>
                  <a:gd name="connsiteY109" fmla="*/ 8990 h 1101434"/>
                  <a:gd name="connsiteX110" fmla="*/ 367608 w 1102198"/>
                  <a:gd name="connsiteY110" fmla="*/ 31129 h 1101434"/>
                  <a:gd name="connsiteX111" fmla="*/ 287859 w 1102198"/>
                  <a:gd name="connsiteY111" fmla="*/ 66722 h 1101434"/>
                  <a:gd name="connsiteX112" fmla="*/ 212942 w 1102198"/>
                  <a:gd name="connsiteY112" fmla="*/ 115892 h 1101434"/>
                  <a:gd name="connsiteX113" fmla="*/ 178328 w 1102198"/>
                  <a:gd name="connsiteY113" fmla="*/ 145125 h 1101434"/>
                  <a:gd name="connsiteX114" fmla="*/ 168604 w 1102198"/>
                  <a:gd name="connsiteY114" fmla="*/ 154605 h 1101434"/>
                  <a:gd name="connsiteX115" fmla="*/ 146771 w 1102198"/>
                  <a:gd name="connsiteY115" fmla="*/ 176499 h 1101434"/>
                  <a:gd name="connsiteX116" fmla="*/ 118149 w 1102198"/>
                  <a:gd name="connsiteY116" fmla="*/ 209951 h 1101434"/>
                  <a:gd name="connsiteX117" fmla="*/ 111300 w 1102198"/>
                  <a:gd name="connsiteY117" fmla="*/ 219247 h 1101434"/>
                  <a:gd name="connsiteX118" fmla="*/ 92647 w 1102198"/>
                  <a:gd name="connsiteY118" fmla="*/ 245117 h 1101434"/>
                  <a:gd name="connsiteX119" fmla="*/ 70141 w 1102198"/>
                  <a:gd name="connsiteY119" fmla="*/ 281994 h 1101434"/>
                  <a:gd name="connsiteX120" fmla="*/ 50754 w 1102198"/>
                  <a:gd name="connsiteY120" fmla="*/ 320156 h 1101434"/>
                  <a:gd name="connsiteX121" fmla="*/ 35282 w 1102198"/>
                  <a:gd name="connsiteY121" fmla="*/ 357584 h 1101434"/>
                  <a:gd name="connsiteX122" fmla="*/ 34425 w 1102198"/>
                  <a:gd name="connsiteY122" fmla="*/ 359663 h 1101434"/>
                  <a:gd name="connsiteX123" fmla="*/ 21338 w 1102198"/>
                  <a:gd name="connsiteY123" fmla="*/ 399966 h 1101434"/>
                  <a:gd name="connsiteX124" fmla="*/ 11308 w 1102198"/>
                  <a:gd name="connsiteY124" fmla="*/ 441369 h 1101434"/>
                  <a:gd name="connsiteX125" fmla="*/ 4520 w 1102198"/>
                  <a:gd name="connsiteY125" fmla="*/ 483017 h 1101434"/>
                  <a:gd name="connsiteX126" fmla="*/ 1768 w 1102198"/>
                  <a:gd name="connsiteY126" fmla="*/ 514513 h 1101434"/>
                  <a:gd name="connsiteX127" fmla="*/ 911 w 1102198"/>
                  <a:gd name="connsiteY127" fmla="*/ 525521 h 1101434"/>
                  <a:gd name="connsiteX128" fmla="*/ 606 w 1102198"/>
                  <a:gd name="connsiteY128" fmla="*/ 567658 h 1101434"/>
                  <a:gd name="connsiteX129" fmla="*/ 2746 w 1102198"/>
                  <a:gd name="connsiteY129" fmla="*/ 599459 h 1101434"/>
                  <a:gd name="connsiteX130" fmla="*/ 3664 w 1102198"/>
                  <a:gd name="connsiteY130" fmla="*/ 610896 h 1101434"/>
                  <a:gd name="connsiteX131" fmla="*/ 10758 w 1102198"/>
                  <a:gd name="connsiteY131" fmla="*/ 657192 h 1101434"/>
                  <a:gd name="connsiteX132" fmla="*/ 32468 w 1102198"/>
                  <a:gd name="connsiteY132" fmla="*/ 736023 h 1101434"/>
                  <a:gd name="connsiteX133" fmla="*/ 55280 w 1102198"/>
                  <a:gd name="connsiteY133" fmla="*/ 790269 h 1101434"/>
                  <a:gd name="connsiteX134" fmla="*/ 66716 w 1102198"/>
                  <a:gd name="connsiteY134" fmla="*/ 812530 h 1101434"/>
                  <a:gd name="connsiteX135" fmla="*/ 69468 w 1102198"/>
                  <a:gd name="connsiteY135" fmla="*/ 817606 h 1101434"/>
                  <a:gd name="connsiteX136" fmla="*/ 80782 w 1102198"/>
                  <a:gd name="connsiteY136" fmla="*/ 836809 h 1101434"/>
                  <a:gd name="connsiteX137" fmla="*/ 80782 w 1102198"/>
                  <a:gd name="connsiteY137" fmla="*/ 836809 h 1101434"/>
                  <a:gd name="connsiteX138" fmla="*/ 95766 w 1102198"/>
                  <a:gd name="connsiteY138" fmla="*/ 859927 h 1101434"/>
                  <a:gd name="connsiteX139" fmla="*/ 105673 w 1102198"/>
                  <a:gd name="connsiteY139" fmla="*/ 874176 h 1101434"/>
                  <a:gd name="connsiteX140" fmla="*/ 105673 w 1102198"/>
                  <a:gd name="connsiteY140" fmla="*/ 874176 h 1101434"/>
                  <a:gd name="connsiteX141" fmla="*/ 110994 w 1102198"/>
                  <a:gd name="connsiteY141" fmla="*/ 881393 h 1101434"/>
                  <a:gd name="connsiteX142" fmla="*/ 112829 w 1102198"/>
                  <a:gd name="connsiteY142" fmla="*/ 883839 h 1101434"/>
                  <a:gd name="connsiteX143" fmla="*/ 113929 w 1102198"/>
                  <a:gd name="connsiteY143" fmla="*/ 885245 h 1101434"/>
                  <a:gd name="connsiteX144" fmla="*/ 125488 w 1102198"/>
                  <a:gd name="connsiteY144" fmla="*/ 899801 h 1101434"/>
                  <a:gd name="connsiteX145" fmla="*/ 137414 w 1102198"/>
                  <a:gd name="connsiteY145" fmla="*/ 913867 h 1101434"/>
                  <a:gd name="connsiteX146" fmla="*/ 163099 w 1102198"/>
                  <a:gd name="connsiteY146" fmla="*/ 941265 h 1101434"/>
                  <a:gd name="connsiteX147" fmla="*/ 193250 w 1102198"/>
                  <a:gd name="connsiteY147" fmla="*/ 969091 h 1101434"/>
                  <a:gd name="connsiteX148" fmla="*/ 199610 w 1102198"/>
                  <a:gd name="connsiteY148" fmla="*/ 974290 h 1101434"/>
                  <a:gd name="connsiteX149" fmla="*/ 218018 w 1102198"/>
                  <a:gd name="connsiteY149" fmla="*/ 989029 h 1101434"/>
                  <a:gd name="connsiteX150" fmla="*/ 247741 w 1102198"/>
                  <a:gd name="connsiteY150" fmla="*/ 1010128 h 1101434"/>
                  <a:gd name="connsiteX151" fmla="*/ 319355 w 1102198"/>
                  <a:gd name="connsiteY151" fmla="*/ 1050063 h 1101434"/>
                  <a:gd name="connsiteX152" fmla="*/ 359413 w 1102198"/>
                  <a:gd name="connsiteY152" fmla="*/ 1066759 h 1101434"/>
                  <a:gd name="connsiteX153" fmla="*/ 365712 w 1102198"/>
                  <a:gd name="connsiteY153" fmla="*/ 1068961 h 1101434"/>
                  <a:gd name="connsiteX154" fmla="*/ 399838 w 1102198"/>
                  <a:gd name="connsiteY154" fmla="*/ 1079969 h 1101434"/>
                  <a:gd name="connsiteX155" fmla="*/ 412619 w 1102198"/>
                  <a:gd name="connsiteY155" fmla="*/ 1083210 h 1101434"/>
                  <a:gd name="connsiteX156" fmla="*/ 440813 w 1102198"/>
                  <a:gd name="connsiteY156" fmla="*/ 1089999 h 1101434"/>
                  <a:gd name="connsiteX157" fmla="*/ 482705 w 1102198"/>
                  <a:gd name="connsiteY157" fmla="*/ 1096909 h 1101434"/>
                  <a:gd name="connsiteX158" fmla="*/ 567040 w 1102198"/>
                  <a:gd name="connsiteY158" fmla="*/ 1101007 h 1101434"/>
                  <a:gd name="connsiteX159" fmla="*/ 598292 w 1102198"/>
                  <a:gd name="connsiteY159" fmla="*/ 1099172 h 1101434"/>
                  <a:gd name="connsiteX160" fmla="*/ 609544 w 1102198"/>
                  <a:gd name="connsiteY160" fmla="*/ 1098194 h 1101434"/>
                  <a:gd name="connsiteX161" fmla="*/ 651804 w 1102198"/>
                  <a:gd name="connsiteY161" fmla="*/ 1092078 h 1101434"/>
                  <a:gd name="connsiteX162" fmla="*/ 680609 w 1102198"/>
                  <a:gd name="connsiteY162" fmla="*/ 1085718 h 1101434"/>
                  <a:gd name="connsiteX163" fmla="*/ 693513 w 1102198"/>
                  <a:gd name="connsiteY163" fmla="*/ 1082721 h 1101434"/>
                  <a:gd name="connsiteX164" fmla="*/ 722195 w 1102198"/>
                  <a:gd name="connsiteY164" fmla="*/ 1074098 h 1101434"/>
                  <a:gd name="connsiteX165" fmla="*/ 734671 w 1102198"/>
                  <a:gd name="connsiteY165" fmla="*/ 1070000 h 1101434"/>
                  <a:gd name="connsiteX166" fmla="*/ 775157 w 1102198"/>
                  <a:gd name="connsiteY166" fmla="*/ 1053855 h 1101434"/>
                  <a:gd name="connsiteX167" fmla="*/ 814603 w 1102198"/>
                  <a:gd name="connsiteY167" fmla="*/ 1034346 h 1101434"/>
                  <a:gd name="connsiteX168" fmla="*/ 816927 w 1102198"/>
                  <a:gd name="connsiteY168" fmla="*/ 1033000 h 1101434"/>
                  <a:gd name="connsiteX169" fmla="*/ 852765 w 1102198"/>
                  <a:gd name="connsiteY169" fmla="*/ 1011473 h 1101434"/>
                  <a:gd name="connsiteX170" fmla="*/ 901997 w 1102198"/>
                  <a:gd name="connsiteY170" fmla="*/ 975207 h 1101434"/>
                  <a:gd name="connsiteX171" fmla="*/ 909641 w 1102198"/>
                  <a:gd name="connsiteY171" fmla="*/ 968663 h 1101434"/>
                  <a:gd name="connsiteX172" fmla="*/ 935572 w 1102198"/>
                  <a:gd name="connsiteY172" fmla="*/ 945118 h 1101434"/>
                  <a:gd name="connsiteX173" fmla="*/ 944990 w 1102198"/>
                  <a:gd name="connsiteY173" fmla="*/ 935394 h 1101434"/>
                  <a:gd name="connsiteX174" fmla="*/ 966089 w 1102198"/>
                  <a:gd name="connsiteY174" fmla="*/ 913011 h 1101434"/>
                  <a:gd name="connsiteX175" fmla="*/ 993671 w 1102198"/>
                  <a:gd name="connsiteY175" fmla="*/ 878885 h 1101434"/>
                  <a:gd name="connsiteX176" fmla="*/ 998257 w 1102198"/>
                  <a:gd name="connsiteY176" fmla="*/ 872525 h 1101434"/>
                  <a:gd name="connsiteX177" fmla="*/ 1018133 w 1102198"/>
                  <a:gd name="connsiteY177" fmla="*/ 843108 h 1101434"/>
                  <a:gd name="connsiteX178" fmla="*/ 1024861 w 1102198"/>
                  <a:gd name="connsiteY178" fmla="*/ 831611 h 1101434"/>
                  <a:gd name="connsiteX179" fmla="*/ 1039538 w 1102198"/>
                  <a:gd name="connsiteY179" fmla="*/ 805864 h 1101434"/>
                  <a:gd name="connsiteX180" fmla="*/ 1057885 w 1102198"/>
                  <a:gd name="connsiteY180" fmla="*/ 767152 h 1101434"/>
                  <a:gd name="connsiteX181" fmla="*/ 1073113 w 1102198"/>
                  <a:gd name="connsiteY181" fmla="*/ 727216 h 1101434"/>
                  <a:gd name="connsiteX182" fmla="*/ 1093968 w 1102198"/>
                  <a:gd name="connsiteY182" fmla="*/ 645266 h 1101434"/>
                  <a:gd name="connsiteX183" fmla="*/ 1101246 w 1102198"/>
                  <a:gd name="connsiteY183" fmla="*/ 517876 h 1101434"/>
                  <a:gd name="connsiteX184" fmla="*/ 1096781 w 1102198"/>
                  <a:gd name="connsiteY184" fmla="*/ 472926 h 1101434"/>
                  <a:gd name="connsiteX185" fmla="*/ 1078984 w 1102198"/>
                  <a:gd name="connsiteY185" fmla="*/ 391832 h 1101434"/>
                  <a:gd name="connsiteX186" fmla="*/ 1061799 w 1102198"/>
                  <a:gd name="connsiteY186" fmla="*/ 343090 h 1101434"/>
                  <a:gd name="connsiteX187" fmla="*/ 1057274 w 1102198"/>
                  <a:gd name="connsiteY187" fmla="*/ 332632 h 1101434"/>
                  <a:gd name="connsiteX188" fmla="*/ 1045837 w 1102198"/>
                  <a:gd name="connsiteY188" fmla="*/ 307497 h 1101434"/>
                  <a:gd name="connsiteX189" fmla="*/ 1037520 w 1102198"/>
                  <a:gd name="connsiteY189" fmla="*/ 291657 h 1101434"/>
                  <a:gd name="connsiteX190" fmla="*/ 1036358 w 1102198"/>
                  <a:gd name="connsiteY190" fmla="*/ 289578 h 1101434"/>
                  <a:gd name="connsiteX191" fmla="*/ 1032995 w 1102198"/>
                  <a:gd name="connsiteY191" fmla="*/ 283584 h 1101434"/>
                  <a:gd name="connsiteX192" fmla="*/ 1023637 w 1102198"/>
                  <a:gd name="connsiteY192" fmla="*/ 267684 h 1101434"/>
                  <a:gd name="connsiteX193" fmla="*/ 1014281 w 1102198"/>
                  <a:gd name="connsiteY193" fmla="*/ 252639 h 1101434"/>
                  <a:gd name="connsiteX194" fmla="*/ 1005474 w 1102198"/>
                  <a:gd name="connsiteY194" fmla="*/ 239184 h 1101434"/>
                  <a:gd name="connsiteX195" fmla="*/ 994405 w 1102198"/>
                  <a:gd name="connsiteY195" fmla="*/ 223223 h 1101434"/>
                  <a:gd name="connsiteX196" fmla="*/ 994221 w 1102198"/>
                  <a:gd name="connsiteY196" fmla="*/ 222978 h 1101434"/>
                  <a:gd name="connsiteX197" fmla="*/ 1003028 w 1102198"/>
                  <a:gd name="connsiteY197" fmla="*/ 251599 h 1101434"/>
                  <a:gd name="connsiteX198" fmla="*/ 1003272 w 1102198"/>
                  <a:gd name="connsiteY198" fmla="*/ 258021 h 1101434"/>
                  <a:gd name="connsiteX199" fmla="*/ 997646 w 1102198"/>
                  <a:gd name="connsiteY199" fmla="*/ 294103 h 1101434"/>
                  <a:gd name="connsiteX200" fmla="*/ 997279 w 1102198"/>
                  <a:gd name="connsiteY200" fmla="*/ 295449 h 1101434"/>
                  <a:gd name="connsiteX201" fmla="*/ 976608 w 1102198"/>
                  <a:gd name="connsiteY201" fmla="*/ 344986 h 1101434"/>
                  <a:gd name="connsiteX202" fmla="*/ 941015 w 1102198"/>
                  <a:gd name="connsiteY202" fmla="*/ 402657 h 1101434"/>
                  <a:gd name="connsiteX203" fmla="*/ 676083 w 1102198"/>
                  <a:gd name="connsiteY203" fmla="*/ 667833 h 1101434"/>
                  <a:gd name="connsiteX204" fmla="*/ 497261 w 1102198"/>
                  <a:gd name="connsiteY204" fmla="*/ 790085 h 1101434"/>
                  <a:gd name="connsiteX205" fmla="*/ 332504 w 1102198"/>
                  <a:gd name="connsiteY205" fmla="*/ 872219 h 1101434"/>
                  <a:gd name="connsiteX206" fmla="*/ 261012 w 1102198"/>
                  <a:gd name="connsiteY206" fmla="*/ 896070 h 1101434"/>
                  <a:gd name="connsiteX207" fmla="*/ 199794 w 1102198"/>
                  <a:gd name="connsiteY207" fmla="*/ 907262 h 1101434"/>
                  <a:gd name="connsiteX208" fmla="*/ 173007 w 1102198"/>
                  <a:gd name="connsiteY208" fmla="*/ 907751 h 1101434"/>
                  <a:gd name="connsiteX209" fmla="*/ 173007 w 1102198"/>
                  <a:gd name="connsiteY209" fmla="*/ 907751 h 1101434"/>
                  <a:gd name="connsiteX210" fmla="*/ 172885 w 1102198"/>
                  <a:gd name="connsiteY210" fmla="*/ 907751 h 1101434"/>
                  <a:gd name="connsiteX211" fmla="*/ 151052 w 1102198"/>
                  <a:gd name="connsiteY211" fmla="*/ 904877 h 1101434"/>
                  <a:gd name="connsiteX212" fmla="*/ 147566 w 1102198"/>
                  <a:gd name="connsiteY212" fmla="*/ 904021 h 1101434"/>
                  <a:gd name="connsiteX213" fmla="*/ 117721 w 1102198"/>
                  <a:gd name="connsiteY213" fmla="*/ 888609 h 1101434"/>
                  <a:gd name="connsiteX214" fmla="*/ 117048 w 1102198"/>
                  <a:gd name="connsiteY214" fmla="*/ 887998 h 1101434"/>
                  <a:gd name="connsiteX215" fmla="*/ 117171 w 1102198"/>
                  <a:gd name="connsiteY215" fmla="*/ 887875 h 1101434"/>
                  <a:gd name="connsiteX216" fmla="*/ 127934 w 1102198"/>
                  <a:gd name="connsiteY216" fmla="*/ 895887 h 1101434"/>
                  <a:gd name="connsiteX217" fmla="*/ 199794 w 1102198"/>
                  <a:gd name="connsiteY217" fmla="*/ 907078 h 1101434"/>
                  <a:gd name="connsiteX218" fmla="*/ 332504 w 1102198"/>
                  <a:gd name="connsiteY218" fmla="*/ 872097 h 1101434"/>
                  <a:gd name="connsiteX219" fmla="*/ 676083 w 1102198"/>
                  <a:gd name="connsiteY219" fmla="*/ 667711 h 1101434"/>
                  <a:gd name="connsiteX220" fmla="*/ 940953 w 1102198"/>
                  <a:gd name="connsiteY220" fmla="*/ 402534 h 1101434"/>
                  <a:gd name="connsiteX221" fmla="*/ 997524 w 1102198"/>
                  <a:gd name="connsiteY221" fmla="*/ 293981 h 1101434"/>
                  <a:gd name="connsiteX222" fmla="*/ 1003150 w 1102198"/>
                  <a:gd name="connsiteY222" fmla="*/ 258021 h 1101434"/>
                  <a:gd name="connsiteX223" fmla="*/ 992876 w 1102198"/>
                  <a:gd name="connsiteY223" fmla="*/ 221143 h 1101434"/>
                  <a:gd name="connsiteX224" fmla="*/ 991530 w 1102198"/>
                  <a:gd name="connsiteY224" fmla="*/ 219247 h 1101434"/>
                  <a:gd name="connsiteX225" fmla="*/ 961563 w 1102198"/>
                  <a:gd name="connsiteY225" fmla="*/ 182737 h 1101434"/>
                  <a:gd name="connsiteX226" fmla="*/ 949699 w 1102198"/>
                  <a:gd name="connsiteY226" fmla="*/ 169894 h 1101434"/>
                  <a:gd name="connsiteX227" fmla="*/ 928661 w 1102198"/>
                  <a:gd name="connsiteY227" fmla="*/ 148917 h 1101434"/>
                  <a:gd name="connsiteX228" fmla="*/ 884567 w 1102198"/>
                  <a:gd name="connsiteY228" fmla="*/ 111550 h 1101434"/>
                  <a:gd name="connsiteX229" fmla="*/ 854845 w 1102198"/>
                  <a:gd name="connsiteY229" fmla="*/ 90451 h 1101434"/>
                  <a:gd name="connsiteX230" fmla="*/ 783230 w 1102198"/>
                  <a:gd name="connsiteY230" fmla="*/ 50516 h 1101434"/>
                  <a:gd name="connsiteX231" fmla="*/ 743661 w 1102198"/>
                  <a:gd name="connsiteY231" fmla="*/ 34003 h 1101434"/>
                  <a:gd name="connsiteX232" fmla="*/ 743172 w 1102198"/>
                  <a:gd name="connsiteY232" fmla="*/ 33820 h 1101434"/>
                  <a:gd name="connsiteX233" fmla="*/ 702748 w 1102198"/>
                  <a:gd name="connsiteY233" fmla="*/ 20610 h 1101434"/>
                  <a:gd name="connsiteX234" fmla="*/ 620186 w 1102198"/>
                  <a:gd name="connsiteY234" fmla="*/ 3731 h 1101434"/>
                  <a:gd name="connsiteX235" fmla="*/ 577804 w 1102198"/>
                  <a:gd name="connsiteY235" fmla="*/ 0 h 1101434"/>
                  <a:gd name="connsiteX236" fmla="*/ 549733 w 1102198"/>
                  <a:gd name="connsiteY236" fmla="*/ 0 h 110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1102198" h="1101434">
                    <a:moveTo>
                      <a:pt x="568141" y="1101435"/>
                    </a:moveTo>
                    <a:cubicBezTo>
                      <a:pt x="567713" y="1101435"/>
                      <a:pt x="567346" y="1101435"/>
                      <a:pt x="566918" y="1101435"/>
                    </a:cubicBezTo>
                    <a:cubicBezTo>
                      <a:pt x="540743" y="1101190"/>
                      <a:pt x="507535" y="1100456"/>
                      <a:pt x="482583" y="1097337"/>
                    </a:cubicBezTo>
                    <a:cubicBezTo>
                      <a:pt x="469985" y="1095747"/>
                      <a:pt x="453105" y="1092995"/>
                      <a:pt x="440690" y="1090427"/>
                    </a:cubicBezTo>
                    <a:cubicBezTo>
                      <a:pt x="432251" y="1088714"/>
                      <a:pt x="422221" y="1086146"/>
                      <a:pt x="412497" y="1083638"/>
                    </a:cubicBezTo>
                    <a:cubicBezTo>
                      <a:pt x="407972" y="1082476"/>
                      <a:pt x="403629" y="1081375"/>
                      <a:pt x="399715" y="1080397"/>
                    </a:cubicBezTo>
                    <a:cubicBezTo>
                      <a:pt x="389380" y="1077890"/>
                      <a:pt x="376720" y="1073364"/>
                      <a:pt x="365529" y="1069389"/>
                    </a:cubicBezTo>
                    <a:cubicBezTo>
                      <a:pt x="363327" y="1068594"/>
                      <a:pt x="361248" y="1067860"/>
                      <a:pt x="359229" y="1067187"/>
                    </a:cubicBezTo>
                    <a:cubicBezTo>
                      <a:pt x="347915" y="1063212"/>
                      <a:pt x="331403" y="1056729"/>
                      <a:pt x="319111" y="1050491"/>
                    </a:cubicBezTo>
                    <a:cubicBezTo>
                      <a:pt x="305840" y="1043764"/>
                      <a:pt x="272264" y="1026395"/>
                      <a:pt x="247496" y="1010556"/>
                    </a:cubicBezTo>
                    <a:cubicBezTo>
                      <a:pt x="237466" y="1004134"/>
                      <a:pt x="224562" y="994594"/>
                      <a:pt x="217774" y="989457"/>
                    </a:cubicBezTo>
                    <a:cubicBezTo>
                      <a:pt x="212208" y="985237"/>
                      <a:pt x="205359" y="979610"/>
                      <a:pt x="199365" y="974718"/>
                    </a:cubicBezTo>
                    <a:cubicBezTo>
                      <a:pt x="197103" y="972883"/>
                      <a:pt x="194962" y="971110"/>
                      <a:pt x="193005" y="969520"/>
                    </a:cubicBezTo>
                    <a:cubicBezTo>
                      <a:pt x="182608" y="961080"/>
                      <a:pt x="169643" y="948420"/>
                      <a:pt x="162855" y="941693"/>
                    </a:cubicBezTo>
                    <a:cubicBezTo>
                      <a:pt x="159614" y="938452"/>
                      <a:pt x="149706" y="928606"/>
                      <a:pt x="137169" y="914295"/>
                    </a:cubicBezTo>
                    <a:cubicBezTo>
                      <a:pt x="134417" y="911176"/>
                      <a:pt x="130136" y="906222"/>
                      <a:pt x="125243" y="900229"/>
                    </a:cubicBezTo>
                    <a:cubicBezTo>
                      <a:pt x="118455" y="891973"/>
                      <a:pt x="113746" y="885735"/>
                      <a:pt x="113685" y="885674"/>
                    </a:cubicBezTo>
                    <a:cubicBezTo>
                      <a:pt x="113318" y="885184"/>
                      <a:pt x="112951" y="884695"/>
                      <a:pt x="112584" y="884267"/>
                    </a:cubicBezTo>
                    <a:cubicBezTo>
                      <a:pt x="111972" y="883472"/>
                      <a:pt x="111361" y="882677"/>
                      <a:pt x="110749" y="881821"/>
                    </a:cubicBezTo>
                    <a:cubicBezTo>
                      <a:pt x="107447" y="877417"/>
                      <a:pt x="107263" y="877112"/>
                      <a:pt x="105429" y="874604"/>
                    </a:cubicBezTo>
                    <a:lnTo>
                      <a:pt x="105429" y="874604"/>
                    </a:lnTo>
                    <a:cubicBezTo>
                      <a:pt x="104083" y="872708"/>
                      <a:pt x="100475" y="867693"/>
                      <a:pt x="95521" y="860293"/>
                    </a:cubicBezTo>
                    <a:cubicBezTo>
                      <a:pt x="87938" y="849102"/>
                      <a:pt x="82739" y="840723"/>
                      <a:pt x="80538" y="837115"/>
                    </a:cubicBezTo>
                    <a:lnTo>
                      <a:pt x="80538" y="837115"/>
                    </a:lnTo>
                    <a:cubicBezTo>
                      <a:pt x="73872" y="826413"/>
                      <a:pt x="69224" y="817973"/>
                      <a:pt x="69224" y="817912"/>
                    </a:cubicBezTo>
                    <a:cubicBezTo>
                      <a:pt x="68367" y="816322"/>
                      <a:pt x="67450" y="814609"/>
                      <a:pt x="66472" y="812836"/>
                    </a:cubicBezTo>
                    <a:cubicBezTo>
                      <a:pt x="62558" y="805558"/>
                      <a:pt x="58093" y="797363"/>
                      <a:pt x="55035" y="790575"/>
                    </a:cubicBezTo>
                    <a:cubicBezTo>
                      <a:pt x="48063" y="775224"/>
                      <a:pt x="38523" y="753391"/>
                      <a:pt x="32224" y="736329"/>
                    </a:cubicBezTo>
                    <a:cubicBezTo>
                      <a:pt x="22439" y="709542"/>
                      <a:pt x="13754" y="672297"/>
                      <a:pt x="10513" y="657497"/>
                    </a:cubicBezTo>
                    <a:cubicBezTo>
                      <a:pt x="7211" y="642453"/>
                      <a:pt x="4397" y="624228"/>
                      <a:pt x="3419" y="611140"/>
                    </a:cubicBezTo>
                    <a:cubicBezTo>
                      <a:pt x="3174" y="607593"/>
                      <a:pt x="2869" y="603740"/>
                      <a:pt x="2502" y="599704"/>
                    </a:cubicBezTo>
                    <a:cubicBezTo>
                      <a:pt x="1645" y="589246"/>
                      <a:pt x="667" y="577321"/>
                      <a:pt x="361" y="567903"/>
                    </a:cubicBezTo>
                    <a:cubicBezTo>
                      <a:pt x="-189" y="549555"/>
                      <a:pt x="-128" y="535734"/>
                      <a:pt x="667" y="525704"/>
                    </a:cubicBezTo>
                    <a:cubicBezTo>
                      <a:pt x="911" y="522280"/>
                      <a:pt x="1217" y="518610"/>
                      <a:pt x="1523" y="514696"/>
                    </a:cubicBezTo>
                    <a:cubicBezTo>
                      <a:pt x="2257" y="504299"/>
                      <a:pt x="3174" y="492496"/>
                      <a:pt x="4275" y="483139"/>
                    </a:cubicBezTo>
                    <a:cubicBezTo>
                      <a:pt x="5804" y="470663"/>
                      <a:pt x="8556" y="453906"/>
                      <a:pt x="11064" y="441430"/>
                    </a:cubicBezTo>
                    <a:cubicBezTo>
                      <a:pt x="13571" y="428954"/>
                      <a:pt x="17607" y="412319"/>
                      <a:pt x="21093" y="400027"/>
                    </a:cubicBezTo>
                    <a:cubicBezTo>
                      <a:pt x="23784" y="390609"/>
                      <a:pt x="28982" y="372873"/>
                      <a:pt x="34242" y="359725"/>
                    </a:cubicBezTo>
                    <a:lnTo>
                      <a:pt x="35098" y="357645"/>
                    </a:lnTo>
                    <a:cubicBezTo>
                      <a:pt x="39746" y="345842"/>
                      <a:pt x="45556" y="331226"/>
                      <a:pt x="50571" y="320217"/>
                    </a:cubicBezTo>
                    <a:cubicBezTo>
                      <a:pt x="56014" y="308414"/>
                      <a:pt x="63781" y="293064"/>
                      <a:pt x="69958" y="282055"/>
                    </a:cubicBezTo>
                    <a:cubicBezTo>
                      <a:pt x="76379" y="270558"/>
                      <a:pt x="85430" y="255758"/>
                      <a:pt x="92463" y="245178"/>
                    </a:cubicBezTo>
                    <a:cubicBezTo>
                      <a:pt x="97723" y="237289"/>
                      <a:pt x="104817" y="227748"/>
                      <a:pt x="111116" y="219308"/>
                    </a:cubicBezTo>
                    <a:cubicBezTo>
                      <a:pt x="113562" y="216006"/>
                      <a:pt x="115886" y="212887"/>
                      <a:pt x="117966" y="210013"/>
                    </a:cubicBezTo>
                    <a:cubicBezTo>
                      <a:pt x="124081" y="201634"/>
                      <a:pt x="133438" y="190687"/>
                      <a:pt x="146587" y="176560"/>
                    </a:cubicBezTo>
                    <a:cubicBezTo>
                      <a:pt x="152825" y="169833"/>
                      <a:pt x="160776" y="162127"/>
                      <a:pt x="168420" y="154666"/>
                    </a:cubicBezTo>
                    <a:cubicBezTo>
                      <a:pt x="171906" y="151302"/>
                      <a:pt x="175147" y="148122"/>
                      <a:pt x="178144" y="145186"/>
                    </a:cubicBezTo>
                    <a:cubicBezTo>
                      <a:pt x="187746" y="135646"/>
                      <a:pt x="201628" y="123904"/>
                      <a:pt x="212759" y="115953"/>
                    </a:cubicBezTo>
                    <a:cubicBezTo>
                      <a:pt x="244866" y="92897"/>
                      <a:pt x="269390" y="76813"/>
                      <a:pt x="287676" y="66783"/>
                    </a:cubicBezTo>
                    <a:cubicBezTo>
                      <a:pt x="312750" y="53023"/>
                      <a:pt x="338069" y="41770"/>
                      <a:pt x="367486" y="31190"/>
                    </a:cubicBezTo>
                    <a:cubicBezTo>
                      <a:pt x="392621" y="22139"/>
                      <a:pt x="422099" y="14311"/>
                      <a:pt x="450476" y="9051"/>
                    </a:cubicBezTo>
                    <a:cubicBezTo>
                      <a:pt x="462890" y="6727"/>
                      <a:pt x="479892" y="4281"/>
                      <a:pt x="492735" y="2936"/>
                    </a:cubicBezTo>
                    <a:cubicBezTo>
                      <a:pt x="508636" y="1284"/>
                      <a:pt x="524475" y="183"/>
                      <a:pt x="535239" y="122"/>
                    </a:cubicBezTo>
                    <a:cubicBezTo>
                      <a:pt x="548388" y="0"/>
                      <a:pt x="565022" y="-61"/>
                      <a:pt x="577498" y="550"/>
                    </a:cubicBezTo>
                    <a:cubicBezTo>
                      <a:pt x="590708" y="1223"/>
                      <a:pt x="607465" y="2202"/>
                      <a:pt x="619880" y="4281"/>
                    </a:cubicBezTo>
                    <a:cubicBezTo>
                      <a:pt x="644893" y="8378"/>
                      <a:pt x="678040" y="15167"/>
                      <a:pt x="702442" y="21160"/>
                    </a:cubicBezTo>
                    <a:cubicBezTo>
                      <a:pt x="716141" y="24524"/>
                      <a:pt x="733632" y="30884"/>
                      <a:pt x="742866" y="34431"/>
                    </a:cubicBezTo>
                    <a:lnTo>
                      <a:pt x="743356" y="34615"/>
                    </a:lnTo>
                    <a:cubicBezTo>
                      <a:pt x="755220" y="39140"/>
                      <a:pt x="771488" y="45317"/>
                      <a:pt x="782924" y="51127"/>
                    </a:cubicBezTo>
                    <a:cubicBezTo>
                      <a:pt x="806959" y="63297"/>
                      <a:pt x="835091" y="79015"/>
                      <a:pt x="854539" y="91063"/>
                    </a:cubicBezTo>
                    <a:cubicBezTo>
                      <a:pt x="863162" y="96444"/>
                      <a:pt x="874843" y="104701"/>
                      <a:pt x="884261" y="112162"/>
                    </a:cubicBezTo>
                    <a:cubicBezTo>
                      <a:pt x="890560" y="117115"/>
                      <a:pt x="912271" y="134545"/>
                      <a:pt x="928355" y="149529"/>
                    </a:cubicBezTo>
                    <a:cubicBezTo>
                      <a:pt x="934715" y="155461"/>
                      <a:pt x="942972" y="163839"/>
                      <a:pt x="949393" y="170505"/>
                    </a:cubicBezTo>
                    <a:cubicBezTo>
                      <a:pt x="949454" y="170566"/>
                      <a:pt x="954775" y="176132"/>
                      <a:pt x="961258" y="183348"/>
                    </a:cubicBezTo>
                    <a:cubicBezTo>
                      <a:pt x="971654" y="195029"/>
                      <a:pt x="981745" y="207322"/>
                      <a:pt x="991224" y="219859"/>
                    </a:cubicBezTo>
                    <a:cubicBezTo>
                      <a:pt x="991714" y="220470"/>
                      <a:pt x="992142" y="221082"/>
                      <a:pt x="992570" y="221755"/>
                    </a:cubicBezTo>
                    <a:cubicBezTo>
                      <a:pt x="992753" y="221999"/>
                      <a:pt x="992998" y="222305"/>
                      <a:pt x="993181" y="222550"/>
                    </a:cubicBezTo>
                    <a:cubicBezTo>
                      <a:pt x="993487" y="222978"/>
                      <a:pt x="993793" y="223406"/>
                      <a:pt x="994099" y="223773"/>
                    </a:cubicBezTo>
                    <a:cubicBezTo>
                      <a:pt x="996239" y="226647"/>
                      <a:pt x="1001743" y="234598"/>
                      <a:pt x="1005168" y="239735"/>
                    </a:cubicBezTo>
                    <a:cubicBezTo>
                      <a:pt x="1006819" y="242181"/>
                      <a:pt x="1010917" y="248419"/>
                      <a:pt x="1013975" y="253189"/>
                    </a:cubicBezTo>
                    <a:cubicBezTo>
                      <a:pt x="1016971" y="257898"/>
                      <a:pt x="1020763" y="263953"/>
                      <a:pt x="1023332" y="268234"/>
                    </a:cubicBezTo>
                    <a:cubicBezTo>
                      <a:pt x="1025656" y="272026"/>
                      <a:pt x="1028775" y="277407"/>
                      <a:pt x="1032689" y="284135"/>
                    </a:cubicBezTo>
                    <a:cubicBezTo>
                      <a:pt x="1033728" y="285908"/>
                      <a:pt x="1034952" y="288171"/>
                      <a:pt x="1036052" y="290128"/>
                    </a:cubicBezTo>
                    <a:cubicBezTo>
                      <a:pt x="1036480" y="290862"/>
                      <a:pt x="1036847" y="291535"/>
                      <a:pt x="1037214" y="292207"/>
                    </a:cubicBezTo>
                    <a:cubicBezTo>
                      <a:pt x="1039294" y="295877"/>
                      <a:pt x="1042046" y="301259"/>
                      <a:pt x="1045532" y="308047"/>
                    </a:cubicBezTo>
                    <a:cubicBezTo>
                      <a:pt x="1049201" y="315325"/>
                      <a:pt x="1053176" y="324437"/>
                      <a:pt x="1056968" y="333183"/>
                    </a:cubicBezTo>
                    <a:cubicBezTo>
                      <a:pt x="1058558" y="336913"/>
                      <a:pt x="1060087" y="340399"/>
                      <a:pt x="1061494" y="343640"/>
                    </a:cubicBezTo>
                    <a:cubicBezTo>
                      <a:pt x="1068099" y="358501"/>
                      <a:pt x="1074703" y="378561"/>
                      <a:pt x="1078679" y="392382"/>
                    </a:cubicBezTo>
                    <a:cubicBezTo>
                      <a:pt x="1086813" y="420698"/>
                      <a:pt x="1093846" y="458554"/>
                      <a:pt x="1096475" y="473476"/>
                    </a:cubicBezTo>
                    <a:cubicBezTo>
                      <a:pt x="1098310" y="483873"/>
                      <a:pt x="1099778" y="498612"/>
                      <a:pt x="1100940" y="518427"/>
                    </a:cubicBezTo>
                    <a:cubicBezTo>
                      <a:pt x="1102163" y="539465"/>
                      <a:pt x="1102163" y="560992"/>
                      <a:pt x="1100940" y="582336"/>
                    </a:cubicBezTo>
                    <a:cubicBezTo>
                      <a:pt x="1099717" y="603679"/>
                      <a:pt x="1097270" y="625084"/>
                      <a:pt x="1093601" y="645816"/>
                    </a:cubicBezTo>
                    <a:cubicBezTo>
                      <a:pt x="1089198" y="671135"/>
                      <a:pt x="1079596" y="704710"/>
                      <a:pt x="1072747" y="727767"/>
                    </a:cubicBezTo>
                    <a:cubicBezTo>
                      <a:pt x="1069872" y="737368"/>
                      <a:pt x="1064918" y="750456"/>
                      <a:pt x="1057518" y="767702"/>
                    </a:cubicBezTo>
                    <a:cubicBezTo>
                      <a:pt x="1052320" y="779811"/>
                      <a:pt x="1044920" y="795406"/>
                      <a:pt x="1039171" y="806475"/>
                    </a:cubicBezTo>
                    <a:cubicBezTo>
                      <a:pt x="1035074" y="814242"/>
                      <a:pt x="1029692" y="823416"/>
                      <a:pt x="1024494" y="832222"/>
                    </a:cubicBezTo>
                    <a:cubicBezTo>
                      <a:pt x="1022109" y="836320"/>
                      <a:pt x="1019846" y="840173"/>
                      <a:pt x="1017766" y="843720"/>
                    </a:cubicBezTo>
                    <a:cubicBezTo>
                      <a:pt x="1012507" y="852832"/>
                      <a:pt x="1004740" y="863596"/>
                      <a:pt x="997890" y="873136"/>
                    </a:cubicBezTo>
                    <a:cubicBezTo>
                      <a:pt x="996300" y="875338"/>
                      <a:pt x="994771" y="877478"/>
                      <a:pt x="993304" y="879497"/>
                    </a:cubicBezTo>
                    <a:cubicBezTo>
                      <a:pt x="986882" y="888487"/>
                      <a:pt x="976547" y="901269"/>
                      <a:pt x="965722" y="913622"/>
                    </a:cubicBezTo>
                    <a:cubicBezTo>
                      <a:pt x="959729" y="920472"/>
                      <a:pt x="952023" y="928361"/>
                      <a:pt x="944623" y="936006"/>
                    </a:cubicBezTo>
                    <a:cubicBezTo>
                      <a:pt x="941259" y="939430"/>
                      <a:pt x="938079" y="942733"/>
                      <a:pt x="935205" y="945730"/>
                    </a:cubicBezTo>
                    <a:cubicBezTo>
                      <a:pt x="928049" y="953252"/>
                      <a:pt x="918081" y="961753"/>
                      <a:pt x="909274" y="969275"/>
                    </a:cubicBezTo>
                    <a:cubicBezTo>
                      <a:pt x="906583" y="971599"/>
                      <a:pt x="904015" y="973739"/>
                      <a:pt x="901630" y="975819"/>
                    </a:cubicBezTo>
                    <a:cubicBezTo>
                      <a:pt x="887930" y="987744"/>
                      <a:pt x="868116" y="1001443"/>
                      <a:pt x="852398" y="1012085"/>
                    </a:cubicBezTo>
                    <a:cubicBezTo>
                      <a:pt x="842063" y="1019057"/>
                      <a:pt x="827936" y="1027129"/>
                      <a:pt x="816560" y="1033612"/>
                    </a:cubicBezTo>
                    <a:lnTo>
                      <a:pt x="814236" y="1034957"/>
                    </a:lnTo>
                    <a:cubicBezTo>
                      <a:pt x="804635" y="1040462"/>
                      <a:pt x="789835" y="1047739"/>
                      <a:pt x="774790" y="1054466"/>
                    </a:cubicBezTo>
                    <a:cubicBezTo>
                      <a:pt x="763537" y="1059481"/>
                      <a:pt x="747086" y="1066637"/>
                      <a:pt x="734304" y="1070612"/>
                    </a:cubicBezTo>
                    <a:cubicBezTo>
                      <a:pt x="730452" y="1071835"/>
                      <a:pt x="726293" y="1073180"/>
                      <a:pt x="721890" y="1074709"/>
                    </a:cubicBezTo>
                    <a:cubicBezTo>
                      <a:pt x="712043" y="1078012"/>
                      <a:pt x="701830" y="1081375"/>
                      <a:pt x="693207" y="1083332"/>
                    </a:cubicBezTo>
                    <a:cubicBezTo>
                      <a:pt x="689232" y="1084250"/>
                      <a:pt x="684890" y="1085290"/>
                      <a:pt x="680303" y="1086329"/>
                    </a:cubicBezTo>
                    <a:cubicBezTo>
                      <a:pt x="670396" y="1088714"/>
                      <a:pt x="660121" y="1091099"/>
                      <a:pt x="651498" y="1092689"/>
                    </a:cubicBezTo>
                    <a:cubicBezTo>
                      <a:pt x="633701" y="1095992"/>
                      <a:pt x="619452" y="1098010"/>
                      <a:pt x="609239" y="1098805"/>
                    </a:cubicBezTo>
                    <a:cubicBezTo>
                      <a:pt x="605753" y="1099050"/>
                      <a:pt x="602022" y="1099417"/>
                      <a:pt x="597986" y="1099784"/>
                    </a:cubicBezTo>
                    <a:cubicBezTo>
                      <a:pt x="588323" y="1100456"/>
                      <a:pt x="577192" y="1101435"/>
                      <a:pt x="568141" y="1101435"/>
                    </a:cubicBezTo>
                    <a:close/>
                    <a:moveTo>
                      <a:pt x="549733" y="0"/>
                    </a:moveTo>
                    <a:cubicBezTo>
                      <a:pt x="544718" y="0"/>
                      <a:pt x="539826" y="61"/>
                      <a:pt x="535361" y="61"/>
                    </a:cubicBezTo>
                    <a:cubicBezTo>
                      <a:pt x="524598" y="183"/>
                      <a:pt x="508758" y="1223"/>
                      <a:pt x="492857" y="2874"/>
                    </a:cubicBezTo>
                    <a:cubicBezTo>
                      <a:pt x="480014" y="4220"/>
                      <a:pt x="463013" y="6666"/>
                      <a:pt x="450598" y="8990"/>
                    </a:cubicBezTo>
                    <a:cubicBezTo>
                      <a:pt x="422221" y="14250"/>
                      <a:pt x="392743" y="22139"/>
                      <a:pt x="367608" y="31129"/>
                    </a:cubicBezTo>
                    <a:cubicBezTo>
                      <a:pt x="338314" y="41709"/>
                      <a:pt x="312934" y="53023"/>
                      <a:pt x="287859" y="66722"/>
                    </a:cubicBezTo>
                    <a:cubicBezTo>
                      <a:pt x="269512" y="76752"/>
                      <a:pt x="245050" y="92836"/>
                      <a:pt x="212942" y="115892"/>
                    </a:cubicBezTo>
                    <a:cubicBezTo>
                      <a:pt x="201812" y="123843"/>
                      <a:pt x="187929" y="135646"/>
                      <a:pt x="178328" y="145125"/>
                    </a:cubicBezTo>
                    <a:cubicBezTo>
                      <a:pt x="175392" y="148061"/>
                      <a:pt x="172090" y="151241"/>
                      <a:pt x="168604" y="154605"/>
                    </a:cubicBezTo>
                    <a:cubicBezTo>
                      <a:pt x="160959" y="162066"/>
                      <a:pt x="153009" y="169771"/>
                      <a:pt x="146771" y="176499"/>
                    </a:cubicBezTo>
                    <a:cubicBezTo>
                      <a:pt x="133622" y="190626"/>
                      <a:pt x="124265" y="201573"/>
                      <a:pt x="118149" y="209951"/>
                    </a:cubicBezTo>
                    <a:cubicBezTo>
                      <a:pt x="116009" y="212826"/>
                      <a:pt x="113746" y="215945"/>
                      <a:pt x="111300" y="219247"/>
                    </a:cubicBezTo>
                    <a:cubicBezTo>
                      <a:pt x="105000" y="227687"/>
                      <a:pt x="97906" y="237289"/>
                      <a:pt x="92647" y="245117"/>
                    </a:cubicBezTo>
                    <a:cubicBezTo>
                      <a:pt x="85614" y="255697"/>
                      <a:pt x="76563" y="270497"/>
                      <a:pt x="70141" y="281994"/>
                    </a:cubicBezTo>
                    <a:cubicBezTo>
                      <a:pt x="63964" y="293002"/>
                      <a:pt x="56197" y="308292"/>
                      <a:pt x="50754" y="320156"/>
                    </a:cubicBezTo>
                    <a:cubicBezTo>
                      <a:pt x="45678" y="331164"/>
                      <a:pt x="39930" y="345781"/>
                      <a:pt x="35282" y="357584"/>
                    </a:cubicBezTo>
                    <a:lnTo>
                      <a:pt x="34425" y="359663"/>
                    </a:lnTo>
                    <a:cubicBezTo>
                      <a:pt x="29227" y="372812"/>
                      <a:pt x="23968" y="390548"/>
                      <a:pt x="21338" y="399966"/>
                    </a:cubicBezTo>
                    <a:cubicBezTo>
                      <a:pt x="17852" y="412197"/>
                      <a:pt x="13816" y="428832"/>
                      <a:pt x="11308" y="441369"/>
                    </a:cubicBezTo>
                    <a:cubicBezTo>
                      <a:pt x="8801" y="453784"/>
                      <a:pt x="6049" y="470541"/>
                      <a:pt x="4520" y="483017"/>
                    </a:cubicBezTo>
                    <a:cubicBezTo>
                      <a:pt x="3358" y="492313"/>
                      <a:pt x="2502" y="504116"/>
                      <a:pt x="1768" y="514513"/>
                    </a:cubicBezTo>
                    <a:cubicBezTo>
                      <a:pt x="1462" y="518427"/>
                      <a:pt x="1217" y="522096"/>
                      <a:pt x="911" y="525521"/>
                    </a:cubicBezTo>
                    <a:cubicBezTo>
                      <a:pt x="116" y="535551"/>
                      <a:pt x="-6" y="549311"/>
                      <a:pt x="606" y="567658"/>
                    </a:cubicBezTo>
                    <a:cubicBezTo>
                      <a:pt x="911" y="577076"/>
                      <a:pt x="1890" y="589002"/>
                      <a:pt x="2746" y="599459"/>
                    </a:cubicBezTo>
                    <a:cubicBezTo>
                      <a:pt x="3052" y="603496"/>
                      <a:pt x="3358" y="607349"/>
                      <a:pt x="3664" y="610896"/>
                    </a:cubicBezTo>
                    <a:cubicBezTo>
                      <a:pt x="4642" y="623983"/>
                      <a:pt x="7394" y="642147"/>
                      <a:pt x="10758" y="657192"/>
                    </a:cubicBezTo>
                    <a:cubicBezTo>
                      <a:pt x="13999" y="671991"/>
                      <a:pt x="22683" y="709236"/>
                      <a:pt x="32468" y="736023"/>
                    </a:cubicBezTo>
                    <a:cubicBezTo>
                      <a:pt x="38706" y="753147"/>
                      <a:pt x="48308" y="774980"/>
                      <a:pt x="55280" y="790269"/>
                    </a:cubicBezTo>
                    <a:cubicBezTo>
                      <a:pt x="58338" y="796996"/>
                      <a:pt x="62802" y="805252"/>
                      <a:pt x="66716" y="812530"/>
                    </a:cubicBezTo>
                    <a:cubicBezTo>
                      <a:pt x="67695" y="814304"/>
                      <a:pt x="68612" y="816016"/>
                      <a:pt x="69468" y="817606"/>
                    </a:cubicBezTo>
                    <a:cubicBezTo>
                      <a:pt x="69529" y="817667"/>
                      <a:pt x="74177" y="826168"/>
                      <a:pt x="80782" y="836809"/>
                    </a:cubicBezTo>
                    <a:lnTo>
                      <a:pt x="80782" y="836809"/>
                    </a:lnTo>
                    <a:cubicBezTo>
                      <a:pt x="82984" y="840356"/>
                      <a:pt x="88182" y="848735"/>
                      <a:pt x="95766" y="859927"/>
                    </a:cubicBezTo>
                    <a:cubicBezTo>
                      <a:pt x="100719" y="867326"/>
                      <a:pt x="104328" y="872341"/>
                      <a:pt x="105673" y="874176"/>
                    </a:cubicBezTo>
                    <a:lnTo>
                      <a:pt x="105673" y="874176"/>
                    </a:lnTo>
                    <a:cubicBezTo>
                      <a:pt x="107508" y="876745"/>
                      <a:pt x="107691" y="876989"/>
                      <a:pt x="110994" y="881393"/>
                    </a:cubicBezTo>
                    <a:cubicBezTo>
                      <a:pt x="111605" y="882188"/>
                      <a:pt x="112217" y="883044"/>
                      <a:pt x="112829" y="883839"/>
                    </a:cubicBezTo>
                    <a:cubicBezTo>
                      <a:pt x="113195" y="884328"/>
                      <a:pt x="113562" y="884817"/>
                      <a:pt x="113929" y="885245"/>
                    </a:cubicBezTo>
                    <a:cubicBezTo>
                      <a:pt x="113991" y="885307"/>
                      <a:pt x="118822" y="891667"/>
                      <a:pt x="125488" y="899801"/>
                    </a:cubicBezTo>
                    <a:cubicBezTo>
                      <a:pt x="130381" y="905794"/>
                      <a:pt x="134662" y="910748"/>
                      <a:pt x="137414" y="913867"/>
                    </a:cubicBezTo>
                    <a:cubicBezTo>
                      <a:pt x="149951" y="928178"/>
                      <a:pt x="159858" y="938024"/>
                      <a:pt x="163099" y="941265"/>
                    </a:cubicBezTo>
                    <a:cubicBezTo>
                      <a:pt x="169888" y="948054"/>
                      <a:pt x="182853" y="960652"/>
                      <a:pt x="193250" y="969091"/>
                    </a:cubicBezTo>
                    <a:cubicBezTo>
                      <a:pt x="195207" y="970682"/>
                      <a:pt x="197347" y="972455"/>
                      <a:pt x="199610" y="974290"/>
                    </a:cubicBezTo>
                    <a:cubicBezTo>
                      <a:pt x="205603" y="979244"/>
                      <a:pt x="212392" y="984870"/>
                      <a:pt x="218018" y="989029"/>
                    </a:cubicBezTo>
                    <a:cubicBezTo>
                      <a:pt x="224807" y="994166"/>
                      <a:pt x="237711" y="1003706"/>
                      <a:pt x="247741" y="1010128"/>
                    </a:cubicBezTo>
                    <a:cubicBezTo>
                      <a:pt x="272509" y="1025967"/>
                      <a:pt x="306023" y="1043336"/>
                      <a:pt x="319355" y="1050063"/>
                    </a:cubicBezTo>
                    <a:cubicBezTo>
                      <a:pt x="331648" y="1056301"/>
                      <a:pt x="348099" y="1062784"/>
                      <a:pt x="359413" y="1066759"/>
                    </a:cubicBezTo>
                    <a:cubicBezTo>
                      <a:pt x="361431" y="1067432"/>
                      <a:pt x="363510" y="1068227"/>
                      <a:pt x="365712" y="1068961"/>
                    </a:cubicBezTo>
                    <a:cubicBezTo>
                      <a:pt x="376843" y="1072936"/>
                      <a:pt x="389502" y="1077461"/>
                      <a:pt x="399838" y="1079969"/>
                    </a:cubicBezTo>
                    <a:cubicBezTo>
                      <a:pt x="403752" y="1080947"/>
                      <a:pt x="408094" y="1082048"/>
                      <a:pt x="412619" y="1083210"/>
                    </a:cubicBezTo>
                    <a:cubicBezTo>
                      <a:pt x="422343" y="1085718"/>
                      <a:pt x="432373" y="1088286"/>
                      <a:pt x="440813" y="1089999"/>
                    </a:cubicBezTo>
                    <a:cubicBezTo>
                      <a:pt x="453228" y="1092567"/>
                      <a:pt x="470046" y="1095319"/>
                      <a:pt x="482705" y="1096909"/>
                    </a:cubicBezTo>
                    <a:cubicBezTo>
                      <a:pt x="507657" y="1100028"/>
                      <a:pt x="540865" y="1100762"/>
                      <a:pt x="567040" y="1101007"/>
                    </a:cubicBezTo>
                    <a:cubicBezTo>
                      <a:pt x="576336" y="1101129"/>
                      <a:pt x="588017" y="1100089"/>
                      <a:pt x="598292" y="1099172"/>
                    </a:cubicBezTo>
                    <a:cubicBezTo>
                      <a:pt x="602267" y="1098805"/>
                      <a:pt x="606059" y="1098499"/>
                      <a:pt x="609544" y="1098194"/>
                    </a:cubicBezTo>
                    <a:cubicBezTo>
                      <a:pt x="619758" y="1097399"/>
                      <a:pt x="634007" y="1095380"/>
                      <a:pt x="651804" y="1092078"/>
                    </a:cubicBezTo>
                    <a:cubicBezTo>
                      <a:pt x="660427" y="1090488"/>
                      <a:pt x="670701" y="1088042"/>
                      <a:pt x="680609" y="1085718"/>
                    </a:cubicBezTo>
                    <a:cubicBezTo>
                      <a:pt x="685195" y="1084617"/>
                      <a:pt x="689538" y="1083577"/>
                      <a:pt x="693513" y="1082721"/>
                    </a:cubicBezTo>
                    <a:cubicBezTo>
                      <a:pt x="702197" y="1080764"/>
                      <a:pt x="712349" y="1077339"/>
                      <a:pt x="722195" y="1074098"/>
                    </a:cubicBezTo>
                    <a:cubicBezTo>
                      <a:pt x="726599" y="1072630"/>
                      <a:pt x="730819" y="1071223"/>
                      <a:pt x="734671" y="1070000"/>
                    </a:cubicBezTo>
                    <a:cubicBezTo>
                      <a:pt x="747453" y="1066025"/>
                      <a:pt x="763904" y="1058870"/>
                      <a:pt x="775157" y="1053855"/>
                    </a:cubicBezTo>
                    <a:cubicBezTo>
                      <a:pt x="790263" y="1047128"/>
                      <a:pt x="805002" y="1039850"/>
                      <a:pt x="814603" y="1034346"/>
                    </a:cubicBezTo>
                    <a:lnTo>
                      <a:pt x="816927" y="1033000"/>
                    </a:lnTo>
                    <a:cubicBezTo>
                      <a:pt x="828303" y="1026518"/>
                      <a:pt x="842430" y="1018445"/>
                      <a:pt x="852765" y="1011473"/>
                    </a:cubicBezTo>
                    <a:cubicBezTo>
                      <a:pt x="868483" y="1000832"/>
                      <a:pt x="888297" y="987072"/>
                      <a:pt x="901997" y="975207"/>
                    </a:cubicBezTo>
                    <a:cubicBezTo>
                      <a:pt x="904382" y="973128"/>
                      <a:pt x="906889" y="970987"/>
                      <a:pt x="909641" y="968663"/>
                    </a:cubicBezTo>
                    <a:cubicBezTo>
                      <a:pt x="918448" y="961141"/>
                      <a:pt x="928416" y="952640"/>
                      <a:pt x="935572" y="945118"/>
                    </a:cubicBezTo>
                    <a:cubicBezTo>
                      <a:pt x="938446" y="942121"/>
                      <a:pt x="941626" y="938819"/>
                      <a:pt x="944990" y="935394"/>
                    </a:cubicBezTo>
                    <a:cubicBezTo>
                      <a:pt x="952390" y="927749"/>
                      <a:pt x="960096" y="919860"/>
                      <a:pt x="966089" y="913011"/>
                    </a:cubicBezTo>
                    <a:cubicBezTo>
                      <a:pt x="976914" y="900657"/>
                      <a:pt x="987249" y="887875"/>
                      <a:pt x="993671" y="878885"/>
                    </a:cubicBezTo>
                    <a:cubicBezTo>
                      <a:pt x="995077" y="876867"/>
                      <a:pt x="996606" y="874788"/>
                      <a:pt x="998257" y="872525"/>
                    </a:cubicBezTo>
                    <a:cubicBezTo>
                      <a:pt x="1005107" y="863045"/>
                      <a:pt x="1012874" y="852282"/>
                      <a:pt x="1018133" y="843108"/>
                    </a:cubicBezTo>
                    <a:cubicBezTo>
                      <a:pt x="1020152" y="839561"/>
                      <a:pt x="1022414" y="835708"/>
                      <a:pt x="1024861" y="831611"/>
                    </a:cubicBezTo>
                    <a:cubicBezTo>
                      <a:pt x="1030059" y="822804"/>
                      <a:pt x="1035441" y="813631"/>
                      <a:pt x="1039538" y="805864"/>
                    </a:cubicBezTo>
                    <a:cubicBezTo>
                      <a:pt x="1045287" y="794794"/>
                      <a:pt x="1052687" y="779261"/>
                      <a:pt x="1057885" y="767152"/>
                    </a:cubicBezTo>
                    <a:cubicBezTo>
                      <a:pt x="1065285" y="749905"/>
                      <a:pt x="1070300" y="736818"/>
                      <a:pt x="1073113" y="727216"/>
                    </a:cubicBezTo>
                    <a:cubicBezTo>
                      <a:pt x="1079963" y="704160"/>
                      <a:pt x="1089504" y="670585"/>
                      <a:pt x="1093968" y="645266"/>
                    </a:cubicBezTo>
                    <a:cubicBezTo>
                      <a:pt x="1101307" y="603251"/>
                      <a:pt x="1103753" y="560380"/>
                      <a:pt x="1101246" y="517876"/>
                    </a:cubicBezTo>
                    <a:cubicBezTo>
                      <a:pt x="1100084" y="498061"/>
                      <a:pt x="1098616" y="483384"/>
                      <a:pt x="1096781" y="472926"/>
                    </a:cubicBezTo>
                    <a:cubicBezTo>
                      <a:pt x="1094151" y="457942"/>
                      <a:pt x="1087118" y="420086"/>
                      <a:pt x="1078984" y="391832"/>
                    </a:cubicBezTo>
                    <a:cubicBezTo>
                      <a:pt x="1075009" y="378011"/>
                      <a:pt x="1068404" y="357951"/>
                      <a:pt x="1061799" y="343090"/>
                    </a:cubicBezTo>
                    <a:cubicBezTo>
                      <a:pt x="1060393" y="339910"/>
                      <a:pt x="1058864" y="336363"/>
                      <a:pt x="1057274" y="332632"/>
                    </a:cubicBezTo>
                    <a:cubicBezTo>
                      <a:pt x="1053482" y="323887"/>
                      <a:pt x="1049568" y="314774"/>
                      <a:pt x="1045837" y="307497"/>
                    </a:cubicBezTo>
                    <a:cubicBezTo>
                      <a:pt x="1042351" y="300647"/>
                      <a:pt x="1039599" y="295326"/>
                      <a:pt x="1037520" y="291657"/>
                    </a:cubicBezTo>
                    <a:cubicBezTo>
                      <a:pt x="1037153" y="291045"/>
                      <a:pt x="1036786" y="290312"/>
                      <a:pt x="1036358" y="289578"/>
                    </a:cubicBezTo>
                    <a:cubicBezTo>
                      <a:pt x="1035257" y="287621"/>
                      <a:pt x="1034034" y="285358"/>
                      <a:pt x="1032995" y="283584"/>
                    </a:cubicBezTo>
                    <a:cubicBezTo>
                      <a:pt x="1029080" y="276857"/>
                      <a:pt x="1025961" y="271475"/>
                      <a:pt x="1023637" y="267684"/>
                    </a:cubicBezTo>
                    <a:cubicBezTo>
                      <a:pt x="1021069" y="263403"/>
                      <a:pt x="1017277" y="257409"/>
                      <a:pt x="1014281" y="252639"/>
                    </a:cubicBezTo>
                    <a:cubicBezTo>
                      <a:pt x="1011223" y="247869"/>
                      <a:pt x="1007125" y="241631"/>
                      <a:pt x="1005474" y="239184"/>
                    </a:cubicBezTo>
                    <a:cubicBezTo>
                      <a:pt x="1002049" y="234047"/>
                      <a:pt x="996545" y="226097"/>
                      <a:pt x="994405" y="223223"/>
                    </a:cubicBezTo>
                    <a:cubicBezTo>
                      <a:pt x="994343" y="223161"/>
                      <a:pt x="994282" y="223100"/>
                      <a:pt x="994221" y="222978"/>
                    </a:cubicBezTo>
                    <a:cubicBezTo>
                      <a:pt x="999236" y="231051"/>
                      <a:pt x="1002233" y="240652"/>
                      <a:pt x="1003028" y="251599"/>
                    </a:cubicBezTo>
                    <a:cubicBezTo>
                      <a:pt x="1003211" y="253679"/>
                      <a:pt x="1003272" y="255819"/>
                      <a:pt x="1003272" y="258021"/>
                    </a:cubicBezTo>
                    <a:cubicBezTo>
                      <a:pt x="1003272" y="268846"/>
                      <a:pt x="1001376" y="280955"/>
                      <a:pt x="997646" y="294103"/>
                    </a:cubicBezTo>
                    <a:cubicBezTo>
                      <a:pt x="997524" y="294531"/>
                      <a:pt x="997401" y="295021"/>
                      <a:pt x="997279" y="295449"/>
                    </a:cubicBezTo>
                    <a:cubicBezTo>
                      <a:pt x="992814" y="310616"/>
                      <a:pt x="985904" y="327250"/>
                      <a:pt x="976608" y="344986"/>
                    </a:cubicBezTo>
                    <a:cubicBezTo>
                      <a:pt x="967129" y="363088"/>
                      <a:pt x="955203" y="382475"/>
                      <a:pt x="941015" y="402657"/>
                    </a:cubicBezTo>
                    <a:cubicBezTo>
                      <a:pt x="882121" y="486625"/>
                      <a:pt x="788061" y="580807"/>
                      <a:pt x="676083" y="667833"/>
                    </a:cubicBezTo>
                    <a:cubicBezTo>
                      <a:pt x="617434" y="713456"/>
                      <a:pt x="557317" y="754553"/>
                      <a:pt x="497261" y="790085"/>
                    </a:cubicBezTo>
                    <a:cubicBezTo>
                      <a:pt x="439284" y="824394"/>
                      <a:pt x="383815" y="852037"/>
                      <a:pt x="332504" y="872219"/>
                    </a:cubicBezTo>
                    <a:cubicBezTo>
                      <a:pt x="307185" y="882188"/>
                      <a:pt x="283150" y="890199"/>
                      <a:pt x="261012" y="896070"/>
                    </a:cubicBezTo>
                    <a:cubicBezTo>
                      <a:pt x="238628" y="902002"/>
                      <a:pt x="218079" y="905733"/>
                      <a:pt x="199794" y="907262"/>
                    </a:cubicBezTo>
                    <a:cubicBezTo>
                      <a:pt x="190253" y="908057"/>
                      <a:pt x="181324" y="908240"/>
                      <a:pt x="173007" y="907751"/>
                    </a:cubicBezTo>
                    <a:cubicBezTo>
                      <a:pt x="173007" y="907751"/>
                      <a:pt x="173007" y="907751"/>
                      <a:pt x="173007" y="907751"/>
                    </a:cubicBezTo>
                    <a:cubicBezTo>
                      <a:pt x="172946" y="907751"/>
                      <a:pt x="172946" y="907751"/>
                      <a:pt x="172885" y="907751"/>
                    </a:cubicBezTo>
                    <a:cubicBezTo>
                      <a:pt x="164995" y="907323"/>
                      <a:pt x="157718" y="906345"/>
                      <a:pt x="151052" y="904877"/>
                    </a:cubicBezTo>
                    <a:cubicBezTo>
                      <a:pt x="149890" y="904632"/>
                      <a:pt x="148728" y="904326"/>
                      <a:pt x="147566" y="904021"/>
                    </a:cubicBezTo>
                    <a:cubicBezTo>
                      <a:pt x="135395" y="900779"/>
                      <a:pt x="125427" y="895642"/>
                      <a:pt x="117721" y="888609"/>
                    </a:cubicBezTo>
                    <a:cubicBezTo>
                      <a:pt x="117476" y="888426"/>
                      <a:pt x="117293" y="888181"/>
                      <a:pt x="117048" y="887998"/>
                    </a:cubicBezTo>
                    <a:lnTo>
                      <a:pt x="117171" y="887875"/>
                    </a:lnTo>
                    <a:cubicBezTo>
                      <a:pt x="120351" y="890872"/>
                      <a:pt x="123959" y="893563"/>
                      <a:pt x="127934" y="895887"/>
                    </a:cubicBezTo>
                    <a:cubicBezTo>
                      <a:pt x="144936" y="905855"/>
                      <a:pt x="169032" y="909586"/>
                      <a:pt x="199794" y="907078"/>
                    </a:cubicBezTo>
                    <a:cubicBezTo>
                      <a:pt x="236488" y="904082"/>
                      <a:pt x="281132" y="892278"/>
                      <a:pt x="332504" y="872097"/>
                    </a:cubicBezTo>
                    <a:cubicBezTo>
                      <a:pt x="438061" y="830510"/>
                      <a:pt x="560069" y="757917"/>
                      <a:pt x="676083" y="667711"/>
                    </a:cubicBezTo>
                    <a:cubicBezTo>
                      <a:pt x="788000" y="580623"/>
                      <a:pt x="882059" y="486503"/>
                      <a:pt x="940953" y="402534"/>
                    </a:cubicBezTo>
                    <a:cubicBezTo>
                      <a:pt x="969575" y="361682"/>
                      <a:pt x="988656" y="325171"/>
                      <a:pt x="997524" y="293981"/>
                    </a:cubicBezTo>
                    <a:cubicBezTo>
                      <a:pt x="1001315" y="280771"/>
                      <a:pt x="1003150" y="268784"/>
                      <a:pt x="1003150" y="258021"/>
                    </a:cubicBezTo>
                    <a:cubicBezTo>
                      <a:pt x="1003150" y="243465"/>
                      <a:pt x="999725" y="231112"/>
                      <a:pt x="992876" y="221143"/>
                    </a:cubicBezTo>
                    <a:cubicBezTo>
                      <a:pt x="992386" y="220470"/>
                      <a:pt x="991897" y="219859"/>
                      <a:pt x="991530" y="219247"/>
                    </a:cubicBezTo>
                    <a:cubicBezTo>
                      <a:pt x="982051" y="206649"/>
                      <a:pt x="971960" y="194356"/>
                      <a:pt x="961563" y="182737"/>
                    </a:cubicBezTo>
                    <a:cubicBezTo>
                      <a:pt x="955081" y="175520"/>
                      <a:pt x="949760" y="169955"/>
                      <a:pt x="949699" y="169894"/>
                    </a:cubicBezTo>
                    <a:cubicBezTo>
                      <a:pt x="943216" y="163289"/>
                      <a:pt x="935021" y="154910"/>
                      <a:pt x="928661" y="148917"/>
                    </a:cubicBezTo>
                    <a:cubicBezTo>
                      <a:pt x="912577" y="133934"/>
                      <a:pt x="890805" y="116504"/>
                      <a:pt x="884567" y="111550"/>
                    </a:cubicBezTo>
                    <a:cubicBezTo>
                      <a:pt x="875149" y="104089"/>
                      <a:pt x="863468" y="95833"/>
                      <a:pt x="854845" y="90451"/>
                    </a:cubicBezTo>
                    <a:cubicBezTo>
                      <a:pt x="835397" y="78403"/>
                      <a:pt x="807265" y="62686"/>
                      <a:pt x="783230" y="50516"/>
                    </a:cubicBezTo>
                    <a:cubicBezTo>
                      <a:pt x="771794" y="44706"/>
                      <a:pt x="755526" y="38529"/>
                      <a:pt x="743661" y="34003"/>
                    </a:cubicBezTo>
                    <a:lnTo>
                      <a:pt x="743172" y="33820"/>
                    </a:lnTo>
                    <a:cubicBezTo>
                      <a:pt x="733938" y="30334"/>
                      <a:pt x="716447" y="23912"/>
                      <a:pt x="702748" y="20610"/>
                    </a:cubicBezTo>
                    <a:cubicBezTo>
                      <a:pt x="678346" y="14616"/>
                      <a:pt x="645199" y="7828"/>
                      <a:pt x="620186" y="3731"/>
                    </a:cubicBezTo>
                    <a:cubicBezTo>
                      <a:pt x="607771" y="1651"/>
                      <a:pt x="591014" y="673"/>
                      <a:pt x="577804" y="0"/>
                    </a:cubicBezTo>
                    <a:cubicBezTo>
                      <a:pt x="569426" y="122"/>
                      <a:pt x="559396" y="0"/>
                      <a:pt x="549733" y="0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272" name="Graphique 1074">
                <a:extLst>
                  <a:ext uri="{FF2B5EF4-FFF2-40B4-BE49-F238E27FC236}">
                    <a16:creationId xmlns:a16="http://schemas.microsoft.com/office/drawing/2014/main" id="{B7552C7A-37B7-4E73-A67F-71C6B5BB7B37}"/>
                  </a:ext>
                </a:extLst>
              </p:cNvPr>
              <p:cNvSpPr/>
              <p:nvPr/>
            </p:nvSpPr>
            <p:spPr>
              <a:xfrm>
                <a:off x="5545091" y="1775421"/>
                <a:ext cx="1101836" cy="1101520"/>
              </a:xfrm>
              <a:custGeom>
                <a:avLst/>
                <a:gdLst>
                  <a:gd name="connsiteX0" fmla="*/ 928308 w 1101836"/>
                  <a:gd name="connsiteY0" fmla="*/ 149486 h 1101520"/>
                  <a:gd name="connsiteX1" fmla="*/ 949346 w 1101836"/>
                  <a:gd name="connsiteY1" fmla="*/ 170463 h 1101520"/>
                  <a:gd name="connsiteX2" fmla="*/ 961210 w 1101836"/>
                  <a:gd name="connsiteY2" fmla="*/ 183306 h 1101520"/>
                  <a:gd name="connsiteX3" fmla="*/ 991177 w 1101836"/>
                  <a:gd name="connsiteY3" fmla="*/ 219816 h 1101520"/>
                  <a:gd name="connsiteX4" fmla="*/ 675669 w 1101836"/>
                  <a:gd name="connsiteY4" fmla="*/ 668402 h 1101520"/>
                  <a:gd name="connsiteX5" fmla="*/ 116695 w 1101836"/>
                  <a:gd name="connsiteY5" fmla="*/ 888567 h 1101520"/>
                  <a:gd name="connsiteX6" fmla="*/ 675669 w 1101836"/>
                  <a:gd name="connsiteY6" fmla="*/ 668402 h 1101520"/>
                  <a:gd name="connsiteX7" fmla="*/ 991177 w 1101836"/>
                  <a:gd name="connsiteY7" fmla="*/ 219816 h 1101520"/>
                  <a:gd name="connsiteX8" fmla="*/ 991177 w 1101836"/>
                  <a:gd name="connsiteY8" fmla="*/ 219816 h 1101520"/>
                  <a:gd name="connsiteX9" fmla="*/ 994051 w 1101836"/>
                  <a:gd name="connsiteY9" fmla="*/ 223730 h 1101520"/>
                  <a:gd name="connsiteX10" fmla="*/ 1005121 w 1101836"/>
                  <a:gd name="connsiteY10" fmla="*/ 239692 h 1101520"/>
                  <a:gd name="connsiteX11" fmla="*/ 1013927 w 1101836"/>
                  <a:gd name="connsiteY11" fmla="*/ 253147 h 1101520"/>
                  <a:gd name="connsiteX12" fmla="*/ 1023284 w 1101836"/>
                  <a:gd name="connsiteY12" fmla="*/ 268191 h 1101520"/>
                  <a:gd name="connsiteX13" fmla="*/ 1032641 w 1101836"/>
                  <a:gd name="connsiteY13" fmla="*/ 284092 h 1101520"/>
                  <a:gd name="connsiteX14" fmla="*/ 1037167 w 1101836"/>
                  <a:gd name="connsiteY14" fmla="*/ 292165 h 1101520"/>
                  <a:gd name="connsiteX15" fmla="*/ 1045484 w 1101836"/>
                  <a:gd name="connsiteY15" fmla="*/ 308005 h 1101520"/>
                  <a:gd name="connsiteX16" fmla="*/ 1061446 w 1101836"/>
                  <a:gd name="connsiteY16" fmla="*/ 343598 h 1101520"/>
                  <a:gd name="connsiteX17" fmla="*/ 1078631 w 1101836"/>
                  <a:gd name="connsiteY17" fmla="*/ 392340 h 1101520"/>
                  <a:gd name="connsiteX18" fmla="*/ 1096428 w 1101836"/>
                  <a:gd name="connsiteY18" fmla="*/ 473434 h 1101520"/>
                  <a:gd name="connsiteX19" fmla="*/ 1100892 w 1101836"/>
                  <a:gd name="connsiteY19" fmla="*/ 518384 h 1101520"/>
                  <a:gd name="connsiteX20" fmla="*/ 1093615 w 1101836"/>
                  <a:gd name="connsiteY20" fmla="*/ 645774 h 1101520"/>
                  <a:gd name="connsiteX21" fmla="*/ 1072760 w 1101836"/>
                  <a:gd name="connsiteY21" fmla="*/ 727724 h 1101520"/>
                  <a:gd name="connsiteX22" fmla="*/ 1057532 w 1101836"/>
                  <a:gd name="connsiteY22" fmla="*/ 767659 h 1101520"/>
                  <a:gd name="connsiteX23" fmla="*/ 1039185 w 1101836"/>
                  <a:gd name="connsiteY23" fmla="*/ 806433 h 1101520"/>
                  <a:gd name="connsiteX24" fmla="*/ 1017841 w 1101836"/>
                  <a:gd name="connsiteY24" fmla="*/ 843677 h 1101520"/>
                  <a:gd name="connsiteX25" fmla="*/ 993379 w 1101836"/>
                  <a:gd name="connsiteY25" fmla="*/ 879393 h 1101520"/>
                  <a:gd name="connsiteX26" fmla="*/ 965797 w 1101836"/>
                  <a:gd name="connsiteY26" fmla="*/ 913519 h 1101520"/>
                  <a:gd name="connsiteX27" fmla="*/ 935280 w 1101836"/>
                  <a:gd name="connsiteY27" fmla="*/ 945626 h 1101520"/>
                  <a:gd name="connsiteX28" fmla="*/ 901705 w 1101836"/>
                  <a:gd name="connsiteY28" fmla="*/ 975654 h 1101520"/>
                  <a:gd name="connsiteX29" fmla="*/ 852473 w 1101836"/>
                  <a:gd name="connsiteY29" fmla="*/ 1011920 h 1101520"/>
                  <a:gd name="connsiteX30" fmla="*/ 814311 w 1101836"/>
                  <a:gd name="connsiteY30" fmla="*/ 1034793 h 1101520"/>
                  <a:gd name="connsiteX31" fmla="*/ 774865 w 1101836"/>
                  <a:gd name="connsiteY31" fmla="*/ 1054302 h 1101520"/>
                  <a:gd name="connsiteX32" fmla="*/ 734379 w 1101836"/>
                  <a:gd name="connsiteY32" fmla="*/ 1070447 h 1101520"/>
                  <a:gd name="connsiteX33" fmla="*/ 693221 w 1101836"/>
                  <a:gd name="connsiteY33" fmla="*/ 1083168 h 1101520"/>
                  <a:gd name="connsiteX34" fmla="*/ 651512 w 1101836"/>
                  <a:gd name="connsiteY34" fmla="*/ 1092586 h 1101520"/>
                  <a:gd name="connsiteX35" fmla="*/ 609252 w 1101836"/>
                  <a:gd name="connsiteY35" fmla="*/ 1098701 h 1101520"/>
                  <a:gd name="connsiteX36" fmla="*/ 566748 w 1101836"/>
                  <a:gd name="connsiteY36" fmla="*/ 1101515 h 1101520"/>
                  <a:gd name="connsiteX37" fmla="*/ 482413 w 1101836"/>
                  <a:gd name="connsiteY37" fmla="*/ 1097417 h 1101520"/>
                  <a:gd name="connsiteX38" fmla="*/ 440521 w 1101836"/>
                  <a:gd name="connsiteY38" fmla="*/ 1090507 h 1101520"/>
                  <a:gd name="connsiteX39" fmla="*/ 399546 w 1101836"/>
                  <a:gd name="connsiteY39" fmla="*/ 1080477 h 1101520"/>
                  <a:gd name="connsiteX40" fmla="*/ 359121 w 1101836"/>
                  <a:gd name="connsiteY40" fmla="*/ 1067206 h 1101520"/>
                  <a:gd name="connsiteX41" fmla="*/ 319063 w 1101836"/>
                  <a:gd name="connsiteY41" fmla="*/ 1050510 h 1101520"/>
                  <a:gd name="connsiteX42" fmla="*/ 247449 w 1101836"/>
                  <a:gd name="connsiteY42" fmla="*/ 1010574 h 1101520"/>
                  <a:gd name="connsiteX43" fmla="*/ 217726 w 1101836"/>
                  <a:gd name="connsiteY43" fmla="*/ 989475 h 1101520"/>
                  <a:gd name="connsiteX44" fmla="*/ 192958 w 1101836"/>
                  <a:gd name="connsiteY44" fmla="*/ 969477 h 1101520"/>
                  <a:gd name="connsiteX45" fmla="*/ 162807 w 1101836"/>
                  <a:gd name="connsiteY45" fmla="*/ 941651 h 1101520"/>
                  <a:gd name="connsiteX46" fmla="*/ 137122 w 1101836"/>
                  <a:gd name="connsiteY46" fmla="*/ 914252 h 1101520"/>
                  <a:gd name="connsiteX47" fmla="*/ 125196 w 1101836"/>
                  <a:gd name="connsiteY47" fmla="*/ 900186 h 1101520"/>
                  <a:gd name="connsiteX48" fmla="*/ 113637 w 1101836"/>
                  <a:gd name="connsiteY48" fmla="*/ 885631 h 1101520"/>
                  <a:gd name="connsiteX49" fmla="*/ 110702 w 1101836"/>
                  <a:gd name="connsiteY49" fmla="*/ 881778 h 1101520"/>
                  <a:gd name="connsiteX50" fmla="*/ 105381 w 1101836"/>
                  <a:gd name="connsiteY50" fmla="*/ 874562 h 1101520"/>
                  <a:gd name="connsiteX51" fmla="*/ 95474 w 1101836"/>
                  <a:gd name="connsiteY51" fmla="*/ 860251 h 1101520"/>
                  <a:gd name="connsiteX52" fmla="*/ 80490 w 1101836"/>
                  <a:gd name="connsiteY52" fmla="*/ 837072 h 1101520"/>
                  <a:gd name="connsiteX53" fmla="*/ 69176 w 1101836"/>
                  <a:gd name="connsiteY53" fmla="*/ 817869 h 1101520"/>
                  <a:gd name="connsiteX54" fmla="*/ 54988 w 1101836"/>
                  <a:gd name="connsiteY54" fmla="*/ 790532 h 1101520"/>
                  <a:gd name="connsiteX55" fmla="*/ 32176 w 1101836"/>
                  <a:gd name="connsiteY55" fmla="*/ 736286 h 1101520"/>
                  <a:gd name="connsiteX56" fmla="*/ 10466 w 1101836"/>
                  <a:gd name="connsiteY56" fmla="*/ 657455 h 1101520"/>
                  <a:gd name="connsiteX57" fmla="*/ 3372 w 1101836"/>
                  <a:gd name="connsiteY57" fmla="*/ 611098 h 1101520"/>
                  <a:gd name="connsiteX58" fmla="*/ 375 w 1101836"/>
                  <a:gd name="connsiteY58" fmla="*/ 567860 h 1101520"/>
                  <a:gd name="connsiteX59" fmla="*/ 681 w 1101836"/>
                  <a:gd name="connsiteY59" fmla="*/ 525723 h 1101520"/>
                  <a:gd name="connsiteX60" fmla="*/ 4289 w 1101836"/>
                  <a:gd name="connsiteY60" fmla="*/ 483158 h 1101520"/>
                  <a:gd name="connsiteX61" fmla="*/ 11077 w 1101836"/>
                  <a:gd name="connsiteY61" fmla="*/ 441510 h 1101520"/>
                  <a:gd name="connsiteX62" fmla="*/ 21107 w 1101836"/>
                  <a:gd name="connsiteY62" fmla="*/ 400107 h 1101520"/>
                  <a:gd name="connsiteX63" fmla="*/ 34195 w 1101836"/>
                  <a:gd name="connsiteY63" fmla="*/ 359804 h 1101520"/>
                  <a:gd name="connsiteX64" fmla="*/ 50523 w 1101836"/>
                  <a:gd name="connsiteY64" fmla="*/ 320297 h 1101520"/>
                  <a:gd name="connsiteX65" fmla="*/ 69910 w 1101836"/>
                  <a:gd name="connsiteY65" fmla="*/ 282135 h 1101520"/>
                  <a:gd name="connsiteX66" fmla="*/ 92416 w 1101836"/>
                  <a:gd name="connsiteY66" fmla="*/ 245258 h 1101520"/>
                  <a:gd name="connsiteX67" fmla="*/ 117918 w 1101836"/>
                  <a:gd name="connsiteY67" fmla="*/ 210092 h 1101520"/>
                  <a:gd name="connsiteX68" fmla="*/ 146540 w 1101836"/>
                  <a:gd name="connsiteY68" fmla="*/ 176640 h 1101520"/>
                  <a:gd name="connsiteX69" fmla="*/ 178097 w 1101836"/>
                  <a:gd name="connsiteY69" fmla="*/ 145266 h 1101520"/>
                  <a:gd name="connsiteX70" fmla="*/ 212711 w 1101836"/>
                  <a:gd name="connsiteY70" fmla="*/ 116033 h 1101520"/>
                  <a:gd name="connsiteX71" fmla="*/ 287629 w 1101836"/>
                  <a:gd name="connsiteY71" fmla="*/ 66863 h 1101520"/>
                  <a:gd name="connsiteX72" fmla="*/ 367377 w 1101836"/>
                  <a:gd name="connsiteY72" fmla="*/ 31270 h 1101520"/>
                  <a:gd name="connsiteX73" fmla="*/ 450367 w 1101836"/>
                  <a:gd name="connsiteY73" fmla="*/ 9131 h 1101520"/>
                  <a:gd name="connsiteX74" fmla="*/ 492626 w 1101836"/>
                  <a:gd name="connsiteY74" fmla="*/ 3015 h 1101520"/>
                  <a:gd name="connsiteX75" fmla="*/ 535130 w 1101836"/>
                  <a:gd name="connsiteY75" fmla="*/ 80 h 1101520"/>
                  <a:gd name="connsiteX76" fmla="*/ 577390 w 1101836"/>
                  <a:gd name="connsiteY76" fmla="*/ 508 h 1101520"/>
                  <a:gd name="connsiteX77" fmla="*/ 619771 w 1101836"/>
                  <a:gd name="connsiteY77" fmla="*/ 4238 h 1101520"/>
                  <a:gd name="connsiteX78" fmla="*/ 702333 w 1101836"/>
                  <a:gd name="connsiteY78" fmla="*/ 21118 h 1101520"/>
                  <a:gd name="connsiteX79" fmla="*/ 742758 w 1101836"/>
                  <a:gd name="connsiteY79" fmla="*/ 34328 h 1101520"/>
                  <a:gd name="connsiteX80" fmla="*/ 782816 w 1101836"/>
                  <a:gd name="connsiteY80" fmla="*/ 51023 h 1101520"/>
                  <a:gd name="connsiteX81" fmla="*/ 854430 w 1101836"/>
                  <a:gd name="connsiteY81" fmla="*/ 90959 h 1101520"/>
                  <a:gd name="connsiteX82" fmla="*/ 884153 w 1101836"/>
                  <a:gd name="connsiteY82" fmla="*/ 112058 h 1101520"/>
                  <a:gd name="connsiteX83" fmla="*/ 928308 w 1101836"/>
                  <a:gd name="connsiteY83" fmla="*/ 149486 h 11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101836" h="1101520">
                    <a:moveTo>
                      <a:pt x="928308" y="149486"/>
                    </a:moveTo>
                    <a:cubicBezTo>
                      <a:pt x="934852" y="155541"/>
                      <a:pt x="943169" y="164041"/>
                      <a:pt x="949346" y="170463"/>
                    </a:cubicBezTo>
                    <a:cubicBezTo>
                      <a:pt x="949407" y="170524"/>
                      <a:pt x="954728" y="176089"/>
                      <a:pt x="961210" y="183306"/>
                    </a:cubicBezTo>
                    <a:cubicBezTo>
                      <a:pt x="971607" y="194987"/>
                      <a:pt x="981698" y="207279"/>
                      <a:pt x="991177" y="219816"/>
                    </a:cubicBezTo>
                    <a:cubicBezTo>
                      <a:pt x="1044873" y="291248"/>
                      <a:pt x="907698" y="487928"/>
                      <a:pt x="675669" y="668402"/>
                    </a:cubicBezTo>
                    <a:cubicBezTo>
                      <a:pt x="435873" y="854930"/>
                      <a:pt x="185619" y="953515"/>
                      <a:pt x="116695" y="888567"/>
                    </a:cubicBezTo>
                    <a:cubicBezTo>
                      <a:pt x="185619" y="953515"/>
                      <a:pt x="435873" y="854930"/>
                      <a:pt x="675669" y="668402"/>
                    </a:cubicBezTo>
                    <a:cubicBezTo>
                      <a:pt x="907698" y="487928"/>
                      <a:pt x="1044873" y="291248"/>
                      <a:pt x="991177" y="219816"/>
                    </a:cubicBezTo>
                    <a:lnTo>
                      <a:pt x="991177" y="219816"/>
                    </a:lnTo>
                    <a:cubicBezTo>
                      <a:pt x="991972" y="221039"/>
                      <a:pt x="993195" y="222568"/>
                      <a:pt x="994051" y="223730"/>
                    </a:cubicBezTo>
                    <a:cubicBezTo>
                      <a:pt x="996192" y="226605"/>
                      <a:pt x="1001696" y="234494"/>
                      <a:pt x="1005121" y="239692"/>
                    </a:cubicBezTo>
                    <a:cubicBezTo>
                      <a:pt x="1007812" y="243729"/>
                      <a:pt x="1011298" y="249110"/>
                      <a:pt x="1013927" y="253147"/>
                    </a:cubicBezTo>
                    <a:cubicBezTo>
                      <a:pt x="1016802" y="257611"/>
                      <a:pt x="1020532" y="263605"/>
                      <a:pt x="1023284" y="268191"/>
                    </a:cubicBezTo>
                    <a:cubicBezTo>
                      <a:pt x="1026159" y="272901"/>
                      <a:pt x="1029889" y="279322"/>
                      <a:pt x="1032641" y="284092"/>
                    </a:cubicBezTo>
                    <a:cubicBezTo>
                      <a:pt x="1034048" y="286477"/>
                      <a:pt x="1035822" y="289719"/>
                      <a:pt x="1037167" y="292165"/>
                    </a:cubicBezTo>
                    <a:cubicBezTo>
                      <a:pt x="1039797" y="296874"/>
                      <a:pt x="1043038" y="303234"/>
                      <a:pt x="1045484" y="308005"/>
                    </a:cubicBezTo>
                    <a:cubicBezTo>
                      <a:pt x="1050744" y="318462"/>
                      <a:pt x="1056676" y="332895"/>
                      <a:pt x="1061446" y="343598"/>
                    </a:cubicBezTo>
                    <a:cubicBezTo>
                      <a:pt x="1067745" y="357725"/>
                      <a:pt x="1074350" y="377418"/>
                      <a:pt x="1078631" y="392340"/>
                    </a:cubicBezTo>
                    <a:cubicBezTo>
                      <a:pt x="1085481" y="416313"/>
                      <a:pt x="1092086" y="448910"/>
                      <a:pt x="1096428" y="473434"/>
                    </a:cubicBezTo>
                    <a:cubicBezTo>
                      <a:pt x="1098813" y="486766"/>
                      <a:pt x="1100097" y="504868"/>
                      <a:pt x="1100892" y="518384"/>
                    </a:cubicBezTo>
                    <a:cubicBezTo>
                      <a:pt x="1103400" y="560705"/>
                      <a:pt x="1100892" y="604065"/>
                      <a:pt x="1093615" y="645774"/>
                    </a:cubicBezTo>
                    <a:cubicBezTo>
                      <a:pt x="1089211" y="670787"/>
                      <a:pt x="1079977" y="703384"/>
                      <a:pt x="1072760" y="727724"/>
                    </a:cubicBezTo>
                    <a:cubicBezTo>
                      <a:pt x="1069091" y="740017"/>
                      <a:pt x="1062547" y="755856"/>
                      <a:pt x="1057532" y="767659"/>
                    </a:cubicBezTo>
                    <a:cubicBezTo>
                      <a:pt x="1052456" y="779463"/>
                      <a:pt x="1045117" y="794997"/>
                      <a:pt x="1039185" y="806433"/>
                    </a:cubicBezTo>
                    <a:cubicBezTo>
                      <a:pt x="1033192" y="817869"/>
                      <a:pt x="1024202" y="832547"/>
                      <a:pt x="1017841" y="843677"/>
                    </a:cubicBezTo>
                    <a:cubicBezTo>
                      <a:pt x="1011359" y="854930"/>
                      <a:pt x="1000962" y="868874"/>
                      <a:pt x="993379" y="879393"/>
                    </a:cubicBezTo>
                    <a:cubicBezTo>
                      <a:pt x="985734" y="890095"/>
                      <a:pt x="974481" y="903611"/>
                      <a:pt x="965797" y="913519"/>
                    </a:cubicBezTo>
                    <a:cubicBezTo>
                      <a:pt x="957051" y="923487"/>
                      <a:pt x="944453" y="935963"/>
                      <a:pt x="935280" y="945626"/>
                    </a:cubicBezTo>
                    <a:cubicBezTo>
                      <a:pt x="925984" y="955411"/>
                      <a:pt x="911918" y="966847"/>
                      <a:pt x="901705" y="975654"/>
                    </a:cubicBezTo>
                    <a:cubicBezTo>
                      <a:pt x="887822" y="987702"/>
                      <a:pt x="867640" y="1001646"/>
                      <a:pt x="852473" y="1011920"/>
                    </a:cubicBezTo>
                    <a:cubicBezTo>
                      <a:pt x="841404" y="1019381"/>
                      <a:pt x="825870" y="1028188"/>
                      <a:pt x="814311" y="1034793"/>
                    </a:cubicBezTo>
                    <a:cubicBezTo>
                      <a:pt x="802814" y="1041336"/>
                      <a:pt x="786913" y="1048920"/>
                      <a:pt x="774865" y="1054302"/>
                    </a:cubicBezTo>
                    <a:cubicBezTo>
                      <a:pt x="762940" y="1059622"/>
                      <a:pt x="746855" y="1066533"/>
                      <a:pt x="734379" y="1070447"/>
                    </a:cubicBezTo>
                    <a:cubicBezTo>
                      <a:pt x="722026" y="1074300"/>
                      <a:pt x="705819" y="1080354"/>
                      <a:pt x="693221" y="1083168"/>
                    </a:cubicBezTo>
                    <a:cubicBezTo>
                      <a:pt x="680684" y="1085981"/>
                      <a:pt x="664110" y="1090262"/>
                      <a:pt x="651512" y="1092586"/>
                    </a:cubicBezTo>
                    <a:cubicBezTo>
                      <a:pt x="638914" y="1094910"/>
                      <a:pt x="622034" y="1097723"/>
                      <a:pt x="609252" y="1098701"/>
                    </a:cubicBezTo>
                    <a:cubicBezTo>
                      <a:pt x="596532" y="1099680"/>
                      <a:pt x="579530" y="1101637"/>
                      <a:pt x="566748" y="1101515"/>
                    </a:cubicBezTo>
                    <a:cubicBezTo>
                      <a:pt x="541430" y="1101270"/>
                      <a:pt x="507549" y="1100536"/>
                      <a:pt x="482413" y="1097417"/>
                    </a:cubicBezTo>
                    <a:cubicBezTo>
                      <a:pt x="469754" y="1095827"/>
                      <a:pt x="452997" y="1093075"/>
                      <a:pt x="440521" y="1090507"/>
                    </a:cubicBezTo>
                    <a:cubicBezTo>
                      <a:pt x="428106" y="1087999"/>
                      <a:pt x="411838" y="1083473"/>
                      <a:pt x="399546" y="1080477"/>
                    </a:cubicBezTo>
                    <a:cubicBezTo>
                      <a:pt x="387131" y="1077419"/>
                      <a:pt x="371169" y="1071487"/>
                      <a:pt x="359121" y="1067206"/>
                    </a:cubicBezTo>
                    <a:cubicBezTo>
                      <a:pt x="346828" y="1062864"/>
                      <a:pt x="330683" y="1056381"/>
                      <a:pt x="319063" y="1050510"/>
                    </a:cubicBezTo>
                    <a:cubicBezTo>
                      <a:pt x="297108" y="1039379"/>
                      <a:pt x="268181" y="1023846"/>
                      <a:pt x="247449" y="1010574"/>
                    </a:cubicBezTo>
                    <a:cubicBezTo>
                      <a:pt x="238214" y="1004703"/>
                      <a:pt x="226472" y="996080"/>
                      <a:pt x="217726" y="989475"/>
                    </a:cubicBezTo>
                    <a:cubicBezTo>
                      <a:pt x="210082" y="983727"/>
                      <a:pt x="200358" y="975532"/>
                      <a:pt x="192958" y="969477"/>
                    </a:cubicBezTo>
                    <a:cubicBezTo>
                      <a:pt x="183417" y="961710"/>
                      <a:pt x="171553" y="950335"/>
                      <a:pt x="162807" y="941651"/>
                    </a:cubicBezTo>
                    <a:cubicBezTo>
                      <a:pt x="159566" y="938409"/>
                      <a:pt x="149659" y="928563"/>
                      <a:pt x="137122" y="914252"/>
                    </a:cubicBezTo>
                    <a:cubicBezTo>
                      <a:pt x="134369" y="911133"/>
                      <a:pt x="130089" y="906180"/>
                      <a:pt x="125196" y="900186"/>
                    </a:cubicBezTo>
                    <a:cubicBezTo>
                      <a:pt x="118469" y="891991"/>
                      <a:pt x="113698" y="885692"/>
                      <a:pt x="113637" y="885631"/>
                    </a:cubicBezTo>
                    <a:cubicBezTo>
                      <a:pt x="112659" y="884347"/>
                      <a:pt x="111680" y="883062"/>
                      <a:pt x="110702" y="881778"/>
                    </a:cubicBezTo>
                    <a:cubicBezTo>
                      <a:pt x="107399" y="877375"/>
                      <a:pt x="107216" y="877069"/>
                      <a:pt x="105381" y="874562"/>
                    </a:cubicBezTo>
                    <a:cubicBezTo>
                      <a:pt x="104036" y="872666"/>
                      <a:pt x="100427" y="867651"/>
                      <a:pt x="95474" y="860251"/>
                    </a:cubicBezTo>
                    <a:cubicBezTo>
                      <a:pt x="87890" y="848998"/>
                      <a:pt x="82692" y="840681"/>
                      <a:pt x="80490" y="837072"/>
                    </a:cubicBezTo>
                    <a:cubicBezTo>
                      <a:pt x="73885" y="826492"/>
                      <a:pt x="69237" y="817991"/>
                      <a:pt x="69176" y="817869"/>
                    </a:cubicBezTo>
                    <a:cubicBezTo>
                      <a:pt x="64834" y="809735"/>
                      <a:pt x="58780" y="798972"/>
                      <a:pt x="54988" y="790532"/>
                    </a:cubicBezTo>
                    <a:cubicBezTo>
                      <a:pt x="47710" y="774448"/>
                      <a:pt x="38292" y="752859"/>
                      <a:pt x="32176" y="736286"/>
                    </a:cubicBezTo>
                    <a:cubicBezTo>
                      <a:pt x="23737" y="713230"/>
                      <a:pt x="15725" y="681428"/>
                      <a:pt x="10466" y="657455"/>
                    </a:cubicBezTo>
                    <a:cubicBezTo>
                      <a:pt x="7408" y="643756"/>
                      <a:pt x="4411" y="625164"/>
                      <a:pt x="3372" y="611098"/>
                    </a:cubicBezTo>
                    <a:cubicBezTo>
                      <a:pt x="2393" y="598133"/>
                      <a:pt x="742" y="580886"/>
                      <a:pt x="375" y="567860"/>
                    </a:cubicBezTo>
                    <a:cubicBezTo>
                      <a:pt x="-53" y="555201"/>
                      <a:pt x="-298" y="538321"/>
                      <a:pt x="681" y="525723"/>
                    </a:cubicBezTo>
                    <a:cubicBezTo>
                      <a:pt x="1720" y="512941"/>
                      <a:pt x="2699" y="495878"/>
                      <a:pt x="4289" y="483158"/>
                    </a:cubicBezTo>
                    <a:cubicBezTo>
                      <a:pt x="5818" y="470559"/>
                      <a:pt x="8570" y="453925"/>
                      <a:pt x="11077" y="441510"/>
                    </a:cubicBezTo>
                    <a:cubicBezTo>
                      <a:pt x="13585" y="428973"/>
                      <a:pt x="17621" y="412399"/>
                      <a:pt x="21107" y="400107"/>
                    </a:cubicBezTo>
                    <a:cubicBezTo>
                      <a:pt x="24593" y="387875"/>
                      <a:pt x="29547" y="371608"/>
                      <a:pt x="34195" y="359804"/>
                    </a:cubicBezTo>
                    <a:cubicBezTo>
                      <a:pt x="38904" y="347879"/>
                      <a:pt x="45142" y="331917"/>
                      <a:pt x="50523" y="320297"/>
                    </a:cubicBezTo>
                    <a:cubicBezTo>
                      <a:pt x="55905" y="308616"/>
                      <a:pt x="63611" y="293327"/>
                      <a:pt x="69910" y="282135"/>
                    </a:cubicBezTo>
                    <a:cubicBezTo>
                      <a:pt x="76209" y="270821"/>
                      <a:pt x="85261" y="256021"/>
                      <a:pt x="92416" y="245258"/>
                    </a:cubicBezTo>
                    <a:cubicBezTo>
                      <a:pt x="99632" y="234433"/>
                      <a:pt x="110213" y="220611"/>
                      <a:pt x="117918" y="210092"/>
                    </a:cubicBezTo>
                    <a:cubicBezTo>
                      <a:pt x="125746" y="199451"/>
                      <a:pt x="137550" y="186302"/>
                      <a:pt x="146540" y="176640"/>
                    </a:cubicBezTo>
                    <a:cubicBezTo>
                      <a:pt x="155591" y="166855"/>
                      <a:pt x="168617" y="154684"/>
                      <a:pt x="178097" y="145266"/>
                    </a:cubicBezTo>
                    <a:cubicBezTo>
                      <a:pt x="187759" y="135665"/>
                      <a:pt x="201642" y="123922"/>
                      <a:pt x="212711" y="116033"/>
                    </a:cubicBezTo>
                    <a:cubicBezTo>
                      <a:pt x="234544" y="100377"/>
                      <a:pt x="264083" y="79767"/>
                      <a:pt x="287629" y="66863"/>
                    </a:cubicBezTo>
                    <a:cubicBezTo>
                      <a:pt x="314171" y="52369"/>
                      <a:pt x="339734" y="41238"/>
                      <a:pt x="367377" y="31270"/>
                    </a:cubicBezTo>
                    <a:cubicBezTo>
                      <a:pt x="393736" y="21790"/>
                      <a:pt x="423030" y="14146"/>
                      <a:pt x="450367" y="9131"/>
                    </a:cubicBezTo>
                    <a:cubicBezTo>
                      <a:pt x="462965" y="6807"/>
                      <a:pt x="479906" y="4361"/>
                      <a:pt x="492626" y="3015"/>
                    </a:cubicBezTo>
                    <a:cubicBezTo>
                      <a:pt x="505347" y="1548"/>
                      <a:pt x="522349" y="202"/>
                      <a:pt x="535130" y="80"/>
                    </a:cubicBezTo>
                    <a:cubicBezTo>
                      <a:pt x="547790" y="-43"/>
                      <a:pt x="564730" y="-104"/>
                      <a:pt x="577390" y="508"/>
                    </a:cubicBezTo>
                    <a:cubicBezTo>
                      <a:pt x="590110" y="1119"/>
                      <a:pt x="607173" y="2159"/>
                      <a:pt x="619771" y="4238"/>
                    </a:cubicBezTo>
                    <a:cubicBezTo>
                      <a:pt x="644723" y="8336"/>
                      <a:pt x="677748" y="15124"/>
                      <a:pt x="702333" y="21118"/>
                    </a:cubicBezTo>
                    <a:cubicBezTo>
                      <a:pt x="714748" y="24176"/>
                      <a:pt x="730832" y="29802"/>
                      <a:pt x="742758" y="34328"/>
                    </a:cubicBezTo>
                    <a:cubicBezTo>
                      <a:pt x="754928" y="38976"/>
                      <a:pt x="771196" y="45152"/>
                      <a:pt x="782816" y="51023"/>
                    </a:cubicBezTo>
                    <a:cubicBezTo>
                      <a:pt x="804771" y="62154"/>
                      <a:pt x="833515" y="77994"/>
                      <a:pt x="854430" y="90959"/>
                    </a:cubicBezTo>
                    <a:cubicBezTo>
                      <a:pt x="863726" y="96708"/>
                      <a:pt x="875591" y="105270"/>
                      <a:pt x="884153" y="112058"/>
                    </a:cubicBezTo>
                    <a:cubicBezTo>
                      <a:pt x="897790" y="122822"/>
                      <a:pt x="915648" y="137622"/>
                      <a:pt x="928308" y="149486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grpSp>
        <p:nvGrpSpPr>
          <p:cNvPr id="9" name="Graphique 18">
            <a:extLst>
              <a:ext uri="{FF2B5EF4-FFF2-40B4-BE49-F238E27FC236}">
                <a16:creationId xmlns:a16="http://schemas.microsoft.com/office/drawing/2014/main" id="{E6B9CDCA-720A-4380-AE19-A5850E120543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01F263B4-A7CE-4991-A5C1-771576CEE52F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" name="Graphique 18">
              <a:extLst>
                <a:ext uri="{FF2B5EF4-FFF2-40B4-BE49-F238E27FC236}">
                  <a16:creationId xmlns:a16="http://schemas.microsoft.com/office/drawing/2014/main" id="{18422F94-D049-4F9C-8D3F-78D31DB323A5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72E25C3F-DA69-4D50-8DB3-D5FD21F56790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F7DE721F-BFA9-4715-832D-61801584725E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aphique 18">
              <a:extLst>
                <a:ext uri="{FF2B5EF4-FFF2-40B4-BE49-F238E27FC236}">
                  <a16:creationId xmlns:a16="http://schemas.microsoft.com/office/drawing/2014/main" id="{CE1F7EA5-B9EC-41BC-9984-D166CC306330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20" name="Graphique 18">
                <a:extLst>
                  <a:ext uri="{FF2B5EF4-FFF2-40B4-BE49-F238E27FC236}">
                    <a16:creationId xmlns:a16="http://schemas.microsoft.com/office/drawing/2014/main" id="{EE7C7D97-1ECA-432E-A116-8E7626A92B81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2DA452EE-E309-40F9-9F55-D0A8F07C42C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ACF54E49-58E0-4338-BC45-496703FF99F3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0DDD65D9-217A-47AD-9F54-26D210A6079C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0C6807CB-BC28-4D14-973B-D3D4FFC690B9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7646ED55-D5FE-4CB0-90F0-60DA4D219E8F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D0959E33-0D3F-453F-A96B-7416A35E0B76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6E611FE6-F27D-4E5C-BA16-2BBF814051C2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5DF8FC74-D6FC-475E-BDDC-6018AEC88610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20589A11-D5B1-4EFD-AA52-33A0F03F5B19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657A5245-D92B-4E3A-B341-353AB58800E4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AA6B0ACE-F4FE-40D6-9C20-A197910E0712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7F234AF1-BD6C-49D2-8BB3-F325B80BE2D9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79FBFB17-ACD7-42E9-9B7B-148904D41299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27A4CADF-FC15-461B-ADCE-EDC960D5C608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18F8A872-E850-49FB-A8BF-F36DE721DE24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C4C8DE5A-3E16-4E28-BE2D-E8C928D496F6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E6565A21-BBD1-4725-9DBD-C75A6693000A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aphique 18">
                <a:extLst>
                  <a:ext uri="{FF2B5EF4-FFF2-40B4-BE49-F238E27FC236}">
                    <a16:creationId xmlns:a16="http://schemas.microsoft.com/office/drawing/2014/main" id="{606E76F5-3196-4593-872A-8F81300476F6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F6CEF95F-CCA3-4022-9F05-4A5330A68236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8E2DEF26-CEC9-44A3-895D-BC4BE34A03DB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" name="Graphique 18">
              <a:extLst>
                <a:ext uri="{FF2B5EF4-FFF2-40B4-BE49-F238E27FC236}">
                  <a16:creationId xmlns:a16="http://schemas.microsoft.com/office/drawing/2014/main" id="{E2817726-16EE-486D-8AC4-EE189A1FCED3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54669218-FFC5-4275-8803-8DC3675944B5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1A33F4C3-AA3C-44B9-AEEE-A726C376562D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03348A9D-4085-40BF-AECC-1B8D61A37628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3C35C65E-6A7F-4B96-82C5-FBD44EAE36FE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A5FC522C-6849-4E7E-A267-A0F5EB2F7C6C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040217A-E543-4631-8275-E818878D5D2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153" name="Titre 2">
            <a:extLst>
              <a:ext uri="{FF2B5EF4-FFF2-40B4-BE49-F238E27FC236}">
                <a16:creationId xmlns:a16="http://schemas.microsoft.com/office/drawing/2014/main" id="{37DB0D48-7012-4739-9703-12DB33EA0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3184989"/>
            <a:ext cx="10869186" cy="1179240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partie</a:t>
            </a:r>
            <a:br>
              <a:rPr lang="fr-FR" dirty="0"/>
            </a:br>
            <a:r>
              <a:rPr lang="fr-FR" dirty="0"/>
              <a:t>sur une ou deux lignes </a:t>
            </a:r>
          </a:p>
        </p:txBody>
      </p:sp>
      <p:sp>
        <p:nvSpPr>
          <p:cNvPr id="264" name="Espace réservé du texte 154">
            <a:extLst>
              <a:ext uri="{FF2B5EF4-FFF2-40B4-BE49-F238E27FC236}">
                <a16:creationId xmlns:a16="http://schemas.microsoft.com/office/drawing/2014/main" id="{52C74B4A-2EC2-4BEC-ABAC-1535A45511E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9484" y="1937782"/>
            <a:ext cx="753032" cy="753032"/>
          </a:xfrm>
          <a:prstGeom prst="ellipse">
            <a:avLst/>
          </a:prstGeom>
          <a:gradFill>
            <a:gsLst>
              <a:gs pos="0">
                <a:srgbClr val="8E499B">
                  <a:alpha val="38000"/>
                </a:srgbClr>
              </a:gs>
              <a:gs pos="99000">
                <a:srgbClr val="E04EA6">
                  <a:alpha val="74000"/>
                </a:srgbClr>
              </a:gs>
            </a:gsLst>
            <a:lin ang="3000000" scaled="0"/>
          </a:gradFill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sp>
        <p:nvSpPr>
          <p:cNvPr id="265" name="Rectangle : coins arrondis 264">
            <a:extLst>
              <a:ext uri="{FF2B5EF4-FFF2-40B4-BE49-F238E27FC236}">
                <a16:creationId xmlns:a16="http://schemas.microsoft.com/office/drawing/2014/main" id="{C3A872B4-57E8-4355-93DE-E683F0DED144}"/>
              </a:ext>
            </a:extLst>
          </p:cNvPr>
          <p:cNvSpPr/>
          <p:nvPr userDrawn="1"/>
        </p:nvSpPr>
        <p:spPr>
          <a:xfrm>
            <a:off x="6079758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46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60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exte couleur 03">
    <p:bg>
      <p:bgPr>
        <a:gradFill>
          <a:gsLst>
            <a:gs pos="0">
              <a:srgbClr val="633B9B"/>
            </a:gs>
            <a:gs pos="59000">
              <a:srgbClr val="8E499B"/>
            </a:gs>
            <a:gs pos="100000">
              <a:srgbClr val="633B9B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B32C9B3A-9F11-4AB0-8DE5-B0726F168FDF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A55DB3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EED6DCD8-4A44-4CC7-8178-DE3A0E374C09}"/>
              </a:ext>
            </a:extLst>
          </p:cNvPr>
          <p:cNvSpPr/>
          <p:nvPr userDrawn="1"/>
        </p:nvSpPr>
        <p:spPr>
          <a:xfrm>
            <a:off x="657225" y="1495880"/>
            <a:ext cx="10874375" cy="4701720"/>
          </a:xfrm>
          <a:prstGeom prst="roundRect">
            <a:avLst>
              <a:gd name="adj" fmla="val 3549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Espace réservé du texte 34">
            <a:extLst>
              <a:ext uri="{FF2B5EF4-FFF2-40B4-BE49-F238E27FC236}">
                <a16:creationId xmlns:a16="http://schemas.microsoft.com/office/drawing/2014/main" id="{4E19F27E-97E5-419F-AF6D-87541B5CA5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4851" y="2124496"/>
            <a:ext cx="9589524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</a:t>
            </a:r>
          </a:p>
          <a:p>
            <a:pPr lvl="0"/>
            <a:r>
              <a:rPr lang="en-US" dirty="0"/>
              <a:t>overviews. Iterative approaches to corporate strategy</a:t>
            </a:r>
          </a:p>
        </p:txBody>
      </p:sp>
      <p:sp>
        <p:nvSpPr>
          <p:cNvPr id="40" name="Espace réservé du texte 34">
            <a:extLst>
              <a:ext uri="{FF2B5EF4-FFF2-40B4-BE49-F238E27FC236}">
                <a16:creationId xmlns:a16="http://schemas.microsoft.com/office/drawing/2014/main" id="{E37B75DD-4230-4FEC-B023-DF46758C23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851" y="2999098"/>
            <a:ext cx="9589524" cy="27056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At the end of the day, going forward, a new normal that has evolved from generation</a:t>
            </a:r>
            <a:br>
              <a:rPr lang="en-US" dirty="0"/>
            </a:br>
            <a:r>
              <a:rPr lang="en-US" dirty="0"/>
              <a:t>X is on the runway heading towards a streamlined cloud solution. User generated content in real-time will have multiple touchpoints for offshoring.</a:t>
            </a:r>
          </a:p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07DD5DC-BB6A-44B1-AC77-F210C60F1C45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14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maire 6 par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space réservé du texte 43">
            <a:extLst>
              <a:ext uri="{FF2B5EF4-FFF2-40B4-BE49-F238E27FC236}">
                <a16:creationId xmlns:a16="http://schemas.microsoft.com/office/drawing/2014/main" id="{C4F6FC73-C613-46FF-9744-F28B3B7D9A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6294" y="3153235"/>
            <a:ext cx="553693" cy="553694"/>
          </a:xfrm>
          <a:prstGeom prst="ellipse">
            <a:avLst/>
          </a:prstGeom>
          <a:noFill/>
          <a:ln>
            <a:solidFill>
              <a:schemeClr val="tx1">
                <a:lumMod val="85000"/>
                <a:alpha val="60000"/>
              </a:schemeClr>
            </a:solidFill>
          </a:ln>
        </p:spPr>
        <p:txBody>
          <a:bodyPr vert="horz" lIns="0" tIns="0" rIns="0" bIns="0" rtlCol="0" anchor="ctr">
            <a:normAutofit/>
          </a:bodyPr>
          <a:lstStyle>
            <a:lvl1pPr>
              <a:defRPr lang="fr-FR" dirty="0" smtClean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lang="fr-FR" dirty="0"/>
              <a:t>Cliquez pour modifier les styles du texte du masque</a:t>
            </a:r>
          </a:p>
        </p:txBody>
      </p:sp>
      <p:sp>
        <p:nvSpPr>
          <p:cNvPr id="72" name="Espace réservé du texte 43">
            <a:extLst>
              <a:ext uri="{FF2B5EF4-FFF2-40B4-BE49-F238E27FC236}">
                <a16:creationId xmlns:a16="http://schemas.microsoft.com/office/drawing/2014/main" id="{B9025314-B0F2-4FB4-8E2E-892FF68D95D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82134" y="1236975"/>
            <a:ext cx="553693" cy="553694"/>
          </a:xfrm>
          <a:prstGeom prst="ellipse">
            <a:avLst/>
          </a:prstGeom>
          <a:noFill/>
          <a:ln>
            <a:solidFill>
              <a:schemeClr val="tx1">
                <a:lumMod val="85000"/>
                <a:alpha val="60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5" name="Espace réservé du texte 43">
            <a:extLst>
              <a:ext uri="{FF2B5EF4-FFF2-40B4-BE49-F238E27FC236}">
                <a16:creationId xmlns:a16="http://schemas.microsoft.com/office/drawing/2014/main" id="{AAE1B5F6-5E22-488F-82DE-E2ABF447310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82134" y="3153235"/>
            <a:ext cx="553693" cy="553694"/>
          </a:xfrm>
          <a:prstGeom prst="ellipse">
            <a:avLst/>
          </a:prstGeom>
          <a:noFill/>
          <a:ln>
            <a:solidFill>
              <a:schemeClr val="tx1">
                <a:lumMod val="85000"/>
                <a:alpha val="60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8" name="Espace réservé du texte 43">
            <a:extLst>
              <a:ext uri="{FF2B5EF4-FFF2-40B4-BE49-F238E27FC236}">
                <a16:creationId xmlns:a16="http://schemas.microsoft.com/office/drawing/2014/main" id="{091DFE2A-54E8-4706-AD61-B9D368F3AE9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82134" y="5025713"/>
            <a:ext cx="553693" cy="553694"/>
          </a:xfrm>
          <a:prstGeom prst="ellipse">
            <a:avLst/>
          </a:prstGeom>
          <a:noFill/>
          <a:ln>
            <a:solidFill>
              <a:schemeClr val="tx1">
                <a:lumMod val="85000"/>
                <a:alpha val="60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0" name="Espace réservé du texte 43">
            <a:extLst>
              <a:ext uri="{FF2B5EF4-FFF2-40B4-BE49-F238E27FC236}">
                <a16:creationId xmlns:a16="http://schemas.microsoft.com/office/drawing/2014/main" id="{A7FB735E-C1CC-4B7A-8EC2-FE6F178225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6294" y="5025713"/>
            <a:ext cx="553693" cy="553694"/>
          </a:xfrm>
          <a:prstGeom prst="ellipse">
            <a:avLst/>
          </a:prstGeom>
          <a:noFill/>
          <a:ln>
            <a:solidFill>
              <a:schemeClr val="tx1">
                <a:lumMod val="85000"/>
                <a:alpha val="60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5" name="Espace réservé du texte 43">
            <a:extLst>
              <a:ext uri="{FF2B5EF4-FFF2-40B4-BE49-F238E27FC236}">
                <a16:creationId xmlns:a16="http://schemas.microsoft.com/office/drawing/2014/main" id="{A37F1C02-3C97-4F74-8853-83C9C1F493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6294" y="1236975"/>
            <a:ext cx="553693" cy="553694"/>
          </a:xfrm>
          <a:prstGeom prst="ellipse">
            <a:avLst/>
          </a:prstGeom>
          <a:noFill/>
          <a:ln>
            <a:solidFill>
              <a:schemeClr val="tx1">
                <a:lumMod val="85000"/>
                <a:alpha val="60000"/>
              </a:schemeClr>
            </a:solidFill>
          </a:ln>
        </p:spPr>
        <p:txBody>
          <a:bodyPr anchor="ctr"/>
          <a:lstStyle>
            <a:lvl1pPr algn="ctr">
              <a:lnSpc>
                <a:spcPct val="100000"/>
              </a:lnSpc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89A1DA-8898-4314-BBA2-8B431D084386}"/>
              </a:ext>
            </a:extLst>
          </p:cNvPr>
          <p:cNvSpPr/>
          <p:nvPr userDrawn="1"/>
        </p:nvSpPr>
        <p:spPr>
          <a:xfrm>
            <a:off x="0" y="0"/>
            <a:ext cx="4063995" cy="6858000"/>
          </a:xfrm>
          <a:prstGeom prst="rect">
            <a:avLst/>
          </a:prstGeom>
          <a:gradFill>
            <a:gsLst>
              <a:gs pos="49600">
                <a:srgbClr val="018FBD"/>
              </a:gs>
              <a:gs pos="100000">
                <a:srgbClr val="005D96"/>
              </a:gs>
              <a:gs pos="0">
                <a:srgbClr val="01A3B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96032388-3137-4EC4-BE0E-92FF86D796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r="48675"/>
          <a:stretch/>
        </p:blipFill>
        <p:spPr>
          <a:xfrm>
            <a:off x="-881466" y="132420"/>
            <a:ext cx="4945461" cy="65931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43283F-4ACD-4938-8835-67799639370E}"/>
              </a:ext>
            </a:extLst>
          </p:cNvPr>
          <p:cNvSpPr/>
          <p:nvPr userDrawn="1"/>
        </p:nvSpPr>
        <p:spPr>
          <a:xfrm>
            <a:off x="8127983" y="1"/>
            <a:ext cx="4064018" cy="6858000"/>
          </a:xfrm>
          <a:prstGeom prst="rect">
            <a:avLst/>
          </a:prstGeom>
          <a:gradFill>
            <a:gsLst>
              <a:gs pos="100000">
                <a:schemeClr val="tx1">
                  <a:lumMod val="95000"/>
                </a:schemeClr>
              </a:gs>
              <a:gs pos="0">
                <a:schemeClr val="tx1">
                  <a:lumMod val="95000"/>
                  <a:alpha val="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space réservé du texte 34">
            <a:extLst>
              <a:ext uri="{FF2B5EF4-FFF2-40B4-BE49-F238E27FC236}">
                <a16:creationId xmlns:a16="http://schemas.microsoft.com/office/drawing/2014/main" id="{9D141C11-D80D-46FF-9C00-BA3A5D1B0D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07853" y="1322390"/>
            <a:ext cx="2197804" cy="380699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fr-FR" dirty="0"/>
              <a:t>Titre de la partie</a:t>
            </a:r>
          </a:p>
          <a:p>
            <a:pPr lvl="0"/>
            <a:r>
              <a:rPr lang="fr-FR" dirty="0"/>
              <a:t>sur une ou deux lignes </a:t>
            </a:r>
          </a:p>
        </p:txBody>
      </p:sp>
      <p:sp>
        <p:nvSpPr>
          <p:cNvPr id="50" name="Espace réservé du texte 48">
            <a:extLst>
              <a:ext uri="{FF2B5EF4-FFF2-40B4-BE49-F238E27FC236}">
                <a16:creationId xmlns:a16="http://schemas.microsoft.com/office/drawing/2014/main" id="{0E82651D-DE22-44F0-B819-DDD241A832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24347" y="1339414"/>
            <a:ext cx="349040" cy="349200"/>
          </a:xfrm>
          <a:prstGeom prst="ellipse">
            <a:avLst/>
          </a:prstGeom>
          <a:solidFill>
            <a:srgbClr val="018FBD"/>
          </a:solidFill>
          <a:ln w="19050">
            <a:solidFill>
              <a:schemeClr val="tx1">
                <a:lumMod val="85000"/>
              </a:schemeClr>
            </a:solidFill>
          </a:ln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1</a:t>
            </a:r>
          </a:p>
        </p:txBody>
      </p:sp>
      <p:sp>
        <p:nvSpPr>
          <p:cNvPr id="55" name="Espace réservé du texte 34">
            <a:extLst>
              <a:ext uri="{FF2B5EF4-FFF2-40B4-BE49-F238E27FC236}">
                <a16:creationId xmlns:a16="http://schemas.microsoft.com/office/drawing/2014/main" id="{760081FE-8D38-43DD-A002-E35B724F9E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7853" y="3238650"/>
            <a:ext cx="2197804" cy="380699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fr-FR" dirty="0"/>
              <a:t>Titre de la partie</a:t>
            </a:r>
          </a:p>
          <a:p>
            <a:pPr lvl="0"/>
            <a:r>
              <a:rPr lang="fr-FR" dirty="0"/>
              <a:t>sur une ou deux lignes </a:t>
            </a:r>
          </a:p>
        </p:txBody>
      </p:sp>
      <p:sp>
        <p:nvSpPr>
          <p:cNvPr id="56" name="Espace réservé du texte 48">
            <a:extLst>
              <a:ext uri="{FF2B5EF4-FFF2-40B4-BE49-F238E27FC236}">
                <a16:creationId xmlns:a16="http://schemas.microsoft.com/office/drawing/2014/main" id="{800646D6-0298-4B0B-9A09-EC0AC9BEE0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24347" y="3255674"/>
            <a:ext cx="349040" cy="349200"/>
          </a:xfrm>
          <a:prstGeom prst="ellipse">
            <a:avLst/>
          </a:prstGeom>
          <a:solidFill>
            <a:srgbClr val="F89927"/>
          </a:solidFill>
          <a:ln w="19050">
            <a:solidFill>
              <a:schemeClr val="tx1">
                <a:lumMod val="85000"/>
              </a:schemeClr>
            </a:solidFill>
          </a:ln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2</a:t>
            </a:r>
          </a:p>
        </p:txBody>
      </p:sp>
      <p:sp>
        <p:nvSpPr>
          <p:cNvPr id="61" name="Espace réservé du texte 34">
            <a:extLst>
              <a:ext uri="{FF2B5EF4-FFF2-40B4-BE49-F238E27FC236}">
                <a16:creationId xmlns:a16="http://schemas.microsoft.com/office/drawing/2014/main" id="{4D53218B-E129-4DDB-A065-A18E8EB5889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07853" y="5111128"/>
            <a:ext cx="2197804" cy="380699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fr-FR" dirty="0"/>
              <a:t>Titre de la partie</a:t>
            </a:r>
          </a:p>
          <a:p>
            <a:pPr lvl="0"/>
            <a:r>
              <a:rPr lang="fr-FR" dirty="0"/>
              <a:t>sur une ou deux lignes </a:t>
            </a:r>
          </a:p>
        </p:txBody>
      </p:sp>
      <p:sp>
        <p:nvSpPr>
          <p:cNvPr id="62" name="Espace réservé du texte 48">
            <a:extLst>
              <a:ext uri="{FF2B5EF4-FFF2-40B4-BE49-F238E27FC236}">
                <a16:creationId xmlns:a16="http://schemas.microsoft.com/office/drawing/2014/main" id="{3BF2220C-8726-4B69-B13D-9A7EBB1839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24347" y="5128152"/>
            <a:ext cx="349040" cy="349200"/>
          </a:xfrm>
          <a:prstGeom prst="ellipse">
            <a:avLst/>
          </a:prstGeom>
          <a:solidFill>
            <a:srgbClr val="8E499B"/>
          </a:solidFill>
          <a:ln w="19050">
            <a:solidFill>
              <a:schemeClr val="tx1">
                <a:lumMod val="85000"/>
              </a:schemeClr>
            </a:solidFill>
          </a:ln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3</a:t>
            </a:r>
          </a:p>
        </p:txBody>
      </p:sp>
      <p:sp>
        <p:nvSpPr>
          <p:cNvPr id="73" name="Espace réservé du texte 34">
            <a:extLst>
              <a:ext uri="{FF2B5EF4-FFF2-40B4-BE49-F238E27FC236}">
                <a16:creationId xmlns:a16="http://schemas.microsoft.com/office/drawing/2014/main" id="{0A4684B9-6BE7-4719-9035-A9B4DF0F5B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463693" y="1322390"/>
            <a:ext cx="2197804" cy="380699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fr-FR" dirty="0"/>
              <a:t>Titre de la partie</a:t>
            </a:r>
          </a:p>
          <a:p>
            <a:pPr lvl="0"/>
            <a:r>
              <a:rPr lang="fr-FR" dirty="0"/>
              <a:t>sur une ou deux lignes </a:t>
            </a:r>
          </a:p>
        </p:txBody>
      </p:sp>
      <p:sp>
        <p:nvSpPr>
          <p:cNvPr id="74" name="Espace réservé du texte 48">
            <a:extLst>
              <a:ext uri="{FF2B5EF4-FFF2-40B4-BE49-F238E27FC236}">
                <a16:creationId xmlns:a16="http://schemas.microsoft.com/office/drawing/2014/main" id="{AA77CCA4-1044-48C4-B53C-DD5A8277C70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80187" y="1339414"/>
            <a:ext cx="349040" cy="349200"/>
          </a:xfrm>
          <a:prstGeom prst="ellipse">
            <a:avLst/>
          </a:prstGeom>
          <a:solidFill>
            <a:srgbClr val="018FBD"/>
          </a:solidFill>
          <a:ln w="19050">
            <a:solidFill>
              <a:schemeClr val="tx1">
                <a:lumMod val="85000"/>
              </a:schemeClr>
            </a:solidFill>
          </a:ln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4</a:t>
            </a:r>
          </a:p>
        </p:txBody>
      </p:sp>
      <p:sp>
        <p:nvSpPr>
          <p:cNvPr id="76" name="Espace réservé du texte 34">
            <a:extLst>
              <a:ext uri="{FF2B5EF4-FFF2-40B4-BE49-F238E27FC236}">
                <a16:creationId xmlns:a16="http://schemas.microsoft.com/office/drawing/2014/main" id="{8BA4781A-2A16-447B-9A54-8FE8DFC2A2F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63693" y="3238650"/>
            <a:ext cx="2197804" cy="380699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fr-FR" dirty="0"/>
              <a:t>Titre de la partie</a:t>
            </a:r>
          </a:p>
          <a:p>
            <a:pPr lvl="0"/>
            <a:r>
              <a:rPr lang="fr-FR" dirty="0"/>
              <a:t>sur une ou deux lignes </a:t>
            </a:r>
          </a:p>
        </p:txBody>
      </p:sp>
      <p:sp>
        <p:nvSpPr>
          <p:cNvPr id="77" name="Espace réservé du texte 48">
            <a:extLst>
              <a:ext uri="{FF2B5EF4-FFF2-40B4-BE49-F238E27FC236}">
                <a16:creationId xmlns:a16="http://schemas.microsoft.com/office/drawing/2014/main" id="{7EFD4BFD-B95D-4834-988E-2B25F89E882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87" y="3255674"/>
            <a:ext cx="349040" cy="349200"/>
          </a:xfrm>
          <a:prstGeom prst="ellipse">
            <a:avLst/>
          </a:prstGeom>
          <a:solidFill>
            <a:srgbClr val="F89927"/>
          </a:solidFill>
          <a:ln w="19050">
            <a:solidFill>
              <a:schemeClr val="tx1">
                <a:lumMod val="85000"/>
              </a:schemeClr>
            </a:solidFill>
          </a:ln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5</a:t>
            </a:r>
          </a:p>
        </p:txBody>
      </p:sp>
      <p:sp>
        <p:nvSpPr>
          <p:cNvPr id="79" name="Espace réservé du texte 34">
            <a:extLst>
              <a:ext uri="{FF2B5EF4-FFF2-40B4-BE49-F238E27FC236}">
                <a16:creationId xmlns:a16="http://schemas.microsoft.com/office/drawing/2014/main" id="{CC3BD098-981F-4A38-9988-72F9D37069C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463693" y="5111128"/>
            <a:ext cx="2197804" cy="380699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0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fr-FR" dirty="0"/>
              <a:t>Titre de la partie</a:t>
            </a:r>
          </a:p>
          <a:p>
            <a:pPr lvl="0"/>
            <a:r>
              <a:rPr lang="fr-FR" dirty="0"/>
              <a:t>sur une ou deux lignes </a:t>
            </a:r>
          </a:p>
        </p:txBody>
      </p:sp>
      <p:sp>
        <p:nvSpPr>
          <p:cNvPr id="80" name="Espace réservé du texte 48">
            <a:extLst>
              <a:ext uri="{FF2B5EF4-FFF2-40B4-BE49-F238E27FC236}">
                <a16:creationId xmlns:a16="http://schemas.microsoft.com/office/drawing/2014/main" id="{AF6DD9D3-1726-4C2D-84B9-217F82A8B2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780187" y="5128152"/>
            <a:ext cx="349040" cy="349200"/>
          </a:xfrm>
          <a:prstGeom prst="ellipse">
            <a:avLst/>
          </a:prstGeom>
          <a:solidFill>
            <a:srgbClr val="8E499B"/>
          </a:solidFill>
          <a:ln w="19050">
            <a:solidFill>
              <a:schemeClr val="tx1">
                <a:lumMod val="85000"/>
              </a:schemeClr>
            </a:solidFill>
          </a:ln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6</a:t>
            </a:r>
          </a:p>
        </p:txBody>
      </p:sp>
      <p:sp>
        <p:nvSpPr>
          <p:cNvPr id="33" name="Titre 31">
            <a:extLst>
              <a:ext uri="{FF2B5EF4-FFF2-40B4-BE49-F238E27FC236}">
                <a16:creationId xmlns:a16="http://schemas.microsoft.com/office/drawing/2014/main" id="{E8408E59-3E19-461B-91F5-66C0E3FF74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234222"/>
            <a:ext cx="4063995" cy="408532"/>
          </a:xfrm>
        </p:spPr>
        <p:txBody>
          <a:bodyPr anchor="ctr"/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347507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exte couleur (2 blocs) 03">
    <p:bg>
      <p:bgPr>
        <a:gradFill>
          <a:gsLst>
            <a:gs pos="0">
              <a:srgbClr val="633B9B"/>
            </a:gs>
            <a:gs pos="59000">
              <a:srgbClr val="8E499B"/>
            </a:gs>
            <a:gs pos="100000">
              <a:srgbClr val="633B9B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B32C9B3A-9F11-4AB0-8DE5-B0726F168FDF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A55DB3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07DD5DC-BB6A-44B1-AC77-F210C60F1C45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016F408F-BD2B-4EFE-AE4B-116F51AFBBD5}"/>
              </a:ext>
            </a:extLst>
          </p:cNvPr>
          <p:cNvSpPr/>
          <p:nvPr userDrawn="1"/>
        </p:nvSpPr>
        <p:spPr>
          <a:xfrm>
            <a:off x="657226" y="1495880"/>
            <a:ext cx="5110161" cy="4682851"/>
          </a:xfrm>
          <a:prstGeom prst="roundRect">
            <a:avLst>
              <a:gd name="adj" fmla="val 3765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175D6D77-9985-4C03-9F7D-F9F08BA1F83F}"/>
              </a:ext>
            </a:extLst>
          </p:cNvPr>
          <p:cNvSpPr/>
          <p:nvPr userDrawn="1"/>
        </p:nvSpPr>
        <p:spPr>
          <a:xfrm>
            <a:off x="6424612" y="1495880"/>
            <a:ext cx="5110161" cy="4682851"/>
          </a:xfrm>
          <a:prstGeom prst="roundRect">
            <a:avLst>
              <a:gd name="adj" fmla="val 3765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8" name="Espace réservé du texte 34">
            <a:extLst>
              <a:ext uri="{FF2B5EF4-FFF2-40B4-BE49-F238E27FC236}">
                <a16:creationId xmlns:a16="http://schemas.microsoft.com/office/drawing/2014/main" id="{D9EED4CE-063B-4E24-81A4-3E3D58084A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4851" y="2124496"/>
            <a:ext cx="3854907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49" name="Espace réservé du texte 34">
            <a:extLst>
              <a:ext uri="{FF2B5EF4-FFF2-40B4-BE49-F238E27FC236}">
                <a16:creationId xmlns:a16="http://schemas.microsoft.com/office/drawing/2014/main" id="{CCB3B529-7F40-4924-A33E-CAD22FF4A24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84851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  <p:sp>
        <p:nvSpPr>
          <p:cNvPr id="50" name="Espace réservé du texte 34">
            <a:extLst>
              <a:ext uri="{FF2B5EF4-FFF2-40B4-BE49-F238E27FC236}">
                <a16:creationId xmlns:a16="http://schemas.microsoft.com/office/drawing/2014/main" id="{EF9537E9-FBE4-48DC-AAB1-6334824CFD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52236" y="2124496"/>
            <a:ext cx="3854907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51" name="Espace réservé du texte 34">
            <a:extLst>
              <a:ext uri="{FF2B5EF4-FFF2-40B4-BE49-F238E27FC236}">
                <a16:creationId xmlns:a16="http://schemas.microsoft.com/office/drawing/2014/main" id="{451C3874-2E4A-482B-A4C2-2B9C9A65D3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81835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</p:spTree>
    <p:extLst>
      <p:ext uri="{BB962C8B-B14F-4D97-AF65-F5344CB8AC3E}">
        <p14:creationId xmlns:p14="http://schemas.microsoft.com/office/powerpoint/2010/main" val="90366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de texte couleur (2 blocs) 03">
    <p:bg>
      <p:bgPr>
        <a:gradFill>
          <a:gsLst>
            <a:gs pos="0">
              <a:srgbClr val="633B9B"/>
            </a:gs>
            <a:gs pos="59000">
              <a:srgbClr val="8E499B"/>
            </a:gs>
            <a:gs pos="100000">
              <a:srgbClr val="633B9B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B32C9B3A-9F11-4AB0-8DE5-B0726F168FDF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A55DB3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EBFA699-DE12-4FCE-82FF-67767351FA77}"/>
              </a:ext>
            </a:extLst>
          </p:cNvPr>
          <p:cNvSpPr/>
          <p:nvPr userDrawn="1"/>
        </p:nvSpPr>
        <p:spPr>
          <a:xfrm>
            <a:off x="4429475" y="1369143"/>
            <a:ext cx="3329875" cy="4951915"/>
          </a:xfrm>
          <a:prstGeom prst="roundRect">
            <a:avLst>
              <a:gd name="adj" fmla="val 5101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25B81498-82B3-497A-A9F4-F423477DE7A7}"/>
              </a:ext>
            </a:extLst>
          </p:cNvPr>
          <p:cNvSpPr/>
          <p:nvPr userDrawn="1"/>
        </p:nvSpPr>
        <p:spPr>
          <a:xfrm>
            <a:off x="8201723" y="1369143"/>
            <a:ext cx="3329875" cy="4951915"/>
          </a:xfrm>
          <a:prstGeom prst="roundRect">
            <a:avLst>
              <a:gd name="adj" fmla="val 5254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07DD5DC-BB6A-44B1-AC77-F210C60F1C45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F1C948C-7DD8-49A4-B1BA-C07001E3432E}"/>
              </a:ext>
            </a:extLst>
          </p:cNvPr>
          <p:cNvSpPr/>
          <p:nvPr userDrawn="1"/>
        </p:nvSpPr>
        <p:spPr>
          <a:xfrm>
            <a:off x="657226" y="1369143"/>
            <a:ext cx="3329875" cy="4951915"/>
          </a:xfrm>
          <a:prstGeom prst="roundRect">
            <a:avLst>
              <a:gd name="adj" fmla="val 5933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Espace réservé du texte 34">
            <a:extLst>
              <a:ext uri="{FF2B5EF4-FFF2-40B4-BE49-F238E27FC236}">
                <a16:creationId xmlns:a16="http://schemas.microsoft.com/office/drawing/2014/main" id="{608BC348-E4AA-4BC2-AB45-94645F8D5D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Leverage agile frameworks </a:t>
            </a:r>
          </a:p>
        </p:txBody>
      </p:sp>
      <p:sp>
        <p:nvSpPr>
          <p:cNvPr id="18" name="Espace réservé du texte 34">
            <a:extLst>
              <a:ext uri="{FF2B5EF4-FFF2-40B4-BE49-F238E27FC236}">
                <a16:creationId xmlns:a16="http://schemas.microsoft.com/office/drawing/2014/main" id="{E6CD70B4-578C-483B-AB60-1B21C2537F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35534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FAD13EAF-A2DF-4611-A34C-87B78309E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Leverage agile frameworks </a:t>
            </a: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1BF732C8-1294-4ABA-91DC-3B0B3365FA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35534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EA1D2B4B-480D-42D6-90F5-657A195324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lang="en-US" sz="1600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1F163C3C-3A88-4EF3-BE1E-098A4099D2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355345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buClr>
                <a:schemeClr val="tx1"/>
              </a:buClr>
              <a:buFont typeface="Arial" panose="020B0604020202020204" pitchFamily="34" charset="0"/>
              <a:buNone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en-US" dirty="0"/>
              <a:t>Leverage agile frameworks to provide a robust synopsis for high level overviews. </a:t>
            </a:r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4A87BEB4-6FA4-6A30-95EC-14AEC0C3B7F2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A811F057-DCC8-3394-C97F-BD79D3910C4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A9FF11B3-120F-D400-F58D-D395D81FA58C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8D124687-6F97-D943-D2E3-4A5A5C48F2AA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CCC64167-024C-C1AF-B75C-B928F2BDDF60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BAB30C0E-5292-6F15-6DB1-7125F2CEF6F4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CFD6427B-4D24-CC18-F43B-A82DF1238BC0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2D9CB395-CE54-0852-99FA-FA9C84C3EACA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BA2DE44E-D326-D0FC-6298-04DEC7B2AF5D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AC4DA585-A752-87BA-84E1-74A7D235C6A8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FA3D4B98-4FE5-1BAB-3B35-2B31929AD85B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BC2D6DCD-C3A6-D57B-8803-48FD3C2EBE34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B42233C6-67FE-2296-ED4A-1F2A7447B74F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D387565E-B511-D901-7D2C-741FB2F38451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25279E67-DB68-8C01-0325-F56E18FCECEA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76C66D27-A68B-5F95-F674-9BF446BC0A91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67EA537D-66B1-5238-C1EA-49D53A13F4FF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A261689E-0AAE-AF51-F78D-14447DBEBEA6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C1309099-0050-8E87-B43D-6F45F5FC1617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99E66C09-5F7E-C3D0-E8D9-27FB111B64F5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C08B53F7-C84A-BEB3-674D-A395B6A5024A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orme libre : forme 41">
                  <a:extLst>
                    <a:ext uri="{FF2B5EF4-FFF2-40B4-BE49-F238E27FC236}">
                      <a16:creationId xmlns:a16="http://schemas.microsoft.com/office/drawing/2014/main" id="{97D2815E-6DBB-0D43-A615-88F9AD8A787F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0D082551-87E4-7F76-1CB1-06830EEB7178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69C5249A-6340-AAC9-464E-02BBDF131386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4D12AD79-A4AC-3781-943D-DEC1C391F11D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05D16B47-1562-A332-16EF-814C5D7C12FA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5A51E27F-9005-B583-D71B-F5FF0E076CB8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B0431E0-7E92-FF18-9446-3840FC6C65B0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05EE7BBD-A311-6027-68F2-45C3DC0F2AEB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12434D8B-81F5-E275-3A8A-1B7444E01D7C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04C2CD0D-58D9-EB0F-BFE3-DA2331ED236D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02E8C0F1-9FF9-4513-FCAF-B62018F352E7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5E7D99AE-824A-5715-BA66-1C48AD4FD05D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63AFD7D-CC38-AC35-C390-9F2787CAAE9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651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texte couleur (2 blocs) 03">
    <p:bg>
      <p:bgPr>
        <a:gradFill>
          <a:gsLst>
            <a:gs pos="0">
              <a:srgbClr val="633B9B"/>
            </a:gs>
            <a:gs pos="59000">
              <a:srgbClr val="8E499B"/>
            </a:gs>
            <a:gs pos="100000">
              <a:srgbClr val="633B9B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B32C9B3A-9F11-4AB0-8DE5-B0726F168FDF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A55DB3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07DD5DC-BB6A-44B1-AC77-F210C60F1C45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426DFA08-DFC6-415F-92D4-5BA3AB7CFB0C}"/>
              </a:ext>
            </a:extLst>
          </p:cNvPr>
          <p:cNvSpPr/>
          <p:nvPr userDrawn="1"/>
        </p:nvSpPr>
        <p:spPr>
          <a:xfrm>
            <a:off x="65722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4BF4869-B69B-414E-8877-4E103009588A}"/>
              </a:ext>
            </a:extLst>
          </p:cNvPr>
          <p:cNvSpPr/>
          <p:nvPr userDrawn="1"/>
        </p:nvSpPr>
        <p:spPr>
          <a:xfrm>
            <a:off x="442947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9F8CE22D-1251-4E4A-B555-6567FDBC2E29}"/>
              </a:ext>
            </a:extLst>
          </p:cNvPr>
          <p:cNvSpPr/>
          <p:nvPr userDrawn="1"/>
        </p:nvSpPr>
        <p:spPr>
          <a:xfrm>
            <a:off x="820172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B600590-5FCD-43C9-818F-B979B582BDA7}"/>
              </a:ext>
            </a:extLst>
          </p:cNvPr>
          <p:cNvSpPr/>
          <p:nvPr userDrawn="1"/>
        </p:nvSpPr>
        <p:spPr>
          <a:xfrm>
            <a:off x="657226" y="3996887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31268223-8A44-41C0-8188-3CF1726D3E00}"/>
              </a:ext>
            </a:extLst>
          </p:cNvPr>
          <p:cNvSpPr/>
          <p:nvPr userDrawn="1"/>
        </p:nvSpPr>
        <p:spPr>
          <a:xfrm>
            <a:off x="4429475" y="3996887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A53B52A8-A587-4EF0-B4EC-C4519CDE7425}"/>
              </a:ext>
            </a:extLst>
          </p:cNvPr>
          <p:cNvSpPr/>
          <p:nvPr userDrawn="1"/>
        </p:nvSpPr>
        <p:spPr>
          <a:xfrm>
            <a:off x="8201725" y="3996887"/>
            <a:ext cx="3329875" cy="2200713"/>
          </a:xfrm>
          <a:prstGeom prst="roundRect">
            <a:avLst>
              <a:gd name="adj" fmla="val 800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80CA3825-1171-4B4F-8C40-E20635C0FB9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B89B33C8-2B2F-4684-8963-312E033F67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D220822E-8788-4310-B3BB-1754A98E6B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3" name="Espace réservé du texte 34">
            <a:extLst>
              <a:ext uri="{FF2B5EF4-FFF2-40B4-BE49-F238E27FC236}">
                <a16:creationId xmlns:a16="http://schemas.microsoft.com/office/drawing/2014/main" id="{6100AF15-C959-47AD-B242-EB594181CE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3429A301-7321-49CC-91C1-709FB1221F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46BD357D-BAF1-4BC8-B504-AAC2CF7FDF4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6" name="Espace réservé du texte 34">
            <a:extLst>
              <a:ext uri="{FF2B5EF4-FFF2-40B4-BE49-F238E27FC236}">
                <a16:creationId xmlns:a16="http://schemas.microsoft.com/office/drawing/2014/main" id="{1213DE7E-B1D4-493F-85AB-0207C6C2DD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405" y="4314378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7" name="Espace réservé du texte 34">
            <a:extLst>
              <a:ext uri="{FF2B5EF4-FFF2-40B4-BE49-F238E27FC236}">
                <a16:creationId xmlns:a16="http://schemas.microsoft.com/office/drawing/2014/main" id="{F3FE40CC-F553-4A20-A593-0EAD5F2422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4405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8" name="Espace réservé du texte 34">
            <a:extLst>
              <a:ext uri="{FF2B5EF4-FFF2-40B4-BE49-F238E27FC236}">
                <a16:creationId xmlns:a16="http://schemas.microsoft.com/office/drawing/2014/main" id="{FDDB7BD4-27F5-4941-9A58-3D2F56AF85D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654" y="4314378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9" name="Espace réservé du texte 34">
            <a:extLst>
              <a:ext uri="{FF2B5EF4-FFF2-40B4-BE49-F238E27FC236}">
                <a16:creationId xmlns:a16="http://schemas.microsoft.com/office/drawing/2014/main" id="{FBDD2F52-4520-4136-9A45-4738E51138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6654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30" name="Espace réservé du texte 34">
            <a:extLst>
              <a:ext uri="{FF2B5EF4-FFF2-40B4-BE49-F238E27FC236}">
                <a16:creationId xmlns:a16="http://schemas.microsoft.com/office/drawing/2014/main" id="{90048110-1836-45BD-81CF-9A6F3FB23E4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8902" y="4314378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31" name="Espace réservé du texte 34">
            <a:extLst>
              <a:ext uri="{FF2B5EF4-FFF2-40B4-BE49-F238E27FC236}">
                <a16:creationId xmlns:a16="http://schemas.microsoft.com/office/drawing/2014/main" id="{AE9789C9-7C61-4E1A-84A8-F619B5BADE2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28902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8B85DDF3-0EB7-AA75-6CB3-3501CDD06DB0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EAB83236-EE24-B024-3FBC-8B6626F0BC00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C83B1BCA-6FAD-4A10-172A-55C3434906CC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035837CC-EDFF-D80D-69D5-E923E6A9D4B5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8" name="Forme libre : forme 57">
                <a:extLst>
                  <a:ext uri="{FF2B5EF4-FFF2-40B4-BE49-F238E27FC236}">
                    <a16:creationId xmlns:a16="http://schemas.microsoft.com/office/drawing/2014/main" id="{F33B6FB7-CD5D-D39D-AF3D-0644017609D5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81159B2A-6FFC-02D0-80B4-4FDDF35CB1C2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32" name="Graphique 18">
                <a:extLst>
                  <a:ext uri="{FF2B5EF4-FFF2-40B4-BE49-F238E27FC236}">
                    <a16:creationId xmlns:a16="http://schemas.microsoft.com/office/drawing/2014/main" id="{A61457E0-0746-7383-9F49-020AFE318801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1758D402-DFFF-8CB1-9D04-9E1579FCADDF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E8D0CF98-DA07-50F9-D9D7-7E44F8C04DCA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5EE66411-C9A6-3178-1CEC-E478D6A6CCEB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6790C00B-EE82-2386-98BB-7809B71BF31C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9524EEEB-BC02-2512-9EED-CA5DB8F4A281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orme libre : forme 41">
                  <a:extLst>
                    <a:ext uri="{FF2B5EF4-FFF2-40B4-BE49-F238E27FC236}">
                      <a16:creationId xmlns:a16="http://schemas.microsoft.com/office/drawing/2014/main" id="{84A47042-D8C9-2B3F-3E5E-E816CC434D84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F81DB74E-6A20-9D44-B7EE-68F98579917B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5064183E-E238-FF85-6548-9DD041EA0E85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A08446A0-8E23-950F-9803-8287855C6221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orme libre : forme 47">
                  <a:extLst>
                    <a:ext uri="{FF2B5EF4-FFF2-40B4-BE49-F238E27FC236}">
                      <a16:creationId xmlns:a16="http://schemas.microsoft.com/office/drawing/2014/main" id="{34E24CFA-4FE2-C1DD-65DF-A806729CD3BF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0480B8CB-B1C9-4E1A-967E-D3B2B1599CFB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orme libre : forme 49">
                  <a:extLst>
                    <a:ext uri="{FF2B5EF4-FFF2-40B4-BE49-F238E27FC236}">
                      <a16:creationId xmlns:a16="http://schemas.microsoft.com/office/drawing/2014/main" id="{CCE9D81A-C631-5CF8-E1C0-4FAD729FE041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Forme libre : forme 50">
                  <a:extLst>
                    <a:ext uri="{FF2B5EF4-FFF2-40B4-BE49-F238E27FC236}">
                      <a16:creationId xmlns:a16="http://schemas.microsoft.com/office/drawing/2014/main" id="{433F07A6-A530-1C75-AF6E-897485CF2421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Forme libre : forme 52">
                  <a:extLst>
                    <a:ext uri="{FF2B5EF4-FFF2-40B4-BE49-F238E27FC236}">
                      <a16:creationId xmlns:a16="http://schemas.microsoft.com/office/drawing/2014/main" id="{A69D3443-89D7-A59D-5129-DDE591906F3C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orme libre : forme 53">
                  <a:extLst>
                    <a:ext uri="{FF2B5EF4-FFF2-40B4-BE49-F238E27FC236}">
                      <a16:creationId xmlns:a16="http://schemas.microsoft.com/office/drawing/2014/main" id="{BA4CDC3E-0BEA-DB02-20F5-3C7B621CC91E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orme libre : forme 54">
                  <a:extLst>
                    <a:ext uri="{FF2B5EF4-FFF2-40B4-BE49-F238E27FC236}">
                      <a16:creationId xmlns:a16="http://schemas.microsoft.com/office/drawing/2014/main" id="{FDBBF9FA-F638-E412-3FD8-FD8E6491201C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orme libre : forme 55">
                  <a:extLst>
                    <a:ext uri="{FF2B5EF4-FFF2-40B4-BE49-F238E27FC236}">
                      <a16:creationId xmlns:a16="http://schemas.microsoft.com/office/drawing/2014/main" id="{62F6C709-F788-4989-3727-587E47FA952F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3" name="Graphique 18">
                <a:extLst>
                  <a:ext uri="{FF2B5EF4-FFF2-40B4-BE49-F238E27FC236}">
                    <a16:creationId xmlns:a16="http://schemas.microsoft.com/office/drawing/2014/main" id="{361403F8-ADE3-6024-3AA0-9B7FFFABBC4B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C089DA4F-2701-5F2F-E946-F1E7F41BC0B2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107B9281-9044-3970-D562-92BE4E0F7843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4706E5EC-089A-C9BD-796F-622711C83815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3CE93C10-8C5D-8E24-560A-EC928996E60F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415887DE-6FFE-09BF-E84C-C87DDE01BE19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F88668C2-6C63-6AD5-2649-68AE19920ACD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6F4DB863-3190-9775-2B5E-A6263503ABF4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1D5A7D7D-2282-5DCA-2652-E6CCE1103E88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89A7D4B4-E031-A76E-DA60-D3B6309D02D6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934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lide de texte couleur (2 blocs) 03">
    <p:bg>
      <p:bgPr>
        <a:gradFill>
          <a:gsLst>
            <a:gs pos="0">
              <a:srgbClr val="633B9B"/>
            </a:gs>
            <a:gs pos="59000">
              <a:srgbClr val="8E499B"/>
            </a:gs>
            <a:gs pos="100000">
              <a:srgbClr val="633B9B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e libre : forme 15">
            <a:extLst>
              <a:ext uri="{FF2B5EF4-FFF2-40B4-BE49-F238E27FC236}">
                <a16:creationId xmlns:a16="http://schemas.microsoft.com/office/drawing/2014/main" id="{72A816AE-7255-93C6-DC73-2B10F8443FB3}"/>
              </a:ext>
            </a:extLst>
          </p:cNvPr>
          <p:cNvSpPr/>
          <p:nvPr userDrawn="1"/>
        </p:nvSpPr>
        <p:spPr>
          <a:xfrm>
            <a:off x="5467279" y="0"/>
            <a:ext cx="6456673" cy="6858000"/>
          </a:xfrm>
          <a:custGeom>
            <a:avLst/>
            <a:gdLst>
              <a:gd name="connsiteX0" fmla="*/ 842544 w 6456673"/>
              <a:gd name="connsiteY0" fmla="*/ 0 h 6858000"/>
              <a:gd name="connsiteX1" fmla="*/ 6456673 w 6456673"/>
              <a:gd name="connsiteY1" fmla="*/ 0 h 6858000"/>
              <a:gd name="connsiteX2" fmla="*/ 6456673 w 6456673"/>
              <a:gd name="connsiteY2" fmla="*/ 6858000 h 6858000"/>
              <a:gd name="connsiteX3" fmla="*/ 818673 w 6456673"/>
              <a:gd name="connsiteY3" fmla="*/ 6858000 h 6858000"/>
              <a:gd name="connsiteX4" fmla="*/ 739464 w 6456673"/>
              <a:gd name="connsiteY4" fmla="*/ 6703346 h 6858000"/>
              <a:gd name="connsiteX5" fmla="*/ 0 w 6456673"/>
              <a:gd name="connsiteY5" fmla="*/ 3452304 h 6858000"/>
              <a:gd name="connsiteX6" fmla="*/ 739464 w 6456673"/>
              <a:gd name="connsiteY6" fmla="*/ 20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6673" h="6858000">
                <a:moveTo>
                  <a:pt x="842544" y="0"/>
                </a:moveTo>
                <a:lnTo>
                  <a:pt x="6456673" y="0"/>
                </a:lnTo>
                <a:lnTo>
                  <a:pt x="6456673" y="6858000"/>
                </a:lnTo>
                <a:lnTo>
                  <a:pt x="818673" y="6858000"/>
                </a:lnTo>
                <a:lnTo>
                  <a:pt x="739464" y="6703346"/>
                </a:lnTo>
                <a:cubicBezTo>
                  <a:pt x="265570" y="5719857"/>
                  <a:pt x="0" y="4617094"/>
                  <a:pt x="0" y="3452304"/>
                </a:cubicBezTo>
                <a:cubicBezTo>
                  <a:pt x="0" y="2287514"/>
                  <a:pt x="265570" y="1184752"/>
                  <a:pt x="739464" y="201263"/>
                </a:cubicBezTo>
                <a:close/>
              </a:path>
            </a:pathLst>
          </a:custGeom>
          <a:gradFill>
            <a:gsLst>
              <a:gs pos="0">
                <a:srgbClr val="007AC2">
                  <a:alpha val="18000"/>
                </a:srgbClr>
              </a:gs>
              <a:gs pos="100000">
                <a:srgbClr val="00BAB5">
                  <a:alpha val="15000"/>
                </a:srgbClr>
              </a:gs>
            </a:gsLst>
            <a:lin ang="30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9000">
                    <a:srgbClr val="D9F1FF"/>
                  </a:gs>
                </a:gsLst>
                <a:lin ang="3000000" scaled="0"/>
              </a:gradFill>
              <a:effectLst>
                <a:glow rad="203200">
                  <a:srgbClr val="02A4BA">
                    <a:alpha val="27000"/>
                  </a:srgbClr>
                </a:glo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B32C9B3A-9F11-4AB0-8DE5-B0726F168FDF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A55DB3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63810E2-7C4E-4241-8090-18F2241C19E9}"/>
              </a:ext>
            </a:extLst>
          </p:cNvPr>
          <p:cNvSpPr txBox="1"/>
          <p:nvPr userDrawn="1"/>
        </p:nvSpPr>
        <p:spPr>
          <a:xfrm>
            <a:off x="11580000" y="6246000"/>
            <a:ext cx="612000" cy="61200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>
              <a:spcAft>
                <a:spcPts val="600"/>
              </a:spcAft>
            </a:pPr>
            <a:fld id="{7A6BCBED-BDEB-424C-B95F-33145228727E}" type="slidenum">
              <a:rPr lang="fr-FR" sz="1200" smtClean="0">
                <a:solidFill>
                  <a:schemeClr val="tx1"/>
                </a:solidFill>
                <a:latin typeface="Arial" panose="020B0604020202020204" pitchFamily="34" charset="0"/>
              </a:rPr>
              <a:pPr algn="ctr">
                <a:spcAft>
                  <a:spcPts val="600"/>
                </a:spcAft>
              </a:pPr>
              <a:t>‹N°›</a:t>
            </a:fld>
            <a:endParaRPr lang="fr-FR" sz="12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07DD5DC-BB6A-44B1-AC77-F210C60F1C45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Espace réservé du texte 34">
            <a:extLst>
              <a:ext uri="{FF2B5EF4-FFF2-40B4-BE49-F238E27FC236}">
                <a16:creationId xmlns:a16="http://schemas.microsoft.com/office/drawing/2014/main" id="{E4C8A63C-B35D-4E0E-B9EE-8C79138285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864" y="1610802"/>
            <a:ext cx="4254066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12" name="Espace réservé du texte 34">
            <a:extLst>
              <a:ext uri="{FF2B5EF4-FFF2-40B4-BE49-F238E27FC236}">
                <a16:creationId xmlns:a16="http://schemas.microsoft.com/office/drawing/2014/main" id="{A1BA763F-F63F-4F91-8A14-B9777F2CE9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864" y="2367226"/>
            <a:ext cx="4236354" cy="383037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</a:t>
            </a:r>
          </a:p>
          <a:p>
            <a:pPr lvl="0"/>
            <a:r>
              <a:rPr lang="en-US" dirty="0"/>
              <a:t>Bring to the table win-win survival strategies to ensure proactive domination. At the end of the day, going forward, a new normal.</a:t>
            </a:r>
          </a:p>
        </p:txBody>
      </p:sp>
      <p:sp>
        <p:nvSpPr>
          <p:cNvPr id="14" name="Espace réservé pour une image  23">
            <a:extLst>
              <a:ext uri="{FF2B5EF4-FFF2-40B4-BE49-F238E27FC236}">
                <a16:creationId xmlns:a16="http://schemas.microsoft.com/office/drawing/2014/main" id="{6F61E76D-AD8D-B8EC-3ED8-5AD21BD820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35327" y="-1"/>
            <a:ext cx="6456673" cy="6857999"/>
          </a:xfrm>
          <a:custGeom>
            <a:avLst/>
            <a:gdLst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48114 w 6456673"/>
              <a:gd name="connsiteY25" fmla="*/ 612054 h 6857999"/>
              <a:gd name="connsiteX26" fmla="*/ 5620553 w 6456673"/>
              <a:gd name="connsiteY26" fmla="*/ 607091 h 6857999"/>
              <a:gd name="connsiteX27" fmla="*/ 5601146 w 6456673"/>
              <a:gd name="connsiteY27" fmla="*/ 622422 h 6857999"/>
              <a:gd name="connsiteX28" fmla="*/ 5633492 w 6456673"/>
              <a:gd name="connsiteY28" fmla="*/ 632879 h 6857999"/>
              <a:gd name="connsiteX29" fmla="*/ 5633580 w 6456673"/>
              <a:gd name="connsiteY29" fmla="*/ 632879 h 6857999"/>
              <a:gd name="connsiteX30" fmla="*/ 5633669 w 6456673"/>
              <a:gd name="connsiteY30" fmla="*/ 632968 h 6857999"/>
              <a:gd name="connsiteX31" fmla="*/ 5647936 w 6456673"/>
              <a:gd name="connsiteY31" fmla="*/ 649096 h 6857999"/>
              <a:gd name="connsiteX32" fmla="*/ 5662293 w 6456673"/>
              <a:gd name="connsiteY32" fmla="*/ 632968 h 6857999"/>
              <a:gd name="connsiteX33" fmla="*/ 5662381 w 6456673"/>
              <a:gd name="connsiteY33" fmla="*/ 632968 h 6857999"/>
              <a:gd name="connsiteX34" fmla="*/ 5747898 w 6456673"/>
              <a:gd name="connsiteY34" fmla="*/ 547451 h 6857999"/>
              <a:gd name="connsiteX35" fmla="*/ 5747898 w 6456673"/>
              <a:gd name="connsiteY35" fmla="*/ 547362 h 6857999"/>
              <a:gd name="connsiteX36" fmla="*/ 5747986 w 6456673"/>
              <a:gd name="connsiteY36" fmla="*/ 547274 h 6857999"/>
              <a:gd name="connsiteX37" fmla="*/ 5764115 w 6456673"/>
              <a:gd name="connsiteY37" fmla="*/ 533006 h 6857999"/>
              <a:gd name="connsiteX38" fmla="*/ 5747986 w 6456673"/>
              <a:gd name="connsiteY38" fmla="*/ 518650 h 6857999"/>
              <a:gd name="connsiteX39" fmla="*/ 5747986 w 6456673"/>
              <a:gd name="connsiteY39" fmla="*/ 518562 h 6857999"/>
              <a:gd name="connsiteX40" fmla="*/ 5717768 w 6456673"/>
              <a:gd name="connsiteY40" fmla="*/ 459985 h 6857999"/>
              <a:gd name="connsiteX41" fmla="*/ 4994288 w 6456673"/>
              <a:gd name="connsiteY41" fmla="*/ 437742 h 6857999"/>
              <a:gd name="connsiteX42" fmla="*/ 4994288 w 6456673"/>
              <a:gd name="connsiteY42" fmla="*/ 631461 h 6857999"/>
              <a:gd name="connsiteX43" fmla="*/ 5037002 w 6456673"/>
              <a:gd name="connsiteY43" fmla="*/ 631461 h 6857999"/>
              <a:gd name="connsiteX44" fmla="*/ 5037002 w 6456673"/>
              <a:gd name="connsiteY44" fmla="*/ 437742 h 6857999"/>
              <a:gd name="connsiteX45" fmla="*/ 6024297 w 6456673"/>
              <a:gd name="connsiteY45" fmla="*/ 435703 h 6857999"/>
              <a:gd name="connsiteX46" fmla="*/ 5960935 w 6456673"/>
              <a:gd name="connsiteY46" fmla="*/ 489140 h 6857999"/>
              <a:gd name="connsiteX47" fmla="*/ 5984242 w 6456673"/>
              <a:gd name="connsiteY47" fmla="*/ 515991 h 6857999"/>
              <a:gd name="connsiteX48" fmla="*/ 6023234 w 6456673"/>
              <a:gd name="connsiteY48" fmla="*/ 481784 h 6857999"/>
              <a:gd name="connsiteX49" fmla="*/ 6023234 w 6456673"/>
              <a:gd name="connsiteY49" fmla="*/ 629865 h 6857999"/>
              <a:gd name="connsiteX50" fmla="*/ 6062669 w 6456673"/>
              <a:gd name="connsiteY50" fmla="*/ 629865 h 6857999"/>
              <a:gd name="connsiteX51" fmla="*/ 6062669 w 6456673"/>
              <a:gd name="connsiteY51" fmla="*/ 435703 h 6857999"/>
              <a:gd name="connsiteX52" fmla="*/ 5434278 w 6456673"/>
              <a:gd name="connsiteY52" fmla="*/ 434463 h 6857999"/>
              <a:gd name="connsiteX53" fmla="*/ 5407869 w 6456673"/>
              <a:gd name="connsiteY53" fmla="*/ 438185 h 6857999"/>
              <a:gd name="connsiteX54" fmla="*/ 5386690 w 6456673"/>
              <a:gd name="connsiteY54" fmla="*/ 449262 h 6857999"/>
              <a:gd name="connsiteX55" fmla="*/ 5372156 w 6456673"/>
              <a:gd name="connsiteY55" fmla="*/ 467695 h 6857999"/>
              <a:gd name="connsiteX56" fmla="*/ 5365864 w 6456673"/>
              <a:gd name="connsiteY56" fmla="*/ 493837 h 6857999"/>
              <a:gd name="connsiteX57" fmla="*/ 5406983 w 6456673"/>
              <a:gd name="connsiteY57" fmla="*/ 496850 h 6857999"/>
              <a:gd name="connsiteX58" fmla="*/ 5414250 w 6456673"/>
              <a:gd name="connsiteY58" fmla="*/ 479304 h 6857999"/>
              <a:gd name="connsiteX59" fmla="*/ 5432151 w 6456673"/>
              <a:gd name="connsiteY59" fmla="*/ 472214 h 6857999"/>
              <a:gd name="connsiteX60" fmla="*/ 5448811 w 6456673"/>
              <a:gd name="connsiteY60" fmla="*/ 477797 h 6857999"/>
              <a:gd name="connsiteX61" fmla="*/ 5455900 w 6456673"/>
              <a:gd name="connsiteY61" fmla="*/ 493217 h 6857999"/>
              <a:gd name="connsiteX62" fmla="*/ 5450140 w 6456673"/>
              <a:gd name="connsiteY62" fmla="*/ 508548 h 6857999"/>
              <a:gd name="connsiteX63" fmla="*/ 5438620 w 6456673"/>
              <a:gd name="connsiteY63" fmla="*/ 520334 h 6857999"/>
              <a:gd name="connsiteX64" fmla="*/ 5363383 w 6456673"/>
              <a:gd name="connsiteY64" fmla="*/ 587950 h 6857999"/>
              <a:gd name="connsiteX65" fmla="*/ 5363383 w 6456673"/>
              <a:gd name="connsiteY65" fmla="*/ 631461 h 6857999"/>
              <a:gd name="connsiteX66" fmla="*/ 5498614 w 6456673"/>
              <a:gd name="connsiteY66" fmla="*/ 631461 h 6857999"/>
              <a:gd name="connsiteX67" fmla="*/ 5498614 w 6456673"/>
              <a:gd name="connsiteY67" fmla="*/ 595305 h 6857999"/>
              <a:gd name="connsiteX68" fmla="*/ 5412655 w 6456673"/>
              <a:gd name="connsiteY68" fmla="*/ 595305 h 6857999"/>
              <a:gd name="connsiteX69" fmla="*/ 5471497 w 6456673"/>
              <a:gd name="connsiteY69" fmla="*/ 544704 h 6857999"/>
              <a:gd name="connsiteX70" fmla="*/ 5481600 w 6456673"/>
              <a:gd name="connsiteY70" fmla="*/ 534602 h 6857999"/>
              <a:gd name="connsiteX71" fmla="*/ 5489664 w 6456673"/>
              <a:gd name="connsiteY71" fmla="*/ 523258 h 6857999"/>
              <a:gd name="connsiteX72" fmla="*/ 5494981 w 6456673"/>
              <a:gd name="connsiteY72" fmla="*/ 509611 h 6857999"/>
              <a:gd name="connsiteX73" fmla="*/ 5496931 w 6456673"/>
              <a:gd name="connsiteY73" fmla="*/ 492774 h 6857999"/>
              <a:gd name="connsiteX74" fmla="*/ 5492145 w 6456673"/>
              <a:gd name="connsiteY74" fmla="*/ 467340 h 6857999"/>
              <a:gd name="connsiteX75" fmla="*/ 5478853 w 6456673"/>
              <a:gd name="connsiteY75" fmla="*/ 449174 h 6857999"/>
              <a:gd name="connsiteX76" fmla="*/ 5458913 w 6456673"/>
              <a:gd name="connsiteY76" fmla="*/ 438185 h 6857999"/>
              <a:gd name="connsiteX77" fmla="*/ 5434278 w 6456673"/>
              <a:gd name="connsiteY77" fmla="*/ 434463 h 6857999"/>
              <a:gd name="connsiteX78" fmla="*/ 5856897 w 6456673"/>
              <a:gd name="connsiteY78" fmla="*/ 434286 h 6857999"/>
              <a:gd name="connsiteX79" fmla="*/ 5830489 w 6456673"/>
              <a:gd name="connsiteY79" fmla="*/ 438008 h 6857999"/>
              <a:gd name="connsiteX80" fmla="*/ 5809309 w 6456673"/>
              <a:gd name="connsiteY80" fmla="*/ 449085 h 6857999"/>
              <a:gd name="connsiteX81" fmla="*/ 5794776 w 6456673"/>
              <a:gd name="connsiteY81" fmla="*/ 467518 h 6857999"/>
              <a:gd name="connsiteX82" fmla="*/ 5788484 w 6456673"/>
              <a:gd name="connsiteY82" fmla="*/ 493660 h 6857999"/>
              <a:gd name="connsiteX83" fmla="*/ 5829514 w 6456673"/>
              <a:gd name="connsiteY83" fmla="*/ 496673 h 6857999"/>
              <a:gd name="connsiteX84" fmla="*/ 5836781 w 6456673"/>
              <a:gd name="connsiteY84" fmla="*/ 479127 h 6857999"/>
              <a:gd name="connsiteX85" fmla="*/ 5854682 w 6456673"/>
              <a:gd name="connsiteY85" fmla="*/ 472037 h 6857999"/>
              <a:gd name="connsiteX86" fmla="*/ 5871342 w 6456673"/>
              <a:gd name="connsiteY86" fmla="*/ 477620 h 6857999"/>
              <a:gd name="connsiteX87" fmla="*/ 5878431 w 6456673"/>
              <a:gd name="connsiteY87" fmla="*/ 493040 h 6857999"/>
              <a:gd name="connsiteX88" fmla="*/ 5872671 w 6456673"/>
              <a:gd name="connsiteY88" fmla="*/ 508371 h 6857999"/>
              <a:gd name="connsiteX89" fmla="*/ 5861151 w 6456673"/>
              <a:gd name="connsiteY89" fmla="*/ 520157 h 6857999"/>
              <a:gd name="connsiteX90" fmla="*/ 5785914 w 6456673"/>
              <a:gd name="connsiteY90" fmla="*/ 587773 h 6857999"/>
              <a:gd name="connsiteX91" fmla="*/ 5785914 w 6456673"/>
              <a:gd name="connsiteY91" fmla="*/ 631284 h 6857999"/>
              <a:gd name="connsiteX92" fmla="*/ 5921234 w 6456673"/>
              <a:gd name="connsiteY92" fmla="*/ 631284 h 6857999"/>
              <a:gd name="connsiteX93" fmla="*/ 5921234 w 6456673"/>
              <a:gd name="connsiteY93" fmla="*/ 595128 h 6857999"/>
              <a:gd name="connsiteX94" fmla="*/ 5835274 w 6456673"/>
              <a:gd name="connsiteY94" fmla="*/ 595128 h 6857999"/>
              <a:gd name="connsiteX95" fmla="*/ 5894117 w 6456673"/>
              <a:gd name="connsiteY95" fmla="*/ 544527 h 6857999"/>
              <a:gd name="connsiteX96" fmla="*/ 5904219 w 6456673"/>
              <a:gd name="connsiteY96" fmla="*/ 534425 h 6857999"/>
              <a:gd name="connsiteX97" fmla="*/ 5912284 w 6456673"/>
              <a:gd name="connsiteY97" fmla="*/ 523081 h 6857999"/>
              <a:gd name="connsiteX98" fmla="*/ 5917601 w 6456673"/>
              <a:gd name="connsiteY98" fmla="*/ 509434 h 6857999"/>
              <a:gd name="connsiteX99" fmla="*/ 5919550 w 6456673"/>
              <a:gd name="connsiteY99" fmla="*/ 492597 h 6857999"/>
              <a:gd name="connsiteX100" fmla="*/ 5914765 w 6456673"/>
              <a:gd name="connsiteY100" fmla="*/ 467163 h 6857999"/>
              <a:gd name="connsiteX101" fmla="*/ 5901472 w 6456673"/>
              <a:gd name="connsiteY101" fmla="*/ 448997 h 6857999"/>
              <a:gd name="connsiteX102" fmla="*/ 5881533 w 6456673"/>
              <a:gd name="connsiteY102" fmla="*/ 438008 h 6857999"/>
              <a:gd name="connsiteX103" fmla="*/ 5856897 w 6456673"/>
              <a:gd name="connsiteY103" fmla="*/ 434286 h 6857999"/>
              <a:gd name="connsiteX104" fmla="*/ 4903277 w 6456673"/>
              <a:gd name="connsiteY104" fmla="*/ 432868 h 6857999"/>
              <a:gd name="connsiteX105" fmla="*/ 4875629 w 6456673"/>
              <a:gd name="connsiteY105" fmla="*/ 436856 h 6857999"/>
              <a:gd name="connsiteX106" fmla="*/ 4851968 w 6456673"/>
              <a:gd name="connsiteY106" fmla="*/ 448731 h 6857999"/>
              <a:gd name="connsiteX107" fmla="*/ 4835573 w 6456673"/>
              <a:gd name="connsiteY107" fmla="*/ 468404 h 6857999"/>
              <a:gd name="connsiteX108" fmla="*/ 4829459 w 6456673"/>
              <a:gd name="connsiteY108" fmla="*/ 495787 h 6857999"/>
              <a:gd name="connsiteX109" fmla="*/ 4836193 w 6456673"/>
              <a:gd name="connsiteY109" fmla="*/ 521752 h 6857999"/>
              <a:gd name="connsiteX110" fmla="*/ 4853031 w 6456673"/>
              <a:gd name="connsiteY110" fmla="*/ 537615 h 6857999"/>
              <a:gd name="connsiteX111" fmla="*/ 4874920 w 6456673"/>
              <a:gd name="connsiteY111" fmla="*/ 547185 h 6857999"/>
              <a:gd name="connsiteX112" fmla="*/ 4896808 w 6456673"/>
              <a:gd name="connsiteY112" fmla="*/ 554275 h 6857999"/>
              <a:gd name="connsiteX113" fmla="*/ 4913646 w 6456673"/>
              <a:gd name="connsiteY113" fmla="*/ 562871 h 6857999"/>
              <a:gd name="connsiteX114" fmla="*/ 4920381 w 6456673"/>
              <a:gd name="connsiteY114" fmla="*/ 576695 h 6857999"/>
              <a:gd name="connsiteX115" fmla="*/ 4917811 w 6456673"/>
              <a:gd name="connsiteY115" fmla="*/ 585734 h 6857999"/>
              <a:gd name="connsiteX116" fmla="*/ 4910987 w 6456673"/>
              <a:gd name="connsiteY116" fmla="*/ 592026 h 6857999"/>
              <a:gd name="connsiteX117" fmla="*/ 4901417 w 6456673"/>
              <a:gd name="connsiteY117" fmla="*/ 595748 h 6857999"/>
              <a:gd name="connsiteX118" fmla="*/ 4890871 w 6456673"/>
              <a:gd name="connsiteY118" fmla="*/ 596989 h 6857999"/>
              <a:gd name="connsiteX119" fmla="*/ 4870223 w 6456673"/>
              <a:gd name="connsiteY119" fmla="*/ 592203 h 6857999"/>
              <a:gd name="connsiteX120" fmla="*/ 4853651 w 6456673"/>
              <a:gd name="connsiteY120" fmla="*/ 578645 h 6857999"/>
              <a:gd name="connsiteX121" fmla="*/ 4823078 w 6456673"/>
              <a:gd name="connsiteY121" fmla="*/ 611877 h 6857999"/>
              <a:gd name="connsiteX122" fmla="*/ 4853208 w 6456673"/>
              <a:gd name="connsiteY122" fmla="*/ 630486 h 6857999"/>
              <a:gd name="connsiteX123" fmla="*/ 4888212 w 6456673"/>
              <a:gd name="connsiteY123" fmla="*/ 636247 h 6857999"/>
              <a:gd name="connsiteX124" fmla="*/ 4916836 w 6456673"/>
              <a:gd name="connsiteY124" fmla="*/ 632436 h 6857999"/>
              <a:gd name="connsiteX125" fmla="*/ 4940674 w 6456673"/>
              <a:gd name="connsiteY125" fmla="*/ 620650 h 6857999"/>
              <a:gd name="connsiteX126" fmla="*/ 4956980 w 6456673"/>
              <a:gd name="connsiteY126" fmla="*/ 600711 h 6857999"/>
              <a:gd name="connsiteX127" fmla="*/ 4963006 w 6456673"/>
              <a:gd name="connsiteY127" fmla="*/ 572530 h 6857999"/>
              <a:gd name="connsiteX128" fmla="*/ 4956448 w 6456673"/>
              <a:gd name="connsiteY128" fmla="*/ 545413 h 6857999"/>
              <a:gd name="connsiteX129" fmla="*/ 4939877 w 6456673"/>
              <a:gd name="connsiteY129" fmla="*/ 529285 h 6857999"/>
              <a:gd name="connsiteX130" fmla="*/ 4918431 w 6456673"/>
              <a:gd name="connsiteY130" fmla="*/ 519980 h 6857999"/>
              <a:gd name="connsiteX131" fmla="*/ 4896986 w 6456673"/>
              <a:gd name="connsiteY131" fmla="*/ 513422 h 6857999"/>
              <a:gd name="connsiteX132" fmla="*/ 4880414 w 6456673"/>
              <a:gd name="connsiteY132" fmla="*/ 505446 h 6857999"/>
              <a:gd name="connsiteX133" fmla="*/ 4873856 w 6456673"/>
              <a:gd name="connsiteY133" fmla="*/ 492065 h 6857999"/>
              <a:gd name="connsiteX134" fmla="*/ 4876603 w 6456673"/>
              <a:gd name="connsiteY134" fmla="*/ 482760 h 6857999"/>
              <a:gd name="connsiteX135" fmla="*/ 4883693 w 6456673"/>
              <a:gd name="connsiteY135" fmla="*/ 476645 h 6857999"/>
              <a:gd name="connsiteX136" fmla="*/ 4892998 w 6456673"/>
              <a:gd name="connsiteY136" fmla="*/ 473189 h 6857999"/>
              <a:gd name="connsiteX137" fmla="*/ 4902569 w 6456673"/>
              <a:gd name="connsiteY137" fmla="*/ 472126 h 6857999"/>
              <a:gd name="connsiteX138" fmla="*/ 4919406 w 6456673"/>
              <a:gd name="connsiteY138" fmla="*/ 475316 h 6857999"/>
              <a:gd name="connsiteX139" fmla="*/ 4933496 w 6456673"/>
              <a:gd name="connsiteY139" fmla="*/ 485064 h 6857999"/>
              <a:gd name="connsiteX140" fmla="*/ 4962652 w 6456673"/>
              <a:gd name="connsiteY140" fmla="*/ 453073 h 6857999"/>
              <a:gd name="connsiteX141" fmla="*/ 4935003 w 6456673"/>
              <a:gd name="connsiteY141" fmla="*/ 437476 h 6857999"/>
              <a:gd name="connsiteX142" fmla="*/ 4903277 w 6456673"/>
              <a:gd name="connsiteY142" fmla="*/ 432868 h 6857999"/>
              <a:gd name="connsiteX143" fmla="*/ 5169929 w 6456673"/>
              <a:gd name="connsiteY143" fmla="*/ 432780 h 6857999"/>
              <a:gd name="connsiteX144" fmla="*/ 5128101 w 6456673"/>
              <a:gd name="connsiteY144" fmla="*/ 439869 h 6857999"/>
              <a:gd name="connsiteX145" fmla="*/ 5094958 w 6456673"/>
              <a:gd name="connsiteY145" fmla="*/ 460252 h 6857999"/>
              <a:gd name="connsiteX146" fmla="*/ 5073246 w 6456673"/>
              <a:gd name="connsiteY146" fmla="*/ 492420 h 6857999"/>
              <a:gd name="connsiteX147" fmla="*/ 5065448 w 6456673"/>
              <a:gd name="connsiteY147" fmla="*/ 534602 h 6857999"/>
              <a:gd name="connsiteX148" fmla="*/ 5073246 w 6456673"/>
              <a:gd name="connsiteY148" fmla="*/ 576784 h 6857999"/>
              <a:gd name="connsiteX149" fmla="*/ 5094958 w 6456673"/>
              <a:gd name="connsiteY149" fmla="*/ 608953 h 6857999"/>
              <a:gd name="connsiteX150" fmla="*/ 5128101 w 6456673"/>
              <a:gd name="connsiteY150" fmla="*/ 629335 h 6857999"/>
              <a:gd name="connsiteX151" fmla="*/ 5169929 w 6456673"/>
              <a:gd name="connsiteY151" fmla="*/ 636425 h 6857999"/>
              <a:gd name="connsiteX152" fmla="*/ 5211757 w 6456673"/>
              <a:gd name="connsiteY152" fmla="*/ 632082 h 6857999"/>
              <a:gd name="connsiteX153" fmla="*/ 5251192 w 6456673"/>
              <a:gd name="connsiteY153" fmla="*/ 617815 h 6857999"/>
              <a:gd name="connsiteX154" fmla="*/ 5251192 w 6456673"/>
              <a:gd name="connsiteY154" fmla="*/ 516524 h 6857999"/>
              <a:gd name="connsiteX155" fmla="*/ 5175423 w 6456673"/>
              <a:gd name="connsiteY155" fmla="*/ 516524 h 6857999"/>
              <a:gd name="connsiteX156" fmla="*/ 5175423 w 6456673"/>
              <a:gd name="connsiteY156" fmla="*/ 555959 h 6857999"/>
              <a:gd name="connsiteX157" fmla="*/ 5210162 w 6456673"/>
              <a:gd name="connsiteY157" fmla="*/ 555959 h 6857999"/>
              <a:gd name="connsiteX158" fmla="*/ 5210162 w 6456673"/>
              <a:gd name="connsiteY158" fmla="*/ 587419 h 6857999"/>
              <a:gd name="connsiteX159" fmla="*/ 5194033 w 6456673"/>
              <a:gd name="connsiteY159" fmla="*/ 593888 h 6857999"/>
              <a:gd name="connsiteX160" fmla="*/ 5169929 w 6456673"/>
              <a:gd name="connsiteY160" fmla="*/ 597078 h 6857999"/>
              <a:gd name="connsiteX161" fmla="*/ 5145204 w 6456673"/>
              <a:gd name="connsiteY161" fmla="*/ 592470 h 6857999"/>
              <a:gd name="connsiteX162" fmla="*/ 5126151 w 6456673"/>
              <a:gd name="connsiteY162" fmla="*/ 579443 h 6857999"/>
              <a:gd name="connsiteX163" fmla="*/ 5114011 w 6456673"/>
              <a:gd name="connsiteY163" fmla="*/ 559770 h 6857999"/>
              <a:gd name="connsiteX164" fmla="*/ 5109757 w 6456673"/>
              <a:gd name="connsiteY164" fmla="*/ 534691 h 6857999"/>
              <a:gd name="connsiteX165" fmla="*/ 5114011 w 6456673"/>
              <a:gd name="connsiteY165" fmla="*/ 509789 h 6857999"/>
              <a:gd name="connsiteX166" fmla="*/ 5126151 w 6456673"/>
              <a:gd name="connsiteY166" fmla="*/ 489939 h 6857999"/>
              <a:gd name="connsiteX167" fmla="*/ 5145204 w 6456673"/>
              <a:gd name="connsiteY167" fmla="*/ 476912 h 6857999"/>
              <a:gd name="connsiteX168" fmla="*/ 5169929 w 6456673"/>
              <a:gd name="connsiteY168" fmla="*/ 472304 h 6857999"/>
              <a:gd name="connsiteX169" fmla="*/ 5197312 w 6456673"/>
              <a:gd name="connsiteY169" fmla="*/ 476912 h 6857999"/>
              <a:gd name="connsiteX170" fmla="*/ 5216985 w 6456673"/>
              <a:gd name="connsiteY170" fmla="*/ 490559 h 6857999"/>
              <a:gd name="connsiteX171" fmla="*/ 5247115 w 6456673"/>
              <a:gd name="connsiteY171" fmla="*/ 457682 h 6857999"/>
              <a:gd name="connsiteX172" fmla="*/ 5212731 w 6456673"/>
              <a:gd name="connsiteY172" fmla="*/ 438363 h 6857999"/>
              <a:gd name="connsiteX173" fmla="*/ 5169929 w 6456673"/>
              <a:gd name="connsiteY173" fmla="*/ 432780 h 6857999"/>
              <a:gd name="connsiteX174" fmla="*/ 5722907 w 6456673"/>
              <a:gd name="connsiteY174" fmla="*/ 428614 h 6857999"/>
              <a:gd name="connsiteX175" fmla="*/ 5620198 w 6456673"/>
              <a:gd name="connsiteY175" fmla="*/ 511561 h 6857999"/>
              <a:gd name="connsiteX176" fmla="*/ 5634466 w 6456673"/>
              <a:gd name="connsiteY176" fmla="*/ 521840 h 6857999"/>
              <a:gd name="connsiteX177" fmla="*/ 5647935 w 6456673"/>
              <a:gd name="connsiteY177" fmla="*/ 515460 h 6857999"/>
              <a:gd name="connsiteX178" fmla="*/ 5665393 w 6456673"/>
              <a:gd name="connsiteY178" fmla="*/ 532918 h 6857999"/>
              <a:gd name="connsiteX179" fmla="*/ 5662646 w 6456673"/>
              <a:gd name="connsiteY179" fmla="*/ 542222 h 6857999"/>
              <a:gd name="connsiteX180" fmla="*/ 5676914 w 6456673"/>
              <a:gd name="connsiteY180" fmla="*/ 552502 h 6857999"/>
              <a:gd name="connsiteX181" fmla="*/ 5647847 w 6456673"/>
              <a:gd name="connsiteY181" fmla="*/ 416917 h 6857999"/>
              <a:gd name="connsiteX182" fmla="*/ 5633491 w 6456673"/>
              <a:gd name="connsiteY182" fmla="*/ 433046 h 6857999"/>
              <a:gd name="connsiteX183" fmla="*/ 5633402 w 6456673"/>
              <a:gd name="connsiteY183" fmla="*/ 433046 h 6857999"/>
              <a:gd name="connsiteX184" fmla="*/ 5547886 w 6456673"/>
              <a:gd name="connsiteY184" fmla="*/ 518562 h 6857999"/>
              <a:gd name="connsiteX185" fmla="*/ 5547886 w 6456673"/>
              <a:gd name="connsiteY185" fmla="*/ 518651 h 6857999"/>
              <a:gd name="connsiteX186" fmla="*/ 5531757 w 6456673"/>
              <a:gd name="connsiteY186" fmla="*/ 533007 h 6857999"/>
              <a:gd name="connsiteX187" fmla="*/ 5547886 w 6456673"/>
              <a:gd name="connsiteY187" fmla="*/ 547363 h 6857999"/>
              <a:gd name="connsiteX188" fmla="*/ 5547886 w 6456673"/>
              <a:gd name="connsiteY188" fmla="*/ 547452 h 6857999"/>
              <a:gd name="connsiteX189" fmla="*/ 5577130 w 6456673"/>
              <a:gd name="connsiteY189" fmla="*/ 605142 h 6857999"/>
              <a:gd name="connsiteX190" fmla="*/ 5585725 w 6456673"/>
              <a:gd name="connsiteY190" fmla="*/ 582013 h 6857999"/>
              <a:gd name="connsiteX191" fmla="*/ 5568799 w 6456673"/>
              <a:gd name="connsiteY191" fmla="*/ 533007 h 6857999"/>
              <a:gd name="connsiteX192" fmla="*/ 5647847 w 6456673"/>
              <a:gd name="connsiteY192" fmla="*/ 453959 h 6857999"/>
              <a:gd name="connsiteX193" fmla="*/ 5674698 w 6456673"/>
              <a:gd name="connsiteY193" fmla="*/ 458656 h 6857999"/>
              <a:gd name="connsiteX194" fmla="*/ 5693928 w 6456673"/>
              <a:gd name="connsiteY194" fmla="*/ 443148 h 6857999"/>
              <a:gd name="connsiteX195" fmla="*/ 5662292 w 6456673"/>
              <a:gd name="connsiteY195" fmla="*/ 433046 h 6857999"/>
              <a:gd name="connsiteX196" fmla="*/ 5662203 w 6456673"/>
              <a:gd name="connsiteY196" fmla="*/ 433046 h 6857999"/>
              <a:gd name="connsiteX197" fmla="*/ 5662114 w 6456673"/>
              <a:gd name="connsiteY197" fmla="*/ 432957 h 6857999"/>
              <a:gd name="connsiteX198" fmla="*/ 842544 w 6456673"/>
              <a:gd name="connsiteY198" fmla="*/ 0 h 6857999"/>
              <a:gd name="connsiteX199" fmla="*/ 2733870 w 6456673"/>
              <a:gd name="connsiteY199" fmla="*/ 0 h 6857999"/>
              <a:gd name="connsiteX200" fmla="*/ 6456673 w 6456673"/>
              <a:gd name="connsiteY200" fmla="*/ 0 h 6857999"/>
              <a:gd name="connsiteX201" fmla="*/ 6456673 w 6456673"/>
              <a:gd name="connsiteY201" fmla="*/ 1856904 h 6857999"/>
              <a:gd name="connsiteX202" fmla="*/ 6456673 w 6456673"/>
              <a:gd name="connsiteY202" fmla="*/ 6857999 h 6857999"/>
              <a:gd name="connsiteX203" fmla="*/ 818673 w 6456673"/>
              <a:gd name="connsiteY203" fmla="*/ 6857999 h 6857999"/>
              <a:gd name="connsiteX204" fmla="*/ 739464 w 6456673"/>
              <a:gd name="connsiteY204" fmla="*/ 6703345 h 6857999"/>
              <a:gd name="connsiteX205" fmla="*/ 0 w 6456673"/>
              <a:gd name="connsiteY205" fmla="*/ 3452303 h 6857999"/>
              <a:gd name="connsiteX206" fmla="*/ 739464 w 6456673"/>
              <a:gd name="connsiteY206" fmla="*/ 201263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03277 w 6456673"/>
              <a:gd name="connsiteY107" fmla="*/ 432868 h 6857999"/>
              <a:gd name="connsiteX108" fmla="*/ 4875629 w 6456673"/>
              <a:gd name="connsiteY108" fmla="*/ 436856 h 6857999"/>
              <a:gd name="connsiteX109" fmla="*/ 4851968 w 6456673"/>
              <a:gd name="connsiteY109" fmla="*/ 448731 h 6857999"/>
              <a:gd name="connsiteX110" fmla="*/ 4835573 w 6456673"/>
              <a:gd name="connsiteY110" fmla="*/ 468404 h 6857999"/>
              <a:gd name="connsiteX111" fmla="*/ 4829459 w 6456673"/>
              <a:gd name="connsiteY111" fmla="*/ 495787 h 6857999"/>
              <a:gd name="connsiteX112" fmla="*/ 4836193 w 6456673"/>
              <a:gd name="connsiteY112" fmla="*/ 521752 h 6857999"/>
              <a:gd name="connsiteX113" fmla="*/ 4853031 w 6456673"/>
              <a:gd name="connsiteY113" fmla="*/ 537615 h 6857999"/>
              <a:gd name="connsiteX114" fmla="*/ 4874920 w 6456673"/>
              <a:gd name="connsiteY114" fmla="*/ 547185 h 6857999"/>
              <a:gd name="connsiteX115" fmla="*/ 4896808 w 6456673"/>
              <a:gd name="connsiteY115" fmla="*/ 554275 h 6857999"/>
              <a:gd name="connsiteX116" fmla="*/ 4913646 w 6456673"/>
              <a:gd name="connsiteY116" fmla="*/ 562871 h 6857999"/>
              <a:gd name="connsiteX117" fmla="*/ 4920381 w 6456673"/>
              <a:gd name="connsiteY117" fmla="*/ 576695 h 6857999"/>
              <a:gd name="connsiteX118" fmla="*/ 4917811 w 6456673"/>
              <a:gd name="connsiteY118" fmla="*/ 585734 h 6857999"/>
              <a:gd name="connsiteX119" fmla="*/ 4910987 w 6456673"/>
              <a:gd name="connsiteY119" fmla="*/ 592026 h 6857999"/>
              <a:gd name="connsiteX120" fmla="*/ 4901417 w 6456673"/>
              <a:gd name="connsiteY120" fmla="*/ 595748 h 6857999"/>
              <a:gd name="connsiteX121" fmla="*/ 4890871 w 6456673"/>
              <a:gd name="connsiteY121" fmla="*/ 596989 h 6857999"/>
              <a:gd name="connsiteX122" fmla="*/ 4870223 w 6456673"/>
              <a:gd name="connsiteY122" fmla="*/ 592203 h 6857999"/>
              <a:gd name="connsiteX123" fmla="*/ 4853651 w 6456673"/>
              <a:gd name="connsiteY123" fmla="*/ 578645 h 6857999"/>
              <a:gd name="connsiteX124" fmla="*/ 4823078 w 6456673"/>
              <a:gd name="connsiteY124" fmla="*/ 611877 h 6857999"/>
              <a:gd name="connsiteX125" fmla="*/ 4853208 w 6456673"/>
              <a:gd name="connsiteY125" fmla="*/ 630486 h 6857999"/>
              <a:gd name="connsiteX126" fmla="*/ 4888212 w 6456673"/>
              <a:gd name="connsiteY126" fmla="*/ 636247 h 6857999"/>
              <a:gd name="connsiteX127" fmla="*/ 4916836 w 6456673"/>
              <a:gd name="connsiteY127" fmla="*/ 632436 h 6857999"/>
              <a:gd name="connsiteX128" fmla="*/ 4940674 w 6456673"/>
              <a:gd name="connsiteY128" fmla="*/ 620650 h 6857999"/>
              <a:gd name="connsiteX129" fmla="*/ 4956980 w 6456673"/>
              <a:gd name="connsiteY129" fmla="*/ 600711 h 6857999"/>
              <a:gd name="connsiteX130" fmla="*/ 4963006 w 6456673"/>
              <a:gd name="connsiteY130" fmla="*/ 572530 h 6857999"/>
              <a:gd name="connsiteX131" fmla="*/ 4956448 w 6456673"/>
              <a:gd name="connsiteY131" fmla="*/ 545413 h 6857999"/>
              <a:gd name="connsiteX132" fmla="*/ 4939877 w 6456673"/>
              <a:gd name="connsiteY132" fmla="*/ 529285 h 6857999"/>
              <a:gd name="connsiteX133" fmla="*/ 4918431 w 6456673"/>
              <a:gd name="connsiteY133" fmla="*/ 519980 h 6857999"/>
              <a:gd name="connsiteX134" fmla="*/ 4896986 w 6456673"/>
              <a:gd name="connsiteY134" fmla="*/ 513422 h 6857999"/>
              <a:gd name="connsiteX135" fmla="*/ 4880414 w 6456673"/>
              <a:gd name="connsiteY135" fmla="*/ 505446 h 6857999"/>
              <a:gd name="connsiteX136" fmla="*/ 4873856 w 6456673"/>
              <a:gd name="connsiteY136" fmla="*/ 492065 h 6857999"/>
              <a:gd name="connsiteX137" fmla="*/ 4876603 w 6456673"/>
              <a:gd name="connsiteY137" fmla="*/ 482760 h 6857999"/>
              <a:gd name="connsiteX138" fmla="*/ 4883693 w 6456673"/>
              <a:gd name="connsiteY138" fmla="*/ 476645 h 6857999"/>
              <a:gd name="connsiteX139" fmla="*/ 4892998 w 6456673"/>
              <a:gd name="connsiteY139" fmla="*/ 473189 h 6857999"/>
              <a:gd name="connsiteX140" fmla="*/ 4902569 w 6456673"/>
              <a:gd name="connsiteY140" fmla="*/ 472126 h 6857999"/>
              <a:gd name="connsiteX141" fmla="*/ 4919406 w 6456673"/>
              <a:gd name="connsiteY141" fmla="*/ 475316 h 6857999"/>
              <a:gd name="connsiteX142" fmla="*/ 4933496 w 6456673"/>
              <a:gd name="connsiteY142" fmla="*/ 485064 h 6857999"/>
              <a:gd name="connsiteX143" fmla="*/ 4935003 w 6456673"/>
              <a:gd name="connsiteY143" fmla="*/ 437476 h 6857999"/>
              <a:gd name="connsiteX144" fmla="*/ 4903277 w 6456673"/>
              <a:gd name="connsiteY144" fmla="*/ 432868 h 6857999"/>
              <a:gd name="connsiteX145" fmla="*/ 5169929 w 6456673"/>
              <a:gd name="connsiteY145" fmla="*/ 432780 h 6857999"/>
              <a:gd name="connsiteX146" fmla="*/ 5128101 w 6456673"/>
              <a:gd name="connsiteY146" fmla="*/ 439869 h 6857999"/>
              <a:gd name="connsiteX147" fmla="*/ 5094958 w 6456673"/>
              <a:gd name="connsiteY147" fmla="*/ 460252 h 6857999"/>
              <a:gd name="connsiteX148" fmla="*/ 5073246 w 6456673"/>
              <a:gd name="connsiteY148" fmla="*/ 492420 h 6857999"/>
              <a:gd name="connsiteX149" fmla="*/ 5065448 w 6456673"/>
              <a:gd name="connsiteY149" fmla="*/ 534602 h 6857999"/>
              <a:gd name="connsiteX150" fmla="*/ 5073246 w 6456673"/>
              <a:gd name="connsiteY150" fmla="*/ 576784 h 6857999"/>
              <a:gd name="connsiteX151" fmla="*/ 5094958 w 6456673"/>
              <a:gd name="connsiteY151" fmla="*/ 608953 h 6857999"/>
              <a:gd name="connsiteX152" fmla="*/ 5128101 w 6456673"/>
              <a:gd name="connsiteY152" fmla="*/ 629335 h 6857999"/>
              <a:gd name="connsiteX153" fmla="*/ 5169929 w 6456673"/>
              <a:gd name="connsiteY153" fmla="*/ 636425 h 6857999"/>
              <a:gd name="connsiteX154" fmla="*/ 5211757 w 6456673"/>
              <a:gd name="connsiteY154" fmla="*/ 632082 h 6857999"/>
              <a:gd name="connsiteX155" fmla="*/ 5251192 w 6456673"/>
              <a:gd name="connsiteY155" fmla="*/ 617815 h 6857999"/>
              <a:gd name="connsiteX156" fmla="*/ 5251192 w 6456673"/>
              <a:gd name="connsiteY156" fmla="*/ 516524 h 6857999"/>
              <a:gd name="connsiteX157" fmla="*/ 5175423 w 6456673"/>
              <a:gd name="connsiteY157" fmla="*/ 516524 h 6857999"/>
              <a:gd name="connsiteX158" fmla="*/ 5175423 w 6456673"/>
              <a:gd name="connsiteY158" fmla="*/ 555959 h 6857999"/>
              <a:gd name="connsiteX159" fmla="*/ 5210162 w 6456673"/>
              <a:gd name="connsiteY159" fmla="*/ 555959 h 6857999"/>
              <a:gd name="connsiteX160" fmla="*/ 5210162 w 6456673"/>
              <a:gd name="connsiteY160" fmla="*/ 587419 h 6857999"/>
              <a:gd name="connsiteX161" fmla="*/ 5194033 w 6456673"/>
              <a:gd name="connsiteY161" fmla="*/ 593888 h 6857999"/>
              <a:gd name="connsiteX162" fmla="*/ 5169929 w 6456673"/>
              <a:gd name="connsiteY162" fmla="*/ 597078 h 6857999"/>
              <a:gd name="connsiteX163" fmla="*/ 5145204 w 6456673"/>
              <a:gd name="connsiteY163" fmla="*/ 592470 h 6857999"/>
              <a:gd name="connsiteX164" fmla="*/ 5126151 w 6456673"/>
              <a:gd name="connsiteY164" fmla="*/ 579443 h 6857999"/>
              <a:gd name="connsiteX165" fmla="*/ 5114011 w 6456673"/>
              <a:gd name="connsiteY165" fmla="*/ 559770 h 6857999"/>
              <a:gd name="connsiteX166" fmla="*/ 5109757 w 6456673"/>
              <a:gd name="connsiteY166" fmla="*/ 534691 h 6857999"/>
              <a:gd name="connsiteX167" fmla="*/ 5114011 w 6456673"/>
              <a:gd name="connsiteY167" fmla="*/ 509789 h 6857999"/>
              <a:gd name="connsiteX168" fmla="*/ 5126151 w 6456673"/>
              <a:gd name="connsiteY168" fmla="*/ 489939 h 6857999"/>
              <a:gd name="connsiteX169" fmla="*/ 5145204 w 6456673"/>
              <a:gd name="connsiteY169" fmla="*/ 476912 h 6857999"/>
              <a:gd name="connsiteX170" fmla="*/ 5169929 w 6456673"/>
              <a:gd name="connsiteY170" fmla="*/ 472304 h 6857999"/>
              <a:gd name="connsiteX171" fmla="*/ 5197312 w 6456673"/>
              <a:gd name="connsiteY171" fmla="*/ 476912 h 6857999"/>
              <a:gd name="connsiteX172" fmla="*/ 5216985 w 6456673"/>
              <a:gd name="connsiteY172" fmla="*/ 490559 h 6857999"/>
              <a:gd name="connsiteX173" fmla="*/ 5247115 w 6456673"/>
              <a:gd name="connsiteY173" fmla="*/ 457682 h 6857999"/>
              <a:gd name="connsiteX174" fmla="*/ 5212731 w 6456673"/>
              <a:gd name="connsiteY174" fmla="*/ 438363 h 6857999"/>
              <a:gd name="connsiteX175" fmla="*/ 5169929 w 6456673"/>
              <a:gd name="connsiteY175" fmla="*/ 432780 h 6857999"/>
              <a:gd name="connsiteX176" fmla="*/ 5722907 w 6456673"/>
              <a:gd name="connsiteY176" fmla="*/ 428614 h 6857999"/>
              <a:gd name="connsiteX177" fmla="*/ 5620198 w 6456673"/>
              <a:gd name="connsiteY177" fmla="*/ 511561 h 6857999"/>
              <a:gd name="connsiteX178" fmla="*/ 5634466 w 6456673"/>
              <a:gd name="connsiteY178" fmla="*/ 521840 h 6857999"/>
              <a:gd name="connsiteX179" fmla="*/ 5647935 w 6456673"/>
              <a:gd name="connsiteY179" fmla="*/ 515460 h 6857999"/>
              <a:gd name="connsiteX180" fmla="*/ 5665393 w 6456673"/>
              <a:gd name="connsiteY180" fmla="*/ 532918 h 6857999"/>
              <a:gd name="connsiteX181" fmla="*/ 5662646 w 6456673"/>
              <a:gd name="connsiteY181" fmla="*/ 542222 h 6857999"/>
              <a:gd name="connsiteX182" fmla="*/ 5676914 w 6456673"/>
              <a:gd name="connsiteY182" fmla="*/ 552502 h 6857999"/>
              <a:gd name="connsiteX183" fmla="*/ 5722907 w 6456673"/>
              <a:gd name="connsiteY183" fmla="*/ 428614 h 6857999"/>
              <a:gd name="connsiteX184" fmla="*/ 5647847 w 6456673"/>
              <a:gd name="connsiteY184" fmla="*/ 416917 h 6857999"/>
              <a:gd name="connsiteX185" fmla="*/ 5633491 w 6456673"/>
              <a:gd name="connsiteY185" fmla="*/ 433046 h 6857999"/>
              <a:gd name="connsiteX186" fmla="*/ 5633402 w 6456673"/>
              <a:gd name="connsiteY186" fmla="*/ 433046 h 6857999"/>
              <a:gd name="connsiteX187" fmla="*/ 5547886 w 6456673"/>
              <a:gd name="connsiteY187" fmla="*/ 518562 h 6857999"/>
              <a:gd name="connsiteX188" fmla="*/ 5547886 w 6456673"/>
              <a:gd name="connsiteY188" fmla="*/ 518651 h 6857999"/>
              <a:gd name="connsiteX189" fmla="*/ 5531757 w 6456673"/>
              <a:gd name="connsiteY189" fmla="*/ 533007 h 6857999"/>
              <a:gd name="connsiteX190" fmla="*/ 5547886 w 6456673"/>
              <a:gd name="connsiteY190" fmla="*/ 547363 h 6857999"/>
              <a:gd name="connsiteX191" fmla="*/ 5547886 w 6456673"/>
              <a:gd name="connsiteY191" fmla="*/ 547452 h 6857999"/>
              <a:gd name="connsiteX192" fmla="*/ 5577130 w 6456673"/>
              <a:gd name="connsiteY192" fmla="*/ 605142 h 6857999"/>
              <a:gd name="connsiteX193" fmla="*/ 5585725 w 6456673"/>
              <a:gd name="connsiteY193" fmla="*/ 582013 h 6857999"/>
              <a:gd name="connsiteX194" fmla="*/ 5568799 w 6456673"/>
              <a:gd name="connsiteY194" fmla="*/ 533007 h 6857999"/>
              <a:gd name="connsiteX195" fmla="*/ 5647847 w 6456673"/>
              <a:gd name="connsiteY195" fmla="*/ 453959 h 6857999"/>
              <a:gd name="connsiteX196" fmla="*/ 5674698 w 6456673"/>
              <a:gd name="connsiteY196" fmla="*/ 458656 h 6857999"/>
              <a:gd name="connsiteX197" fmla="*/ 5693928 w 6456673"/>
              <a:gd name="connsiteY197" fmla="*/ 443148 h 6857999"/>
              <a:gd name="connsiteX198" fmla="*/ 5662292 w 6456673"/>
              <a:gd name="connsiteY198" fmla="*/ 433046 h 6857999"/>
              <a:gd name="connsiteX199" fmla="*/ 5662203 w 6456673"/>
              <a:gd name="connsiteY199" fmla="*/ 433046 h 6857999"/>
              <a:gd name="connsiteX200" fmla="*/ 5662114 w 6456673"/>
              <a:gd name="connsiteY200" fmla="*/ 432957 h 6857999"/>
              <a:gd name="connsiteX201" fmla="*/ 5647847 w 6456673"/>
              <a:gd name="connsiteY201" fmla="*/ 416917 h 6857999"/>
              <a:gd name="connsiteX202" fmla="*/ 842544 w 6456673"/>
              <a:gd name="connsiteY202" fmla="*/ 0 h 6857999"/>
              <a:gd name="connsiteX203" fmla="*/ 2733870 w 6456673"/>
              <a:gd name="connsiteY203" fmla="*/ 0 h 6857999"/>
              <a:gd name="connsiteX204" fmla="*/ 6456673 w 6456673"/>
              <a:gd name="connsiteY204" fmla="*/ 0 h 6857999"/>
              <a:gd name="connsiteX205" fmla="*/ 6456673 w 6456673"/>
              <a:gd name="connsiteY205" fmla="*/ 1856904 h 6857999"/>
              <a:gd name="connsiteX206" fmla="*/ 6456673 w 6456673"/>
              <a:gd name="connsiteY206" fmla="*/ 6857999 h 6857999"/>
              <a:gd name="connsiteX207" fmla="*/ 818673 w 6456673"/>
              <a:gd name="connsiteY207" fmla="*/ 6857999 h 6857999"/>
              <a:gd name="connsiteX208" fmla="*/ 739464 w 6456673"/>
              <a:gd name="connsiteY208" fmla="*/ 6703345 h 6857999"/>
              <a:gd name="connsiteX209" fmla="*/ 0 w 6456673"/>
              <a:gd name="connsiteY209" fmla="*/ 3452303 h 6857999"/>
              <a:gd name="connsiteX210" fmla="*/ 739464 w 6456673"/>
              <a:gd name="connsiteY210" fmla="*/ 201263 h 6857999"/>
              <a:gd name="connsiteX211" fmla="*/ 842544 w 6456673"/>
              <a:gd name="connsiteY21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03277 w 6456673"/>
              <a:gd name="connsiteY107" fmla="*/ 432868 h 6857999"/>
              <a:gd name="connsiteX108" fmla="*/ 4875629 w 6456673"/>
              <a:gd name="connsiteY108" fmla="*/ 436856 h 6857999"/>
              <a:gd name="connsiteX109" fmla="*/ 4851968 w 6456673"/>
              <a:gd name="connsiteY109" fmla="*/ 448731 h 6857999"/>
              <a:gd name="connsiteX110" fmla="*/ 4835573 w 6456673"/>
              <a:gd name="connsiteY110" fmla="*/ 468404 h 6857999"/>
              <a:gd name="connsiteX111" fmla="*/ 4829459 w 6456673"/>
              <a:gd name="connsiteY111" fmla="*/ 495787 h 6857999"/>
              <a:gd name="connsiteX112" fmla="*/ 4836193 w 6456673"/>
              <a:gd name="connsiteY112" fmla="*/ 521752 h 6857999"/>
              <a:gd name="connsiteX113" fmla="*/ 4853031 w 6456673"/>
              <a:gd name="connsiteY113" fmla="*/ 537615 h 6857999"/>
              <a:gd name="connsiteX114" fmla="*/ 4874920 w 6456673"/>
              <a:gd name="connsiteY114" fmla="*/ 547185 h 6857999"/>
              <a:gd name="connsiteX115" fmla="*/ 4896808 w 6456673"/>
              <a:gd name="connsiteY115" fmla="*/ 554275 h 6857999"/>
              <a:gd name="connsiteX116" fmla="*/ 4913646 w 6456673"/>
              <a:gd name="connsiteY116" fmla="*/ 562871 h 6857999"/>
              <a:gd name="connsiteX117" fmla="*/ 4920381 w 6456673"/>
              <a:gd name="connsiteY117" fmla="*/ 576695 h 6857999"/>
              <a:gd name="connsiteX118" fmla="*/ 4917811 w 6456673"/>
              <a:gd name="connsiteY118" fmla="*/ 585734 h 6857999"/>
              <a:gd name="connsiteX119" fmla="*/ 4910987 w 6456673"/>
              <a:gd name="connsiteY119" fmla="*/ 592026 h 6857999"/>
              <a:gd name="connsiteX120" fmla="*/ 4901417 w 6456673"/>
              <a:gd name="connsiteY120" fmla="*/ 595748 h 6857999"/>
              <a:gd name="connsiteX121" fmla="*/ 4890871 w 6456673"/>
              <a:gd name="connsiteY121" fmla="*/ 596989 h 6857999"/>
              <a:gd name="connsiteX122" fmla="*/ 4870223 w 6456673"/>
              <a:gd name="connsiteY122" fmla="*/ 592203 h 6857999"/>
              <a:gd name="connsiteX123" fmla="*/ 4853651 w 6456673"/>
              <a:gd name="connsiteY123" fmla="*/ 578645 h 6857999"/>
              <a:gd name="connsiteX124" fmla="*/ 4823078 w 6456673"/>
              <a:gd name="connsiteY124" fmla="*/ 611877 h 6857999"/>
              <a:gd name="connsiteX125" fmla="*/ 4853208 w 6456673"/>
              <a:gd name="connsiteY125" fmla="*/ 630486 h 6857999"/>
              <a:gd name="connsiteX126" fmla="*/ 4888212 w 6456673"/>
              <a:gd name="connsiteY126" fmla="*/ 636247 h 6857999"/>
              <a:gd name="connsiteX127" fmla="*/ 4916836 w 6456673"/>
              <a:gd name="connsiteY127" fmla="*/ 632436 h 6857999"/>
              <a:gd name="connsiteX128" fmla="*/ 4940674 w 6456673"/>
              <a:gd name="connsiteY128" fmla="*/ 620650 h 6857999"/>
              <a:gd name="connsiteX129" fmla="*/ 4956980 w 6456673"/>
              <a:gd name="connsiteY129" fmla="*/ 600711 h 6857999"/>
              <a:gd name="connsiteX130" fmla="*/ 4963006 w 6456673"/>
              <a:gd name="connsiteY130" fmla="*/ 572530 h 6857999"/>
              <a:gd name="connsiteX131" fmla="*/ 4956448 w 6456673"/>
              <a:gd name="connsiteY131" fmla="*/ 545413 h 6857999"/>
              <a:gd name="connsiteX132" fmla="*/ 4939877 w 6456673"/>
              <a:gd name="connsiteY132" fmla="*/ 529285 h 6857999"/>
              <a:gd name="connsiteX133" fmla="*/ 4918431 w 6456673"/>
              <a:gd name="connsiteY133" fmla="*/ 519980 h 6857999"/>
              <a:gd name="connsiteX134" fmla="*/ 4896986 w 6456673"/>
              <a:gd name="connsiteY134" fmla="*/ 513422 h 6857999"/>
              <a:gd name="connsiteX135" fmla="*/ 4880414 w 6456673"/>
              <a:gd name="connsiteY135" fmla="*/ 505446 h 6857999"/>
              <a:gd name="connsiteX136" fmla="*/ 4873856 w 6456673"/>
              <a:gd name="connsiteY136" fmla="*/ 492065 h 6857999"/>
              <a:gd name="connsiteX137" fmla="*/ 4876603 w 6456673"/>
              <a:gd name="connsiteY137" fmla="*/ 482760 h 6857999"/>
              <a:gd name="connsiteX138" fmla="*/ 4883693 w 6456673"/>
              <a:gd name="connsiteY138" fmla="*/ 476645 h 6857999"/>
              <a:gd name="connsiteX139" fmla="*/ 4892998 w 6456673"/>
              <a:gd name="connsiteY139" fmla="*/ 473189 h 6857999"/>
              <a:gd name="connsiteX140" fmla="*/ 4902569 w 6456673"/>
              <a:gd name="connsiteY140" fmla="*/ 472126 h 6857999"/>
              <a:gd name="connsiteX141" fmla="*/ 4919406 w 6456673"/>
              <a:gd name="connsiteY141" fmla="*/ 475316 h 6857999"/>
              <a:gd name="connsiteX142" fmla="*/ 4933496 w 6456673"/>
              <a:gd name="connsiteY142" fmla="*/ 485064 h 6857999"/>
              <a:gd name="connsiteX143" fmla="*/ 4903277 w 6456673"/>
              <a:gd name="connsiteY143" fmla="*/ 432868 h 6857999"/>
              <a:gd name="connsiteX144" fmla="*/ 5169929 w 6456673"/>
              <a:gd name="connsiteY144" fmla="*/ 432780 h 6857999"/>
              <a:gd name="connsiteX145" fmla="*/ 5128101 w 6456673"/>
              <a:gd name="connsiteY145" fmla="*/ 439869 h 6857999"/>
              <a:gd name="connsiteX146" fmla="*/ 5094958 w 6456673"/>
              <a:gd name="connsiteY146" fmla="*/ 460252 h 6857999"/>
              <a:gd name="connsiteX147" fmla="*/ 5073246 w 6456673"/>
              <a:gd name="connsiteY147" fmla="*/ 492420 h 6857999"/>
              <a:gd name="connsiteX148" fmla="*/ 5065448 w 6456673"/>
              <a:gd name="connsiteY148" fmla="*/ 534602 h 6857999"/>
              <a:gd name="connsiteX149" fmla="*/ 5073246 w 6456673"/>
              <a:gd name="connsiteY149" fmla="*/ 576784 h 6857999"/>
              <a:gd name="connsiteX150" fmla="*/ 5094958 w 6456673"/>
              <a:gd name="connsiteY150" fmla="*/ 608953 h 6857999"/>
              <a:gd name="connsiteX151" fmla="*/ 5128101 w 6456673"/>
              <a:gd name="connsiteY151" fmla="*/ 629335 h 6857999"/>
              <a:gd name="connsiteX152" fmla="*/ 5169929 w 6456673"/>
              <a:gd name="connsiteY152" fmla="*/ 636425 h 6857999"/>
              <a:gd name="connsiteX153" fmla="*/ 5211757 w 6456673"/>
              <a:gd name="connsiteY153" fmla="*/ 632082 h 6857999"/>
              <a:gd name="connsiteX154" fmla="*/ 5251192 w 6456673"/>
              <a:gd name="connsiteY154" fmla="*/ 617815 h 6857999"/>
              <a:gd name="connsiteX155" fmla="*/ 5251192 w 6456673"/>
              <a:gd name="connsiteY155" fmla="*/ 516524 h 6857999"/>
              <a:gd name="connsiteX156" fmla="*/ 5175423 w 6456673"/>
              <a:gd name="connsiteY156" fmla="*/ 516524 h 6857999"/>
              <a:gd name="connsiteX157" fmla="*/ 5175423 w 6456673"/>
              <a:gd name="connsiteY157" fmla="*/ 555959 h 6857999"/>
              <a:gd name="connsiteX158" fmla="*/ 5210162 w 6456673"/>
              <a:gd name="connsiteY158" fmla="*/ 555959 h 6857999"/>
              <a:gd name="connsiteX159" fmla="*/ 5210162 w 6456673"/>
              <a:gd name="connsiteY159" fmla="*/ 587419 h 6857999"/>
              <a:gd name="connsiteX160" fmla="*/ 5194033 w 6456673"/>
              <a:gd name="connsiteY160" fmla="*/ 593888 h 6857999"/>
              <a:gd name="connsiteX161" fmla="*/ 5169929 w 6456673"/>
              <a:gd name="connsiteY161" fmla="*/ 597078 h 6857999"/>
              <a:gd name="connsiteX162" fmla="*/ 5145204 w 6456673"/>
              <a:gd name="connsiteY162" fmla="*/ 592470 h 6857999"/>
              <a:gd name="connsiteX163" fmla="*/ 5126151 w 6456673"/>
              <a:gd name="connsiteY163" fmla="*/ 579443 h 6857999"/>
              <a:gd name="connsiteX164" fmla="*/ 5114011 w 6456673"/>
              <a:gd name="connsiteY164" fmla="*/ 559770 h 6857999"/>
              <a:gd name="connsiteX165" fmla="*/ 5109757 w 6456673"/>
              <a:gd name="connsiteY165" fmla="*/ 534691 h 6857999"/>
              <a:gd name="connsiteX166" fmla="*/ 5114011 w 6456673"/>
              <a:gd name="connsiteY166" fmla="*/ 509789 h 6857999"/>
              <a:gd name="connsiteX167" fmla="*/ 5126151 w 6456673"/>
              <a:gd name="connsiteY167" fmla="*/ 489939 h 6857999"/>
              <a:gd name="connsiteX168" fmla="*/ 5145204 w 6456673"/>
              <a:gd name="connsiteY168" fmla="*/ 476912 h 6857999"/>
              <a:gd name="connsiteX169" fmla="*/ 5169929 w 6456673"/>
              <a:gd name="connsiteY169" fmla="*/ 472304 h 6857999"/>
              <a:gd name="connsiteX170" fmla="*/ 5197312 w 6456673"/>
              <a:gd name="connsiteY170" fmla="*/ 476912 h 6857999"/>
              <a:gd name="connsiteX171" fmla="*/ 5216985 w 6456673"/>
              <a:gd name="connsiteY171" fmla="*/ 490559 h 6857999"/>
              <a:gd name="connsiteX172" fmla="*/ 5247115 w 6456673"/>
              <a:gd name="connsiteY172" fmla="*/ 457682 h 6857999"/>
              <a:gd name="connsiteX173" fmla="*/ 5212731 w 6456673"/>
              <a:gd name="connsiteY173" fmla="*/ 438363 h 6857999"/>
              <a:gd name="connsiteX174" fmla="*/ 5169929 w 6456673"/>
              <a:gd name="connsiteY174" fmla="*/ 432780 h 6857999"/>
              <a:gd name="connsiteX175" fmla="*/ 5722907 w 6456673"/>
              <a:gd name="connsiteY175" fmla="*/ 428614 h 6857999"/>
              <a:gd name="connsiteX176" fmla="*/ 5620198 w 6456673"/>
              <a:gd name="connsiteY176" fmla="*/ 511561 h 6857999"/>
              <a:gd name="connsiteX177" fmla="*/ 5634466 w 6456673"/>
              <a:gd name="connsiteY177" fmla="*/ 521840 h 6857999"/>
              <a:gd name="connsiteX178" fmla="*/ 5647935 w 6456673"/>
              <a:gd name="connsiteY178" fmla="*/ 515460 h 6857999"/>
              <a:gd name="connsiteX179" fmla="*/ 5665393 w 6456673"/>
              <a:gd name="connsiteY179" fmla="*/ 532918 h 6857999"/>
              <a:gd name="connsiteX180" fmla="*/ 5662646 w 6456673"/>
              <a:gd name="connsiteY180" fmla="*/ 542222 h 6857999"/>
              <a:gd name="connsiteX181" fmla="*/ 5676914 w 6456673"/>
              <a:gd name="connsiteY181" fmla="*/ 552502 h 6857999"/>
              <a:gd name="connsiteX182" fmla="*/ 5722907 w 6456673"/>
              <a:gd name="connsiteY182" fmla="*/ 428614 h 6857999"/>
              <a:gd name="connsiteX183" fmla="*/ 5647847 w 6456673"/>
              <a:gd name="connsiteY183" fmla="*/ 416917 h 6857999"/>
              <a:gd name="connsiteX184" fmla="*/ 5633491 w 6456673"/>
              <a:gd name="connsiteY184" fmla="*/ 433046 h 6857999"/>
              <a:gd name="connsiteX185" fmla="*/ 5633402 w 6456673"/>
              <a:gd name="connsiteY185" fmla="*/ 433046 h 6857999"/>
              <a:gd name="connsiteX186" fmla="*/ 5547886 w 6456673"/>
              <a:gd name="connsiteY186" fmla="*/ 518562 h 6857999"/>
              <a:gd name="connsiteX187" fmla="*/ 5547886 w 6456673"/>
              <a:gd name="connsiteY187" fmla="*/ 518651 h 6857999"/>
              <a:gd name="connsiteX188" fmla="*/ 5531757 w 6456673"/>
              <a:gd name="connsiteY188" fmla="*/ 533007 h 6857999"/>
              <a:gd name="connsiteX189" fmla="*/ 5547886 w 6456673"/>
              <a:gd name="connsiteY189" fmla="*/ 547363 h 6857999"/>
              <a:gd name="connsiteX190" fmla="*/ 5547886 w 6456673"/>
              <a:gd name="connsiteY190" fmla="*/ 547452 h 6857999"/>
              <a:gd name="connsiteX191" fmla="*/ 5577130 w 6456673"/>
              <a:gd name="connsiteY191" fmla="*/ 605142 h 6857999"/>
              <a:gd name="connsiteX192" fmla="*/ 5585725 w 6456673"/>
              <a:gd name="connsiteY192" fmla="*/ 582013 h 6857999"/>
              <a:gd name="connsiteX193" fmla="*/ 5568799 w 6456673"/>
              <a:gd name="connsiteY193" fmla="*/ 533007 h 6857999"/>
              <a:gd name="connsiteX194" fmla="*/ 5647847 w 6456673"/>
              <a:gd name="connsiteY194" fmla="*/ 453959 h 6857999"/>
              <a:gd name="connsiteX195" fmla="*/ 5674698 w 6456673"/>
              <a:gd name="connsiteY195" fmla="*/ 458656 h 6857999"/>
              <a:gd name="connsiteX196" fmla="*/ 5693928 w 6456673"/>
              <a:gd name="connsiteY196" fmla="*/ 443148 h 6857999"/>
              <a:gd name="connsiteX197" fmla="*/ 5662292 w 6456673"/>
              <a:gd name="connsiteY197" fmla="*/ 433046 h 6857999"/>
              <a:gd name="connsiteX198" fmla="*/ 5662203 w 6456673"/>
              <a:gd name="connsiteY198" fmla="*/ 433046 h 6857999"/>
              <a:gd name="connsiteX199" fmla="*/ 5662114 w 6456673"/>
              <a:gd name="connsiteY199" fmla="*/ 432957 h 6857999"/>
              <a:gd name="connsiteX200" fmla="*/ 5647847 w 6456673"/>
              <a:gd name="connsiteY200" fmla="*/ 416917 h 6857999"/>
              <a:gd name="connsiteX201" fmla="*/ 842544 w 6456673"/>
              <a:gd name="connsiteY201" fmla="*/ 0 h 6857999"/>
              <a:gd name="connsiteX202" fmla="*/ 2733870 w 6456673"/>
              <a:gd name="connsiteY202" fmla="*/ 0 h 6857999"/>
              <a:gd name="connsiteX203" fmla="*/ 6456673 w 6456673"/>
              <a:gd name="connsiteY203" fmla="*/ 0 h 6857999"/>
              <a:gd name="connsiteX204" fmla="*/ 6456673 w 6456673"/>
              <a:gd name="connsiteY204" fmla="*/ 1856904 h 6857999"/>
              <a:gd name="connsiteX205" fmla="*/ 6456673 w 6456673"/>
              <a:gd name="connsiteY205" fmla="*/ 6857999 h 6857999"/>
              <a:gd name="connsiteX206" fmla="*/ 818673 w 6456673"/>
              <a:gd name="connsiteY206" fmla="*/ 6857999 h 6857999"/>
              <a:gd name="connsiteX207" fmla="*/ 739464 w 6456673"/>
              <a:gd name="connsiteY207" fmla="*/ 6703345 h 6857999"/>
              <a:gd name="connsiteX208" fmla="*/ 0 w 6456673"/>
              <a:gd name="connsiteY208" fmla="*/ 3452303 h 6857999"/>
              <a:gd name="connsiteX209" fmla="*/ 739464 w 6456673"/>
              <a:gd name="connsiteY209" fmla="*/ 201263 h 6857999"/>
              <a:gd name="connsiteX210" fmla="*/ 842544 w 6456673"/>
              <a:gd name="connsiteY21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75629 w 6456673"/>
              <a:gd name="connsiteY108" fmla="*/ 436856 h 6857999"/>
              <a:gd name="connsiteX109" fmla="*/ 4851968 w 6456673"/>
              <a:gd name="connsiteY109" fmla="*/ 448731 h 6857999"/>
              <a:gd name="connsiteX110" fmla="*/ 4835573 w 6456673"/>
              <a:gd name="connsiteY110" fmla="*/ 468404 h 6857999"/>
              <a:gd name="connsiteX111" fmla="*/ 4829459 w 6456673"/>
              <a:gd name="connsiteY111" fmla="*/ 495787 h 6857999"/>
              <a:gd name="connsiteX112" fmla="*/ 4836193 w 6456673"/>
              <a:gd name="connsiteY112" fmla="*/ 521752 h 6857999"/>
              <a:gd name="connsiteX113" fmla="*/ 4853031 w 6456673"/>
              <a:gd name="connsiteY113" fmla="*/ 537615 h 6857999"/>
              <a:gd name="connsiteX114" fmla="*/ 4874920 w 6456673"/>
              <a:gd name="connsiteY114" fmla="*/ 547185 h 6857999"/>
              <a:gd name="connsiteX115" fmla="*/ 4896808 w 6456673"/>
              <a:gd name="connsiteY115" fmla="*/ 554275 h 6857999"/>
              <a:gd name="connsiteX116" fmla="*/ 4913646 w 6456673"/>
              <a:gd name="connsiteY116" fmla="*/ 562871 h 6857999"/>
              <a:gd name="connsiteX117" fmla="*/ 4920381 w 6456673"/>
              <a:gd name="connsiteY117" fmla="*/ 576695 h 6857999"/>
              <a:gd name="connsiteX118" fmla="*/ 4917811 w 6456673"/>
              <a:gd name="connsiteY118" fmla="*/ 585734 h 6857999"/>
              <a:gd name="connsiteX119" fmla="*/ 4910987 w 6456673"/>
              <a:gd name="connsiteY119" fmla="*/ 592026 h 6857999"/>
              <a:gd name="connsiteX120" fmla="*/ 4901417 w 6456673"/>
              <a:gd name="connsiteY120" fmla="*/ 595748 h 6857999"/>
              <a:gd name="connsiteX121" fmla="*/ 4890871 w 6456673"/>
              <a:gd name="connsiteY121" fmla="*/ 596989 h 6857999"/>
              <a:gd name="connsiteX122" fmla="*/ 4870223 w 6456673"/>
              <a:gd name="connsiteY122" fmla="*/ 592203 h 6857999"/>
              <a:gd name="connsiteX123" fmla="*/ 4853651 w 6456673"/>
              <a:gd name="connsiteY123" fmla="*/ 578645 h 6857999"/>
              <a:gd name="connsiteX124" fmla="*/ 4823078 w 6456673"/>
              <a:gd name="connsiteY124" fmla="*/ 611877 h 6857999"/>
              <a:gd name="connsiteX125" fmla="*/ 4853208 w 6456673"/>
              <a:gd name="connsiteY125" fmla="*/ 630486 h 6857999"/>
              <a:gd name="connsiteX126" fmla="*/ 4888212 w 6456673"/>
              <a:gd name="connsiteY126" fmla="*/ 636247 h 6857999"/>
              <a:gd name="connsiteX127" fmla="*/ 4916836 w 6456673"/>
              <a:gd name="connsiteY127" fmla="*/ 632436 h 6857999"/>
              <a:gd name="connsiteX128" fmla="*/ 4940674 w 6456673"/>
              <a:gd name="connsiteY128" fmla="*/ 620650 h 6857999"/>
              <a:gd name="connsiteX129" fmla="*/ 4956980 w 6456673"/>
              <a:gd name="connsiteY129" fmla="*/ 600711 h 6857999"/>
              <a:gd name="connsiteX130" fmla="*/ 4963006 w 6456673"/>
              <a:gd name="connsiteY130" fmla="*/ 572530 h 6857999"/>
              <a:gd name="connsiteX131" fmla="*/ 4956448 w 6456673"/>
              <a:gd name="connsiteY131" fmla="*/ 545413 h 6857999"/>
              <a:gd name="connsiteX132" fmla="*/ 4939877 w 6456673"/>
              <a:gd name="connsiteY132" fmla="*/ 529285 h 6857999"/>
              <a:gd name="connsiteX133" fmla="*/ 4918431 w 6456673"/>
              <a:gd name="connsiteY133" fmla="*/ 519980 h 6857999"/>
              <a:gd name="connsiteX134" fmla="*/ 4896986 w 6456673"/>
              <a:gd name="connsiteY134" fmla="*/ 513422 h 6857999"/>
              <a:gd name="connsiteX135" fmla="*/ 4880414 w 6456673"/>
              <a:gd name="connsiteY135" fmla="*/ 505446 h 6857999"/>
              <a:gd name="connsiteX136" fmla="*/ 4873856 w 6456673"/>
              <a:gd name="connsiteY136" fmla="*/ 492065 h 6857999"/>
              <a:gd name="connsiteX137" fmla="*/ 4876603 w 6456673"/>
              <a:gd name="connsiteY137" fmla="*/ 482760 h 6857999"/>
              <a:gd name="connsiteX138" fmla="*/ 4883693 w 6456673"/>
              <a:gd name="connsiteY138" fmla="*/ 476645 h 6857999"/>
              <a:gd name="connsiteX139" fmla="*/ 4892998 w 6456673"/>
              <a:gd name="connsiteY139" fmla="*/ 473189 h 6857999"/>
              <a:gd name="connsiteX140" fmla="*/ 4902569 w 6456673"/>
              <a:gd name="connsiteY140" fmla="*/ 472126 h 6857999"/>
              <a:gd name="connsiteX141" fmla="*/ 4919406 w 6456673"/>
              <a:gd name="connsiteY141" fmla="*/ 475316 h 6857999"/>
              <a:gd name="connsiteX142" fmla="*/ 4933496 w 6456673"/>
              <a:gd name="connsiteY142" fmla="*/ 485064 h 6857999"/>
              <a:gd name="connsiteX143" fmla="*/ 5169929 w 6456673"/>
              <a:gd name="connsiteY143" fmla="*/ 432780 h 6857999"/>
              <a:gd name="connsiteX144" fmla="*/ 5128101 w 6456673"/>
              <a:gd name="connsiteY144" fmla="*/ 439869 h 6857999"/>
              <a:gd name="connsiteX145" fmla="*/ 5094958 w 6456673"/>
              <a:gd name="connsiteY145" fmla="*/ 460252 h 6857999"/>
              <a:gd name="connsiteX146" fmla="*/ 5073246 w 6456673"/>
              <a:gd name="connsiteY146" fmla="*/ 492420 h 6857999"/>
              <a:gd name="connsiteX147" fmla="*/ 5065448 w 6456673"/>
              <a:gd name="connsiteY147" fmla="*/ 534602 h 6857999"/>
              <a:gd name="connsiteX148" fmla="*/ 5073246 w 6456673"/>
              <a:gd name="connsiteY148" fmla="*/ 576784 h 6857999"/>
              <a:gd name="connsiteX149" fmla="*/ 5094958 w 6456673"/>
              <a:gd name="connsiteY149" fmla="*/ 608953 h 6857999"/>
              <a:gd name="connsiteX150" fmla="*/ 5128101 w 6456673"/>
              <a:gd name="connsiteY150" fmla="*/ 629335 h 6857999"/>
              <a:gd name="connsiteX151" fmla="*/ 5169929 w 6456673"/>
              <a:gd name="connsiteY151" fmla="*/ 636425 h 6857999"/>
              <a:gd name="connsiteX152" fmla="*/ 5211757 w 6456673"/>
              <a:gd name="connsiteY152" fmla="*/ 632082 h 6857999"/>
              <a:gd name="connsiteX153" fmla="*/ 5251192 w 6456673"/>
              <a:gd name="connsiteY153" fmla="*/ 617815 h 6857999"/>
              <a:gd name="connsiteX154" fmla="*/ 5251192 w 6456673"/>
              <a:gd name="connsiteY154" fmla="*/ 516524 h 6857999"/>
              <a:gd name="connsiteX155" fmla="*/ 5175423 w 6456673"/>
              <a:gd name="connsiteY155" fmla="*/ 516524 h 6857999"/>
              <a:gd name="connsiteX156" fmla="*/ 5175423 w 6456673"/>
              <a:gd name="connsiteY156" fmla="*/ 555959 h 6857999"/>
              <a:gd name="connsiteX157" fmla="*/ 5210162 w 6456673"/>
              <a:gd name="connsiteY157" fmla="*/ 555959 h 6857999"/>
              <a:gd name="connsiteX158" fmla="*/ 5210162 w 6456673"/>
              <a:gd name="connsiteY158" fmla="*/ 587419 h 6857999"/>
              <a:gd name="connsiteX159" fmla="*/ 5194033 w 6456673"/>
              <a:gd name="connsiteY159" fmla="*/ 593888 h 6857999"/>
              <a:gd name="connsiteX160" fmla="*/ 5169929 w 6456673"/>
              <a:gd name="connsiteY160" fmla="*/ 597078 h 6857999"/>
              <a:gd name="connsiteX161" fmla="*/ 5145204 w 6456673"/>
              <a:gd name="connsiteY161" fmla="*/ 592470 h 6857999"/>
              <a:gd name="connsiteX162" fmla="*/ 5126151 w 6456673"/>
              <a:gd name="connsiteY162" fmla="*/ 579443 h 6857999"/>
              <a:gd name="connsiteX163" fmla="*/ 5114011 w 6456673"/>
              <a:gd name="connsiteY163" fmla="*/ 559770 h 6857999"/>
              <a:gd name="connsiteX164" fmla="*/ 5109757 w 6456673"/>
              <a:gd name="connsiteY164" fmla="*/ 534691 h 6857999"/>
              <a:gd name="connsiteX165" fmla="*/ 5114011 w 6456673"/>
              <a:gd name="connsiteY165" fmla="*/ 509789 h 6857999"/>
              <a:gd name="connsiteX166" fmla="*/ 5126151 w 6456673"/>
              <a:gd name="connsiteY166" fmla="*/ 489939 h 6857999"/>
              <a:gd name="connsiteX167" fmla="*/ 5145204 w 6456673"/>
              <a:gd name="connsiteY167" fmla="*/ 476912 h 6857999"/>
              <a:gd name="connsiteX168" fmla="*/ 5169929 w 6456673"/>
              <a:gd name="connsiteY168" fmla="*/ 472304 h 6857999"/>
              <a:gd name="connsiteX169" fmla="*/ 5197312 w 6456673"/>
              <a:gd name="connsiteY169" fmla="*/ 476912 h 6857999"/>
              <a:gd name="connsiteX170" fmla="*/ 5216985 w 6456673"/>
              <a:gd name="connsiteY170" fmla="*/ 490559 h 6857999"/>
              <a:gd name="connsiteX171" fmla="*/ 5247115 w 6456673"/>
              <a:gd name="connsiteY171" fmla="*/ 457682 h 6857999"/>
              <a:gd name="connsiteX172" fmla="*/ 5212731 w 6456673"/>
              <a:gd name="connsiteY172" fmla="*/ 438363 h 6857999"/>
              <a:gd name="connsiteX173" fmla="*/ 5169929 w 6456673"/>
              <a:gd name="connsiteY173" fmla="*/ 432780 h 6857999"/>
              <a:gd name="connsiteX174" fmla="*/ 5722907 w 6456673"/>
              <a:gd name="connsiteY174" fmla="*/ 428614 h 6857999"/>
              <a:gd name="connsiteX175" fmla="*/ 5620198 w 6456673"/>
              <a:gd name="connsiteY175" fmla="*/ 511561 h 6857999"/>
              <a:gd name="connsiteX176" fmla="*/ 5634466 w 6456673"/>
              <a:gd name="connsiteY176" fmla="*/ 521840 h 6857999"/>
              <a:gd name="connsiteX177" fmla="*/ 5647935 w 6456673"/>
              <a:gd name="connsiteY177" fmla="*/ 515460 h 6857999"/>
              <a:gd name="connsiteX178" fmla="*/ 5665393 w 6456673"/>
              <a:gd name="connsiteY178" fmla="*/ 532918 h 6857999"/>
              <a:gd name="connsiteX179" fmla="*/ 5662646 w 6456673"/>
              <a:gd name="connsiteY179" fmla="*/ 542222 h 6857999"/>
              <a:gd name="connsiteX180" fmla="*/ 5676914 w 6456673"/>
              <a:gd name="connsiteY180" fmla="*/ 552502 h 6857999"/>
              <a:gd name="connsiteX181" fmla="*/ 5722907 w 6456673"/>
              <a:gd name="connsiteY181" fmla="*/ 428614 h 6857999"/>
              <a:gd name="connsiteX182" fmla="*/ 5647847 w 6456673"/>
              <a:gd name="connsiteY182" fmla="*/ 416917 h 6857999"/>
              <a:gd name="connsiteX183" fmla="*/ 5633491 w 6456673"/>
              <a:gd name="connsiteY183" fmla="*/ 433046 h 6857999"/>
              <a:gd name="connsiteX184" fmla="*/ 5633402 w 6456673"/>
              <a:gd name="connsiteY184" fmla="*/ 433046 h 6857999"/>
              <a:gd name="connsiteX185" fmla="*/ 5547886 w 6456673"/>
              <a:gd name="connsiteY185" fmla="*/ 518562 h 6857999"/>
              <a:gd name="connsiteX186" fmla="*/ 5547886 w 6456673"/>
              <a:gd name="connsiteY186" fmla="*/ 518651 h 6857999"/>
              <a:gd name="connsiteX187" fmla="*/ 5531757 w 6456673"/>
              <a:gd name="connsiteY187" fmla="*/ 533007 h 6857999"/>
              <a:gd name="connsiteX188" fmla="*/ 5547886 w 6456673"/>
              <a:gd name="connsiteY188" fmla="*/ 547363 h 6857999"/>
              <a:gd name="connsiteX189" fmla="*/ 5547886 w 6456673"/>
              <a:gd name="connsiteY189" fmla="*/ 547452 h 6857999"/>
              <a:gd name="connsiteX190" fmla="*/ 5577130 w 6456673"/>
              <a:gd name="connsiteY190" fmla="*/ 605142 h 6857999"/>
              <a:gd name="connsiteX191" fmla="*/ 5585725 w 6456673"/>
              <a:gd name="connsiteY191" fmla="*/ 582013 h 6857999"/>
              <a:gd name="connsiteX192" fmla="*/ 5568799 w 6456673"/>
              <a:gd name="connsiteY192" fmla="*/ 533007 h 6857999"/>
              <a:gd name="connsiteX193" fmla="*/ 5647847 w 6456673"/>
              <a:gd name="connsiteY193" fmla="*/ 453959 h 6857999"/>
              <a:gd name="connsiteX194" fmla="*/ 5674698 w 6456673"/>
              <a:gd name="connsiteY194" fmla="*/ 458656 h 6857999"/>
              <a:gd name="connsiteX195" fmla="*/ 5693928 w 6456673"/>
              <a:gd name="connsiteY195" fmla="*/ 443148 h 6857999"/>
              <a:gd name="connsiteX196" fmla="*/ 5662292 w 6456673"/>
              <a:gd name="connsiteY196" fmla="*/ 433046 h 6857999"/>
              <a:gd name="connsiteX197" fmla="*/ 5662203 w 6456673"/>
              <a:gd name="connsiteY197" fmla="*/ 433046 h 6857999"/>
              <a:gd name="connsiteX198" fmla="*/ 5662114 w 6456673"/>
              <a:gd name="connsiteY198" fmla="*/ 432957 h 6857999"/>
              <a:gd name="connsiteX199" fmla="*/ 5647847 w 6456673"/>
              <a:gd name="connsiteY199" fmla="*/ 416917 h 6857999"/>
              <a:gd name="connsiteX200" fmla="*/ 842544 w 6456673"/>
              <a:gd name="connsiteY200" fmla="*/ 0 h 6857999"/>
              <a:gd name="connsiteX201" fmla="*/ 2733870 w 6456673"/>
              <a:gd name="connsiteY201" fmla="*/ 0 h 6857999"/>
              <a:gd name="connsiteX202" fmla="*/ 6456673 w 6456673"/>
              <a:gd name="connsiteY202" fmla="*/ 0 h 6857999"/>
              <a:gd name="connsiteX203" fmla="*/ 6456673 w 6456673"/>
              <a:gd name="connsiteY203" fmla="*/ 1856904 h 6857999"/>
              <a:gd name="connsiteX204" fmla="*/ 6456673 w 6456673"/>
              <a:gd name="connsiteY204" fmla="*/ 6857999 h 6857999"/>
              <a:gd name="connsiteX205" fmla="*/ 818673 w 6456673"/>
              <a:gd name="connsiteY205" fmla="*/ 6857999 h 6857999"/>
              <a:gd name="connsiteX206" fmla="*/ 739464 w 6456673"/>
              <a:gd name="connsiteY206" fmla="*/ 6703345 h 6857999"/>
              <a:gd name="connsiteX207" fmla="*/ 0 w 6456673"/>
              <a:gd name="connsiteY207" fmla="*/ 3452303 h 6857999"/>
              <a:gd name="connsiteX208" fmla="*/ 739464 w 6456673"/>
              <a:gd name="connsiteY208" fmla="*/ 201263 h 6857999"/>
              <a:gd name="connsiteX209" fmla="*/ 842544 w 6456673"/>
              <a:gd name="connsiteY20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51968 w 6456673"/>
              <a:gd name="connsiteY108" fmla="*/ 448731 h 6857999"/>
              <a:gd name="connsiteX109" fmla="*/ 4835573 w 6456673"/>
              <a:gd name="connsiteY109" fmla="*/ 468404 h 6857999"/>
              <a:gd name="connsiteX110" fmla="*/ 4829459 w 6456673"/>
              <a:gd name="connsiteY110" fmla="*/ 495787 h 6857999"/>
              <a:gd name="connsiteX111" fmla="*/ 4836193 w 6456673"/>
              <a:gd name="connsiteY111" fmla="*/ 521752 h 6857999"/>
              <a:gd name="connsiteX112" fmla="*/ 4853031 w 6456673"/>
              <a:gd name="connsiteY112" fmla="*/ 537615 h 6857999"/>
              <a:gd name="connsiteX113" fmla="*/ 4874920 w 6456673"/>
              <a:gd name="connsiteY113" fmla="*/ 547185 h 6857999"/>
              <a:gd name="connsiteX114" fmla="*/ 4896808 w 6456673"/>
              <a:gd name="connsiteY114" fmla="*/ 554275 h 6857999"/>
              <a:gd name="connsiteX115" fmla="*/ 4913646 w 6456673"/>
              <a:gd name="connsiteY115" fmla="*/ 562871 h 6857999"/>
              <a:gd name="connsiteX116" fmla="*/ 4920381 w 6456673"/>
              <a:gd name="connsiteY116" fmla="*/ 576695 h 6857999"/>
              <a:gd name="connsiteX117" fmla="*/ 4917811 w 6456673"/>
              <a:gd name="connsiteY117" fmla="*/ 585734 h 6857999"/>
              <a:gd name="connsiteX118" fmla="*/ 4910987 w 6456673"/>
              <a:gd name="connsiteY118" fmla="*/ 592026 h 6857999"/>
              <a:gd name="connsiteX119" fmla="*/ 4901417 w 6456673"/>
              <a:gd name="connsiteY119" fmla="*/ 595748 h 6857999"/>
              <a:gd name="connsiteX120" fmla="*/ 4890871 w 6456673"/>
              <a:gd name="connsiteY120" fmla="*/ 596989 h 6857999"/>
              <a:gd name="connsiteX121" fmla="*/ 4870223 w 6456673"/>
              <a:gd name="connsiteY121" fmla="*/ 592203 h 6857999"/>
              <a:gd name="connsiteX122" fmla="*/ 4853651 w 6456673"/>
              <a:gd name="connsiteY122" fmla="*/ 578645 h 6857999"/>
              <a:gd name="connsiteX123" fmla="*/ 4823078 w 6456673"/>
              <a:gd name="connsiteY123" fmla="*/ 611877 h 6857999"/>
              <a:gd name="connsiteX124" fmla="*/ 4853208 w 6456673"/>
              <a:gd name="connsiteY124" fmla="*/ 630486 h 6857999"/>
              <a:gd name="connsiteX125" fmla="*/ 4888212 w 6456673"/>
              <a:gd name="connsiteY125" fmla="*/ 636247 h 6857999"/>
              <a:gd name="connsiteX126" fmla="*/ 4916836 w 6456673"/>
              <a:gd name="connsiteY126" fmla="*/ 632436 h 6857999"/>
              <a:gd name="connsiteX127" fmla="*/ 4940674 w 6456673"/>
              <a:gd name="connsiteY127" fmla="*/ 620650 h 6857999"/>
              <a:gd name="connsiteX128" fmla="*/ 4956980 w 6456673"/>
              <a:gd name="connsiteY128" fmla="*/ 600711 h 6857999"/>
              <a:gd name="connsiteX129" fmla="*/ 4963006 w 6456673"/>
              <a:gd name="connsiteY129" fmla="*/ 572530 h 6857999"/>
              <a:gd name="connsiteX130" fmla="*/ 4956448 w 6456673"/>
              <a:gd name="connsiteY130" fmla="*/ 545413 h 6857999"/>
              <a:gd name="connsiteX131" fmla="*/ 4939877 w 6456673"/>
              <a:gd name="connsiteY131" fmla="*/ 529285 h 6857999"/>
              <a:gd name="connsiteX132" fmla="*/ 4918431 w 6456673"/>
              <a:gd name="connsiteY132" fmla="*/ 519980 h 6857999"/>
              <a:gd name="connsiteX133" fmla="*/ 4896986 w 6456673"/>
              <a:gd name="connsiteY133" fmla="*/ 513422 h 6857999"/>
              <a:gd name="connsiteX134" fmla="*/ 4880414 w 6456673"/>
              <a:gd name="connsiteY134" fmla="*/ 505446 h 6857999"/>
              <a:gd name="connsiteX135" fmla="*/ 4873856 w 6456673"/>
              <a:gd name="connsiteY135" fmla="*/ 492065 h 6857999"/>
              <a:gd name="connsiteX136" fmla="*/ 4876603 w 6456673"/>
              <a:gd name="connsiteY136" fmla="*/ 482760 h 6857999"/>
              <a:gd name="connsiteX137" fmla="*/ 4883693 w 6456673"/>
              <a:gd name="connsiteY137" fmla="*/ 476645 h 6857999"/>
              <a:gd name="connsiteX138" fmla="*/ 4892998 w 6456673"/>
              <a:gd name="connsiteY138" fmla="*/ 473189 h 6857999"/>
              <a:gd name="connsiteX139" fmla="*/ 4902569 w 6456673"/>
              <a:gd name="connsiteY139" fmla="*/ 472126 h 6857999"/>
              <a:gd name="connsiteX140" fmla="*/ 4919406 w 6456673"/>
              <a:gd name="connsiteY140" fmla="*/ 475316 h 6857999"/>
              <a:gd name="connsiteX141" fmla="*/ 4933496 w 6456673"/>
              <a:gd name="connsiteY141" fmla="*/ 485064 h 6857999"/>
              <a:gd name="connsiteX142" fmla="*/ 5169929 w 6456673"/>
              <a:gd name="connsiteY142" fmla="*/ 432780 h 6857999"/>
              <a:gd name="connsiteX143" fmla="*/ 5128101 w 6456673"/>
              <a:gd name="connsiteY143" fmla="*/ 439869 h 6857999"/>
              <a:gd name="connsiteX144" fmla="*/ 5094958 w 6456673"/>
              <a:gd name="connsiteY144" fmla="*/ 460252 h 6857999"/>
              <a:gd name="connsiteX145" fmla="*/ 5073246 w 6456673"/>
              <a:gd name="connsiteY145" fmla="*/ 492420 h 6857999"/>
              <a:gd name="connsiteX146" fmla="*/ 5065448 w 6456673"/>
              <a:gd name="connsiteY146" fmla="*/ 534602 h 6857999"/>
              <a:gd name="connsiteX147" fmla="*/ 5073246 w 6456673"/>
              <a:gd name="connsiteY147" fmla="*/ 576784 h 6857999"/>
              <a:gd name="connsiteX148" fmla="*/ 5094958 w 6456673"/>
              <a:gd name="connsiteY148" fmla="*/ 608953 h 6857999"/>
              <a:gd name="connsiteX149" fmla="*/ 5128101 w 6456673"/>
              <a:gd name="connsiteY149" fmla="*/ 629335 h 6857999"/>
              <a:gd name="connsiteX150" fmla="*/ 5169929 w 6456673"/>
              <a:gd name="connsiteY150" fmla="*/ 636425 h 6857999"/>
              <a:gd name="connsiteX151" fmla="*/ 5211757 w 6456673"/>
              <a:gd name="connsiteY151" fmla="*/ 632082 h 6857999"/>
              <a:gd name="connsiteX152" fmla="*/ 5251192 w 6456673"/>
              <a:gd name="connsiteY152" fmla="*/ 617815 h 6857999"/>
              <a:gd name="connsiteX153" fmla="*/ 5251192 w 6456673"/>
              <a:gd name="connsiteY153" fmla="*/ 516524 h 6857999"/>
              <a:gd name="connsiteX154" fmla="*/ 5175423 w 6456673"/>
              <a:gd name="connsiteY154" fmla="*/ 516524 h 6857999"/>
              <a:gd name="connsiteX155" fmla="*/ 5175423 w 6456673"/>
              <a:gd name="connsiteY155" fmla="*/ 555959 h 6857999"/>
              <a:gd name="connsiteX156" fmla="*/ 5210162 w 6456673"/>
              <a:gd name="connsiteY156" fmla="*/ 555959 h 6857999"/>
              <a:gd name="connsiteX157" fmla="*/ 5210162 w 6456673"/>
              <a:gd name="connsiteY157" fmla="*/ 587419 h 6857999"/>
              <a:gd name="connsiteX158" fmla="*/ 5194033 w 6456673"/>
              <a:gd name="connsiteY158" fmla="*/ 593888 h 6857999"/>
              <a:gd name="connsiteX159" fmla="*/ 5169929 w 6456673"/>
              <a:gd name="connsiteY159" fmla="*/ 597078 h 6857999"/>
              <a:gd name="connsiteX160" fmla="*/ 5145204 w 6456673"/>
              <a:gd name="connsiteY160" fmla="*/ 592470 h 6857999"/>
              <a:gd name="connsiteX161" fmla="*/ 5126151 w 6456673"/>
              <a:gd name="connsiteY161" fmla="*/ 579443 h 6857999"/>
              <a:gd name="connsiteX162" fmla="*/ 5114011 w 6456673"/>
              <a:gd name="connsiteY162" fmla="*/ 559770 h 6857999"/>
              <a:gd name="connsiteX163" fmla="*/ 5109757 w 6456673"/>
              <a:gd name="connsiteY163" fmla="*/ 534691 h 6857999"/>
              <a:gd name="connsiteX164" fmla="*/ 5114011 w 6456673"/>
              <a:gd name="connsiteY164" fmla="*/ 509789 h 6857999"/>
              <a:gd name="connsiteX165" fmla="*/ 5126151 w 6456673"/>
              <a:gd name="connsiteY165" fmla="*/ 489939 h 6857999"/>
              <a:gd name="connsiteX166" fmla="*/ 5145204 w 6456673"/>
              <a:gd name="connsiteY166" fmla="*/ 476912 h 6857999"/>
              <a:gd name="connsiteX167" fmla="*/ 5169929 w 6456673"/>
              <a:gd name="connsiteY167" fmla="*/ 472304 h 6857999"/>
              <a:gd name="connsiteX168" fmla="*/ 5197312 w 6456673"/>
              <a:gd name="connsiteY168" fmla="*/ 476912 h 6857999"/>
              <a:gd name="connsiteX169" fmla="*/ 5216985 w 6456673"/>
              <a:gd name="connsiteY169" fmla="*/ 490559 h 6857999"/>
              <a:gd name="connsiteX170" fmla="*/ 5247115 w 6456673"/>
              <a:gd name="connsiteY170" fmla="*/ 457682 h 6857999"/>
              <a:gd name="connsiteX171" fmla="*/ 5212731 w 6456673"/>
              <a:gd name="connsiteY171" fmla="*/ 438363 h 6857999"/>
              <a:gd name="connsiteX172" fmla="*/ 5169929 w 6456673"/>
              <a:gd name="connsiteY172" fmla="*/ 432780 h 6857999"/>
              <a:gd name="connsiteX173" fmla="*/ 5722907 w 6456673"/>
              <a:gd name="connsiteY173" fmla="*/ 428614 h 6857999"/>
              <a:gd name="connsiteX174" fmla="*/ 5620198 w 6456673"/>
              <a:gd name="connsiteY174" fmla="*/ 511561 h 6857999"/>
              <a:gd name="connsiteX175" fmla="*/ 5634466 w 6456673"/>
              <a:gd name="connsiteY175" fmla="*/ 521840 h 6857999"/>
              <a:gd name="connsiteX176" fmla="*/ 5647935 w 6456673"/>
              <a:gd name="connsiteY176" fmla="*/ 515460 h 6857999"/>
              <a:gd name="connsiteX177" fmla="*/ 5665393 w 6456673"/>
              <a:gd name="connsiteY177" fmla="*/ 532918 h 6857999"/>
              <a:gd name="connsiteX178" fmla="*/ 5662646 w 6456673"/>
              <a:gd name="connsiteY178" fmla="*/ 542222 h 6857999"/>
              <a:gd name="connsiteX179" fmla="*/ 5676914 w 6456673"/>
              <a:gd name="connsiteY179" fmla="*/ 552502 h 6857999"/>
              <a:gd name="connsiteX180" fmla="*/ 5722907 w 6456673"/>
              <a:gd name="connsiteY180" fmla="*/ 428614 h 6857999"/>
              <a:gd name="connsiteX181" fmla="*/ 5647847 w 6456673"/>
              <a:gd name="connsiteY181" fmla="*/ 416917 h 6857999"/>
              <a:gd name="connsiteX182" fmla="*/ 5633491 w 6456673"/>
              <a:gd name="connsiteY182" fmla="*/ 433046 h 6857999"/>
              <a:gd name="connsiteX183" fmla="*/ 5633402 w 6456673"/>
              <a:gd name="connsiteY183" fmla="*/ 433046 h 6857999"/>
              <a:gd name="connsiteX184" fmla="*/ 5547886 w 6456673"/>
              <a:gd name="connsiteY184" fmla="*/ 518562 h 6857999"/>
              <a:gd name="connsiteX185" fmla="*/ 5547886 w 6456673"/>
              <a:gd name="connsiteY185" fmla="*/ 518651 h 6857999"/>
              <a:gd name="connsiteX186" fmla="*/ 5531757 w 6456673"/>
              <a:gd name="connsiteY186" fmla="*/ 533007 h 6857999"/>
              <a:gd name="connsiteX187" fmla="*/ 5547886 w 6456673"/>
              <a:gd name="connsiteY187" fmla="*/ 547363 h 6857999"/>
              <a:gd name="connsiteX188" fmla="*/ 5547886 w 6456673"/>
              <a:gd name="connsiteY188" fmla="*/ 547452 h 6857999"/>
              <a:gd name="connsiteX189" fmla="*/ 5577130 w 6456673"/>
              <a:gd name="connsiteY189" fmla="*/ 605142 h 6857999"/>
              <a:gd name="connsiteX190" fmla="*/ 5585725 w 6456673"/>
              <a:gd name="connsiteY190" fmla="*/ 582013 h 6857999"/>
              <a:gd name="connsiteX191" fmla="*/ 5568799 w 6456673"/>
              <a:gd name="connsiteY191" fmla="*/ 533007 h 6857999"/>
              <a:gd name="connsiteX192" fmla="*/ 5647847 w 6456673"/>
              <a:gd name="connsiteY192" fmla="*/ 453959 h 6857999"/>
              <a:gd name="connsiteX193" fmla="*/ 5674698 w 6456673"/>
              <a:gd name="connsiteY193" fmla="*/ 458656 h 6857999"/>
              <a:gd name="connsiteX194" fmla="*/ 5693928 w 6456673"/>
              <a:gd name="connsiteY194" fmla="*/ 443148 h 6857999"/>
              <a:gd name="connsiteX195" fmla="*/ 5662292 w 6456673"/>
              <a:gd name="connsiteY195" fmla="*/ 433046 h 6857999"/>
              <a:gd name="connsiteX196" fmla="*/ 5662203 w 6456673"/>
              <a:gd name="connsiteY196" fmla="*/ 433046 h 6857999"/>
              <a:gd name="connsiteX197" fmla="*/ 5662114 w 6456673"/>
              <a:gd name="connsiteY197" fmla="*/ 432957 h 6857999"/>
              <a:gd name="connsiteX198" fmla="*/ 5647847 w 6456673"/>
              <a:gd name="connsiteY198" fmla="*/ 416917 h 6857999"/>
              <a:gd name="connsiteX199" fmla="*/ 842544 w 6456673"/>
              <a:gd name="connsiteY199" fmla="*/ 0 h 6857999"/>
              <a:gd name="connsiteX200" fmla="*/ 2733870 w 6456673"/>
              <a:gd name="connsiteY200" fmla="*/ 0 h 6857999"/>
              <a:gd name="connsiteX201" fmla="*/ 6456673 w 6456673"/>
              <a:gd name="connsiteY201" fmla="*/ 0 h 6857999"/>
              <a:gd name="connsiteX202" fmla="*/ 6456673 w 6456673"/>
              <a:gd name="connsiteY202" fmla="*/ 1856904 h 6857999"/>
              <a:gd name="connsiteX203" fmla="*/ 6456673 w 6456673"/>
              <a:gd name="connsiteY203" fmla="*/ 6857999 h 6857999"/>
              <a:gd name="connsiteX204" fmla="*/ 818673 w 6456673"/>
              <a:gd name="connsiteY204" fmla="*/ 6857999 h 6857999"/>
              <a:gd name="connsiteX205" fmla="*/ 739464 w 6456673"/>
              <a:gd name="connsiteY205" fmla="*/ 6703345 h 6857999"/>
              <a:gd name="connsiteX206" fmla="*/ 0 w 6456673"/>
              <a:gd name="connsiteY206" fmla="*/ 3452303 h 6857999"/>
              <a:gd name="connsiteX207" fmla="*/ 739464 w 6456673"/>
              <a:gd name="connsiteY207" fmla="*/ 201263 h 6857999"/>
              <a:gd name="connsiteX208" fmla="*/ 842544 w 6456673"/>
              <a:gd name="connsiteY20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35573 w 6456673"/>
              <a:gd name="connsiteY108" fmla="*/ 468404 h 6857999"/>
              <a:gd name="connsiteX109" fmla="*/ 4829459 w 6456673"/>
              <a:gd name="connsiteY109" fmla="*/ 495787 h 6857999"/>
              <a:gd name="connsiteX110" fmla="*/ 4836193 w 6456673"/>
              <a:gd name="connsiteY110" fmla="*/ 521752 h 6857999"/>
              <a:gd name="connsiteX111" fmla="*/ 4853031 w 6456673"/>
              <a:gd name="connsiteY111" fmla="*/ 537615 h 6857999"/>
              <a:gd name="connsiteX112" fmla="*/ 4874920 w 6456673"/>
              <a:gd name="connsiteY112" fmla="*/ 547185 h 6857999"/>
              <a:gd name="connsiteX113" fmla="*/ 4896808 w 6456673"/>
              <a:gd name="connsiteY113" fmla="*/ 554275 h 6857999"/>
              <a:gd name="connsiteX114" fmla="*/ 4913646 w 6456673"/>
              <a:gd name="connsiteY114" fmla="*/ 562871 h 6857999"/>
              <a:gd name="connsiteX115" fmla="*/ 4920381 w 6456673"/>
              <a:gd name="connsiteY115" fmla="*/ 576695 h 6857999"/>
              <a:gd name="connsiteX116" fmla="*/ 4917811 w 6456673"/>
              <a:gd name="connsiteY116" fmla="*/ 585734 h 6857999"/>
              <a:gd name="connsiteX117" fmla="*/ 4910987 w 6456673"/>
              <a:gd name="connsiteY117" fmla="*/ 592026 h 6857999"/>
              <a:gd name="connsiteX118" fmla="*/ 4901417 w 6456673"/>
              <a:gd name="connsiteY118" fmla="*/ 595748 h 6857999"/>
              <a:gd name="connsiteX119" fmla="*/ 4890871 w 6456673"/>
              <a:gd name="connsiteY119" fmla="*/ 596989 h 6857999"/>
              <a:gd name="connsiteX120" fmla="*/ 4870223 w 6456673"/>
              <a:gd name="connsiteY120" fmla="*/ 592203 h 6857999"/>
              <a:gd name="connsiteX121" fmla="*/ 4853651 w 6456673"/>
              <a:gd name="connsiteY121" fmla="*/ 578645 h 6857999"/>
              <a:gd name="connsiteX122" fmla="*/ 4823078 w 6456673"/>
              <a:gd name="connsiteY122" fmla="*/ 611877 h 6857999"/>
              <a:gd name="connsiteX123" fmla="*/ 4853208 w 6456673"/>
              <a:gd name="connsiteY123" fmla="*/ 630486 h 6857999"/>
              <a:gd name="connsiteX124" fmla="*/ 4888212 w 6456673"/>
              <a:gd name="connsiteY124" fmla="*/ 636247 h 6857999"/>
              <a:gd name="connsiteX125" fmla="*/ 4916836 w 6456673"/>
              <a:gd name="connsiteY125" fmla="*/ 632436 h 6857999"/>
              <a:gd name="connsiteX126" fmla="*/ 4940674 w 6456673"/>
              <a:gd name="connsiteY126" fmla="*/ 620650 h 6857999"/>
              <a:gd name="connsiteX127" fmla="*/ 4956980 w 6456673"/>
              <a:gd name="connsiteY127" fmla="*/ 600711 h 6857999"/>
              <a:gd name="connsiteX128" fmla="*/ 4963006 w 6456673"/>
              <a:gd name="connsiteY128" fmla="*/ 572530 h 6857999"/>
              <a:gd name="connsiteX129" fmla="*/ 4956448 w 6456673"/>
              <a:gd name="connsiteY129" fmla="*/ 545413 h 6857999"/>
              <a:gd name="connsiteX130" fmla="*/ 4939877 w 6456673"/>
              <a:gd name="connsiteY130" fmla="*/ 529285 h 6857999"/>
              <a:gd name="connsiteX131" fmla="*/ 4918431 w 6456673"/>
              <a:gd name="connsiteY131" fmla="*/ 519980 h 6857999"/>
              <a:gd name="connsiteX132" fmla="*/ 4896986 w 6456673"/>
              <a:gd name="connsiteY132" fmla="*/ 513422 h 6857999"/>
              <a:gd name="connsiteX133" fmla="*/ 4880414 w 6456673"/>
              <a:gd name="connsiteY133" fmla="*/ 505446 h 6857999"/>
              <a:gd name="connsiteX134" fmla="*/ 4873856 w 6456673"/>
              <a:gd name="connsiteY134" fmla="*/ 492065 h 6857999"/>
              <a:gd name="connsiteX135" fmla="*/ 4876603 w 6456673"/>
              <a:gd name="connsiteY135" fmla="*/ 482760 h 6857999"/>
              <a:gd name="connsiteX136" fmla="*/ 4883693 w 6456673"/>
              <a:gd name="connsiteY136" fmla="*/ 476645 h 6857999"/>
              <a:gd name="connsiteX137" fmla="*/ 4892998 w 6456673"/>
              <a:gd name="connsiteY137" fmla="*/ 473189 h 6857999"/>
              <a:gd name="connsiteX138" fmla="*/ 4902569 w 6456673"/>
              <a:gd name="connsiteY138" fmla="*/ 472126 h 6857999"/>
              <a:gd name="connsiteX139" fmla="*/ 4919406 w 6456673"/>
              <a:gd name="connsiteY139" fmla="*/ 475316 h 6857999"/>
              <a:gd name="connsiteX140" fmla="*/ 4933496 w 6456673"/>
              <a:gd name="connsiteY140" fmla="*/ 485064 h 6857999"/>
              <a:gd name="connsiteX141" fmla="*/ 5169929 w 6456673"/>
              <a:gd name="connsiteY141" fmla="*/ 432780 h 6857999"/>
              <a:gd name="connsiteX142" fmla="*/ 5128101 w 6456673"/>
              <a:gd name="connsiteY142" fmla="*/ 439869 h 6857999"/>
              <a:gd name="connsiteX143" fmla="*/ 5094958 w 6456673"/>
              <a:gd name="connsiteY143" fmla="*/ 460252 h 6857999"/>
              <a:gd name="connsiteX144" fmla="*/ 5073246 w 6456673"/>
              <a:gd name="connsiteY144" fmla="*/ 492420 h 6857999"/>
              <a:gd name="connsiteX145" fmla="*/ 5065448 w 6456673"/>
              <a:gd name="connsiteY145" fmla="*/ 534602 h 6857999"/>
              <a:gd name="connsiteX146" fmla="*/ 5073246 w 6456673"/>
              <a:gd name="connsiteY146" fmla="*/ 576784 h 6857999"/>
              <a:gd name="connsiteX147" fmla="*/ 5094958 w 6456673"/>
              <a:gd name="connsiteY147" fmla="*/ 608953 h 6857999"/>
              <a:gd name="connsiteX148" fmla="*/ 5128101 w 6456673"/>
              <a:gd name="connsiteY148" fmla="*/ 629335 h 6857999"/>
              <a:gd name="connsiteX149" fmla="*/ 5169929 w 6456673"/>
              <a:gd name="connsiteY149" fmla="*/ 636425 h 6857999"/>
              <a:gd name="connsiteX150" fmla="*/ 5211757 w 6456673"/>
              <a:gd name="connsiteY150" fmla="*/ 632082 h 6857999"/>
              <a:gd name="connsiteX151" fmla="*/ 5251192 w 6456673"/>
              <a:gd name="connsiteY151" fmla="*/ 617815 h 6857999"/>
              <a:gd name="connsiteX152" fmla="*/ 5251192 w 6456673"/>
              <a:gd name="connsiteY152" fmla="*/ 516524 h 6857999"/>
              <a:gd name="connsiteX153" fmla="*/ 5175423 w 6456673"/>
              <a:gd name="connsiteY153" fmla="*/ 516524 h 6857999"/>
              <a:gd name="connsiteX154" fmla="*/ 5175423 w 6456673"/>
              <a:gd name="connsiteY154" fmla="*/ 555959 h 6857999"/>
              <a:gd name="connsiteX155" fmla="*/ 5210162 w 6456673"/>
              <a:gd name="connsiteY155" fmla="*/ 555959 h 6857999"/>
              <a:gd name="connsiteX156" fmla="*/ 5210162 w 6456673"/>
              <a:gd name="connsiteY156" fmla="*/ 587419 h 6857999"/>
              <a:gd name="connsiteX157" fmla="*/ 5194033 w 6456673"/>
              <a:gd name="connsiteY157" fmla="*/ 593888 h 6857999"/>
              <a:gd name="connsiteX158" fmla="*/ 5169929 w 6456673"/>
              <a:gd name="connsiteY158" fmla="*/ 597078 h 6857999"/>
              <a:gd name="connsiteX159" fmla="*/ 5145204 w 6456673"/>
              <a:gd name="connsiteY159" fmla="*/ 592470 h 6857999"/>
              <a:gd name="connsiteX160" fmla="*/ 5126151 w 6456673"/>
              <a:gd name="connsiteY160" fmla="*/ 579443 h 6857999"/>
              <a:gd name="connsiteX161" fmla="*/ 5114011 w 6456673"/>
              <a:gd name="connsiteY161" fmla="*/ 559770 h 6857999"/>
              <a:gd name="connsiteX162" fmla="*/ 5109757 w 6456673"/>
              <a:gd name="connsiteY162" fmla="*/ 534691 h 6857999"/>
              <a:gd name="connsiteX163" fmla="*/ 5114011 w 6456673"/>
              <a:gd name="connsiteY163" fmla="*/ 509789 h 6857999"/>
              <a:gd name="connsiteX164" fmla="*/ 5126151 w 6456673"/>
              <a:gd name="connsiteY164" fmla="*/ 489939 h 6857999"/>
              <a:gd name="connsiteX165" fmla="*/ 5145204 w 6456673"/>
              <a:gd name="connsiteY165" fmla="*/ 476912 h 6857999"/>
              <a:gd name="connsiteX166" fmla="*/ 5169929 w 6456673"/>
              <a:gd name="connsiteY166" fmla="*/ 472304 h 6857999"/>
              <a:gd name="connsiteX167" fmla="*/ 5197312 w 6456673"/>
              <a:gd name="connsiteY167" fmla="*/ 476912 h 6857999"/>
              <a:gd name="connsiteX168" fmla="*/ 5216985 w 6456673"/>
              <a:gd name="connsiteY168" fmla="*/ 490559 h 6857999"/>
              <a:gd name="connsiteX169" fmla="*/ 5247115 w 6456673"/>
              <a:gd name="connsiteY169" fmla="*/ 457682 h 6857999"/>
              <a:gd name="connsiteX170" fmla="*/ 5212731 w 6456673"/>
              <a:gd name="connsiteY170" fmla="*/ 438363 h 6857999"/>
              <a:gd name="connsiteX171" fmla="*/ 5169929 w 6456673"/>
              <a:gd name="connsiteY171" fmla="*/ 432780 h 6857999"/>
              <a:gd name="connsiteX172" fmla="*/ 5722907 w 6456673"/>
              <a:gd name="connsiteY172" fmla="*/ 428614 h 6857999"/>
              <a:gd name="connsiteX173" fmla="*/ 5620198 w 6456673"/>
              <a:gd name="connsiteY173" fmla="*/ 511561 h 6857999"/>
              <a:gd name="connsiteX174" fmla="*/ 5634466 w 6456673"/>
              <a:gd name="connsiteY174" fmla="*/ 521840 h 6857999"/>
              <a:gd name="connsiteX175" fmla="*/ 5647935 w 6456673"/>
              <a:gd name="connsiteY175" fmla="*/ 515460 h 6857999"/>
              <a:gd name="connsiteX176" fmla="*/ 5665393 w 6456673"/>
              <a:gd name="connsiteY176" fmla="*/ 532918 h 6857999"/>
              <a:gd name="connsiteX177" fmla="*/ 5662646 w 6456673"/>
              <a:gd name="connsiteY177" fmla="*/ 542222 h 6857999"/>
              <a:gd name="connsiteX178" fmla="*/ 5676914 w 6456673"/>
              <a:gd name="connsiteY178" fmla="*/ 552502 h 6857999"/>
              <a:gd name="connsiteX179" fmla="*/ 5722907 w 6456673"/>
              <a:gd name="connsiteY179" fmla="*/ 428614 h 6857999"/>
              <a:gd name="connsiteX180" fmla="*/ 5647847 w 6456673"/>
              <a:gd name="connsiteY180" fmla="*/ 416917 h 6857999"/>
              <a:gd name="connsiteX181" fmla="*/ 5633491 w 6456673"/>
              <a:gd name="connsiteY181" fmla="*/ 433046 h 6857999"/>
              <a:gd name="connsiteX182" fmla="*/ 5633402 w 6456673"/>
              <a:gd name="connsiteY182" fmla="*/ 433046 h 6857999"/>
              <a:gd name="connsiteX183" fmla="*/ 5547886 w 6456673"/>
              <a:gd name="connsiteY183" fmla="*/ 518562 h 6857999"/>
              <a:gd name="connsiteX184" fmla="*/ 5547886 w 6456673"/>
              <a:gd name="connsiteY184" fmla="*/ 518651 h 6857999"/>
              <a:gd name="connsiteX185" fmla="*/ 5531757 w 6456673"/>
              <a:gd name="connsiteY185" fmla="*/ 533007 h 6857999"/>
              <a:gd name="connsiteX186" fmla="*/ 5547886 w 6456673"/>
              <a:gd name="connsiteY186" fmla="*/ 547363 h 6857999"/>
              <a:gd name="connsiteX187" fmla="*/ 5547886 w 6456673"/>
              <a:gd name="connsiteY187" fmla="*/ 547452 h 6857999"/>
              <a:gd name="connsiteX188" fmla="*/ 5577130 w 6456673"/>
              <a:gd name="connsiteY188" fmla="*/ 605142 h 6857999"/>
              <a:gd name="connsiteX189" fmla="*/ 5585725 w 6456673"/>
              <a:gd name="connsiteY189" fmla="*/ 582013 h 6857999"/>
              <a:gd name="connsiteX190" fmla="*/ 5568799 w 6456673"/>
              <a:gd name="connsiteY190" fmla="*/ 533007 h 6857999"/>
              <a:gd name="connsiteX191" fmla="*/ 5647847 w 6456673"/>
              <a:gd name="connsiteY191" fmla="*/ 453959 h 6857999"/>
              <a:gd name="connsiteX192" fmla="*/ 5674698 w 6456673"/>
              <a:gd name="connsiteY192" fmla="*/ 458656 h 6857999"/>
              <a:gd name="connsiteX193" fmla="*/ 5693928 w 6456673"/>
              <a:gd name="connsiteY193" fmla="*/ 443148 h 6857999"/>
              <a:gd name="connsiteX194" fmla="*/ 5662292 w 6456673"/>
              <a:gd name="connsiteY194" fmla="*/ 433046 h 6857999"/>
              <a:gd name="connsiteX195" fmla="*/ 5662203 w 6456673"/>
              <a:gd name="connsiteY195" fmla="*/ 433046 h 6857999"/>
              <a:gd name="connsiteX196" fmla="*/ 5662114 w 6456673"/>
              <a:gd name="connsiteY196" fmla="*/ 432957 h 6857999"/>
              <a:gd name="connsiteX197" fmla="*/ 5647847 w 6456673"/>
              <a:gd name="connsiteY197" fmla="*/ 416917 h 6857999"/>
              <a:gd name="connsiteX198" fmla="*/ 842544 w 6456673"/>
              <a:gd name="connsiteY198" fmla="*/ 0 h 6857999"/>
              <a:gd name="connsiteX199" fmla="*/ 2733870 w 6456673"/>
              <a:gd name="connsiteY199" fmla="*/ 0 h 6857999"/>
              <a:gd name="connsiteX200" fmla="*/ 6456673 w 6456673"/>
              <a:gd name="connsiteY200" fmla="*/ 0 h 6857999"/>
              <a:gd name="connsiteX201" fmla="*/ 6456673 w 6456673"/>
              <a:gd name="connsiteY201" fmla="*/ 1856904 h 6857999"/>
              <a:gd name="connsiteX202" fmla="*/ 6456673 w 6456673"/>
              <a:gd name="connsiteY202" fmla="*/ 6857999 h 6857999"/>
              <a:gd name="connsiteX203" fmla="*/ 818673 w 6456673"/>
              <a:gd name="connsiteY203" fmla="*/ 6857999 h 6857999"/>
              <a:gd name="connsiteX204" fmla="*/ 739464 w 6456673"/>
              <a:gd name="connsiteY204" fmla="*/ 6703345 h 6857999"/>
              <a:gd name="connsiteX205" fmla="*/ 0 w 6456673"/>
              <a:gd name="connsiteY205" fmla="*/ 3452303 h 6857999"/>
              <a:gd name="connsiteX206" fmla="*/ 739464 w 6456673"/>
              <a:gd name="connsiteY206" fmla="*/ 201263 h 6857999"/>
              <a:gd name="connsiteX207" fmla="*/ 842544 w 6456673"/>
              <a:gd name="connsiteY20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29459 w 6456673"/>
              <a:gd name="connsiteY108" fmla="*/ 495787 h 6857999"/>
              <a:gd name="connsiteX109" fmla="*/ 4836193 w 6456673"/>
              <a:gd name="connsiteY109" fmla="*/ 521752 h 6857999"/>
              <a:gd name="connsiteX110" fmla="*/ 4853031 w 6456673"/>
              <a:gd name="connsiteY110" fmla="*/ 537615 h 6857999"/>
              <a:gd name="connsiteX111" fmla="*/ 4874920 w 6456673"/>
              <a:gd name="connsiteY111" fmla="*/ 547185 h 6857999"/>
              <a:gd name="connsiteX112" fmla="*/ 4896808 w 6456673"/>
              <a:gd name="connsiteY112" fmla="*/ 554275 h 6857999"/>
              <a:gd name="connsiteX113" fmla="*/ 4913646 w 6456673"/>
              <a:gd name="connsiteY113" fmla="*/ 562871 h 6857999"/>
              <a:gd name="connsiteX114" fmla="*/ 4920381 w 6456673"/>
              <a:gd name="connsiteY114" fmla="*/ 576695 h 6857999"/>
              <a:gd name="connsiteX115" fmla="*/ 4917811 w 6456673"/>
              <a:gd name="connsiteY115" fmla="*/ 585734 h 6857999"/>
              <a:gd name="connsiteX116" fmla="*/ 4910987 w 6456673"/>
              <a:gd name="connsiteY116" fmla="*/ 592026 h 6857999"/>
              <a:gd name="connsiteX117" fmla="*/ 4901417 w 6456673"/>
              <a:gd name="connsiteY117" fmla="*/ 595748 h 6857999"/>
              <a:gd name="connsiteX118" fmla="*/ 4890871 w 6456673"/>
              <a:gd name="connsiteY118" fmla="*/ 596989 h 6857999"/>
              <a:gd name="connsiteX119" fmla="*/ 4870223 w 6456673"/>
              <a:gd name="connsiteY119" fmla="*/ 592203 h 6857999"/>
              <a:gd name="connsiteX120" fmla="*/ 4853651 w 6456673"/>
              <a:gd name="connsiteY120" fmla="*/ 578645 h 6857999"/>
              <a:gd name="connsiteX121" fmla="*/ 4823078 w 6456673"/>
              <a:gd name="connsiteY121" fmla="*/ 611877 h 6857999"/>
              <a:gd name="connsiteX122" fmla="*/ 4853208 w 6456673"/>
              <a:gd name="connsiteY122" fmla="*/ 630486 h 6857999"/>
              <a:gd name="connsiteX123" fmla="*/ 4888212 w 6456673"/>
              <a:gd name="connsiteY123" fmla="*/ 636247 h 6857999"/>
              <a:gd name="connsiteX124" fmla="*/ 4916836 w 6456673"/>
              <a:gd name="connsiteY124" fmla="*/ 632436 h 6857999"/>
              <a:gd name="connsiteX125" fmla="*/ 4940674 w 6456673"/>
              <a:gd name="connsiteY125" fmla="*/ 620650 h 6857999"/>
              <a:gd name="connsiteX126" fmla="*/ 4956980 w 6456673"/>
              <a:gd name="connsiteY126" fmla="*/ 600711 h 6857999"/>
              <a:gd name="connsiteX127" fmla="*/ 4963006 w 6456673"/>
              <a:gd name="connsiteY127" fmla="*/ 572530 h 6857999"/>
              <a:gd name="connsiteX128" fmla="*/ 4956448 w 6456673"/>
              <a:gd name="connsiteY128" fmla="*/ 545413 h 6857999"/>
              <a:gd name="connsiteX129" fmla="*/ 4939877 w 6456673"/>
              <a:gd name="connsiteY129" fmla="*/ 529285 h 6857999"/>
              <a:gd name="connsiteX130" fmla="*/ 4918431 w 6456673"/>
              <a:gd name="connsiteY130" fmla="*/ 519980 h 6857999"/>
              <a:gd name="connsiteX131" fmla="*/ 4896986 w 6456673"/>
              <a:gd name="connsiteY131" fmla="*/ 513422 h 6857999"/>
              <a:gd name="connsiteX132" fmla="*/ 4880414 w 6456673"/>
              <a:gd name="connsiteY132" fmla="*/ 505446 h 6857999"/>
              <a:gd name="connsiteX133" fmla="*/ 4873856 w 6456673"/>
              <a:gd name="connsiteY133" fmla="*/ 492065 h 6857999"/>
              <a:gd name="connsiteX134" fmla="*/ 4876603 w 6456673"/>
              <a:gd name="connsiteY134" fmla="*/ 482760 h 6857999"/>
              <a:gd name="connsiteX135" fmla="*/ 4883693 w 6456673"/>
              <a:gd name="connsiteY135" fmla="*/ 476645 h 6857999"/>
              <a:gd name="connsiteX136" fmla="*/ 4892998 w 6456673"/>
              <a:gd name="connsiteY136" fmla="*/ 473189 h 6857999"/>
              <a:gd name="connsiteX137" fmla="*/ 4902569 w 6456673"/>
              <a:gd name="connsiteY137" fmla="*/ 472126 h 6857999"/>
              <a:gd name="connsiteX138" fmla="*/ 4919406 w 6456673"/>
              <a:gd name="connsiteY138" fmla="*/ 475316 h 6857999"/>
              <a:gd name="connsiteX139" fmla="*/ 4933496 w 6456673"/>
              <a:gd name="connsiteY139" fmla="*/ 485064 h 6857999"/>
              <a:gd name="connsiteX140" fmla="*/ 5169929 w 6456673"/>
              <a:gd name="connsiteY140" fmla="*/ 432780 h 6857999"/>
              <a:gd name="connsiteX141" fmla="*/ 5128101 w 6456673"/>
              <a:gd name="connsiteY141" fmla="*/ 439869 h 6857999"/>
              <a:gd name="connsiteX142" fmla="*/ 5094958 w 6456673"/>
              <a:gd name="connsiteY142" fmla="*/ 460252 h 6857999"/>
              <a:gd name="connsiteX143" fmla="*/ 5073246 w 6456673"/>
              <a:gd name="connsiteY143" fmla="*/ 492420 h 6857999"/>
              <a:gd name="connsiteX144" fmla="*/ 5065448 w 6456673"/>
              <a:gd name="connsiteY144" fmla="*/ 534602 h 6857999"/>
              <a:gd name="connsiteX145" fmla="*/ 5073246 w 6456673"/>
              <a:gd name="connsiteY145" fmla="*/ 576784 h 6857999"/>
              <a:gd name="connsiteX146" fmla="*/ 5094958 w 6456673"/>
              <a:gd name="connsiteY146" fmla="*/ 608953 h 6857999"/>
              <a:gd name="connsiteX147" fmla="*/ 5128101 w 6456673"/>
              <a:gd name="connsiteY147" fmla="*/ 629335 h 6857999"/>
              <a:gd name="connsiteX148" fmla="*/ 5169929 w 6456673"/>
              <a:gd name="connsiteY148" fmla="*/ 636425 h 6857999"/>
              <a:gd name="connsiteX149" fmla="*/ 5211757 w 6456673"/>
              <a:gd name="connsiteY149" fmla="*/ 632082 h 6857999"/>
              <a:gd name="connsiteX150" fmla="*/ 5251192 w 6456673"/>
              <a:gd name="connsiteY150" fmla="*/ 617815 h 6857999"/>
              <a:gd name="connsiteX151" fmla="*/ 5251192 w 6456673"/>
              <a:gd name="connsiteY151" fmla="*/ 516524 h 6857999"/>
              <a:gd name="connsiteX152" fmla="*/ 5175423 w 6456673"/>
              <a:gd name="connsiteY152" fmla="*/ 516524 h 6857999"/>
              <a:gd name="connsiteX153" fmla="*/ 5175423 w 6456673"/>
              <a:gd name="connsiteY153" fmla="*/ 555959 h 6857999"/>
              <a:gd name="connsiteX154" fmla="*/ 5210162 w 6456673"/>
              <a:gd name="connsiteY154" fmla="*/ 555959 h 6857999"/>
              <a:gd name="connsiteX155" fmla="*/ 5210162 w 6456673"/>
              <a:gd name="connsiteY155" fmla="*/ 587419 h 6857999"/>
              <a:gd name="connsiteX156" fmla="*/ 5194033 w 6456673"/>
              <a:gd name="connsiteY156" fmla="*/ 593888 h 6857999"/>
              <a:gd name="connsiteX157" fmla="*/ 5169929 w 6456673"/>
              <a:gd name="connsiteY157" fmla="*/ 597078 h 6857999"/>
              <a:gd name="connsiteX158" fmla="*/ 5145204 w 6456673"/>
              <a:gd name="connsiteY158" fmla="*/ 592470 h 6857999"/>
              <a:gd name="connsiteX159" fmla="*/ 5126151 w 6456673"/>
              <a:gd name="connsiteY159" fmla="*/ 579443 h 6857999"/>
              <a:gd name="connsiteX160" fmla="*/ 5114011 w 6456673"/>
              <a:gd name="connsiteY160" fmla="*/ 559770 h 6857999"/>
              <a:gd name="connsiteX161" fmla="*/ 5109757 w 6456673"/>
              <a:gd name="connsiteY161" fmla="*/ 534691 h 6857999"/>
              <a:gd name="connsiteX162" fmla="*/ 5114011 w 6456673"/>
              <a:gd name="connsiteY162" fmla="*/ 509789 h 6857999"/>
              <a:gd name="connsiteX163" fmla="*/ 5126151 w 6456673"/>
              <a:gd name="connsiteY163" fmla="*/ 489939 h 6857999"/>
              <a:gd name="connsiteX164" fmla="*/ 5145204 w 6456673"/>
              <a:gd name="connsiteY164" fmla="*/ 476912 h 6857999"/>
              <a:gd name="connsiteX165" fmla="*/ 5169929 w 6456673"/>
              <a:gd name="connsiteY165" fmla="*/ 472304 h 6857999"/>
              <a:gd name="connsiteX166" fmla="*/ 5197312 w 6456673"/>
              <a:gd name="connsiteY166" fmla="*/ 476912 h 6857999"/>
              <a:gd name="connsiteX167" fmla="*/ 5216985 w 6456673"/>
              <a:gd name="connsiteY167" fmla="*/ 490559 h 6857999"/>
              <a:gd name="connsiteX168" fmla="*/ 5247115 w 6456673"/>
              <a:gd name="connsiteY168" fmla="*/ 457682 h 6857999"/>
              <a:gd name="connsiteX169" fmla="*/ 5212731 w 6456673"/>
              <a:gd name="connsiteY169" fmla="*/ 438363 h 6857999"/>
              <a:gd name="connsiteX170" fmla="*/ 5169929 w 6456673"/>
              <a:gd name="connsiteY170" fmla="*/ 432780 h 6857999"/>
              <a:gd name="connsiteX171" fmla="*/ 5722907 w 6456673"/>
              <a:gd name="connsiteY171" fmla="*/ 428614 h 6857999"/>
              <a:gd name="connsiteX172" fmla="*/ 5620198 w 6456673"/>
              <a:gd name="connsiteY172" fmla="*/ 511561 h 6857999"/>
              <a:gd name="connsiteX173" fmla="*/ 5634466 w 6456673"/>
              <a:gd name="connsiteY173" fmla="*/ 521840 h 6857999"/>
              <a:gd name="connsiteX174" fmla="*/ 5647935 w 6456673"/>
              <a:gd name="connsiteY174" fmla="*/ 515460 h 6857999"/>
              <a:gd name="connsiteX175" fmla="*/ 5665393 w 6456673"/>
              <a:gd name="connsiteY175" fmla="*/ 532918 h 6857999"/>
              <a:gd name="connsiteX176" fmla="*/ 5662646 w 6456673"/>
              <a:gd name="connsiteY176" fmla="*/ 542222 h 6857999"/>
              <a:gd name="connsiteX177" fmla="*/ 5676914 w 6456673"/>
              <a:gd name="connsiteY177" fmla="*/ 552502 h 6857999"/>
              <a:gd name="connsiteX178" fmla="*/ 5722907 w 6456673"/>
              <a:gd name="connsiteY178" fmla="*/ 428614 h 6857999"/>
              <a:gd name="connsiteX179" fmla="*/ 5647847 w 6456673"/>
              <a:gd name="connsiteY179" fmla="*/ 416917 h 6857999"/>
              <a:gd name="connsiteX180" fmla="*/ 5633491 w 6456673"/>
              <a:gd name="connsiteY180" fmla="*/ 433046 h 6857999"/>
              <a:gd name="connsiteX181" fmla="*/ 5633402 w 6456673"/>
              <a:gd name="connsiteY181" fmla="*/ 433046 h 6857999"/>
              <a:gd name="connsiteX182" fmla="*/ 5547886 w 6456673"/>
              <a:gd name="connsiteY182" fmla="*/ 518562 h 6857999"/>
              <a:gd name="connsiteX183" fmla="*/ 5547886 w 6456673"/>
              <a:gd name="connsiteY183" fmla="*/ 518651 h 6857999"/>
              <a:gd name="connsiteX184" fmla="*/ 5531757 w 6456673"/>
              <a:gd name="connsiteY184" fmla="*/ 533007 h 6857999"/>
              <a:gd name="connsiteX185" fmla="*/ 5547886 w 6456673"/>
              <a:gd name="connsiteY185" fmla="*/ 547363 h 6857999"/>
              <a:gd name="connsiteX186" fmla="*/ 5547886 w 6456673"/>
              <a:gd name="connsiteY186" fmla="*/ 547452 h 6857999"/>
              <a:gd name="connsiteX187" fmla="*/ 5577130 w 6456673"/>
              <a:gd name="connsiteY187" fmla="*/ 605142 h 6857999"/>
              <a:gd name="connsiteX188" fmla="*/ 5585725 w 6456673"/>
              <a:gd name="connsiteY188" fmla="*/ 582013 h 6857999"/>
              <a:gd name="connsiteX189" fmla="*/ 5568799 w 6456673"/>
              <a:gd name="connsiteY189" fmla="*/ 533007 h 6857999"/>
              <a:gd name="connsiteX190" fmla="*/ 5647847 w 6456673"/>
              <a:gd name="connsiteY190" fmla="*/ 453959 h 6857999"/>
              <a:gd name="connsiteX191" fmla="*/ 5674698 w 6456673"/>
              <a:gd name="connsiteY191" fmla="*/ 458656 h 6857999"/>
              <a:gd name="connsiteX192" fmla="*/ 5693928 w 6456673"/>
              <a:gd name="connsiteY192" fmla="*/ 443148 h 6857999"/>
              <a:gd name="connsiteX193" fmla="*/ 5662292 w 6456673"/>
              <a:gd name="connsiteY193" fmla="*/ 433046 h 6857999"/>
              <a:gd name="connsiteX194" fmla="*/ 5662203 w 6456673"/>
              <a:gd name="connsiteY194" fmla="*/ 433046 h 6857999"/>
              <a:gd name="connsiteX195" fmla="*/ 5662114 w 6456673"/>
              <a:gd name="connsiteY195" fmla="*/ 432957 h 6857999"/>
              <a:gd name="connsiteX196" fmla="*/ 5647847 w 6456673"/>
              <a:gd name="connsiteY196" fmla="*/ 416917 h 6857999"/>
              <a:gd name="connsiteX197" fmla="*/ 842544 w 6456673"/>
              <a:gd name="connsiteY197" fmla="*/ 0 h 6857999"/>
              <a:gd name="connsiteX198" fmla="*/ 2733870 w 6456673"/>
              <a:gd name="connsiteY198" fmla="*/ 0 h 6857999"/>
              <a:gd name="connsiteX199" fmla="*/ 6456673 w 6456673"/>
              <a:gd name="connsiteY199" fmla="*/ 0 h 6857999"/>
              <a:gd name="connsiteX200" fmla="*/ 6456673 w 6456673"/>
              <a:gd name="connsiteY200" fmla="*/ 1856904 h 6857999"/>
              <a:gd name="connsiteX201" fmla="*/ 6456673 w 6456673"/>
              <a:gd name="connsiteY201" fmla="*/ 6857999 h 6857999"/>
              <a:gd name="connsiteX202" fmla="*/ 818673 w 6456673"/>
              <a:gd name="connsiteY202" fmla="*/ 6857999 h 6857999"/>
              <a:gd name="connsiteX203" fmla="*/ 739464 w 6456673"/>
              <a:gd name="connsiteY203" fmla="*/ 6703345 h 6857999"/>
              <a:gd name="connsiteX204" fmla="*/ 0 w 6456673"/>
              <a:gd name="connsiteY204" fmla="*/ 3452303 h 6857999"/>
              <a:gd name="connsiteX205" fmla="*/ 739464 w 6456673"/>
              <a:gd name="connsiteY205" fmla="*/ 201263 h 6857999"/>
              <a:gd name="connsiteX206" fmla="*/ 842544 w 6456673"/>
              <a:gd name="connsiteY20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36193 w 6456673"/>
              <a:gd name="connsiteY108" fmla="*/ 521752 h 6857999"/>
              <a:gd name="connsiteX109" fmla="*/ 4853031 w 6456673"/>
              <a:gd name="connsiteY109" fmla="*/ 537615 h 6857999"/>
              <a:gd name="connsiteX110" fmla="*/ 4874920 w 6456673"/>
              <a:gd name="connsiteY110" fmla="*/ 547185 h 6857999"/>
              <a:gd name="connsiteX111" fmla="*/ 4896808 w 6456673"/>
              <a:gd name="connsiteY111" fmla="*/ 554275 h 6857999"/>
              <a:gd name="connsiteX112" fmla="*/ 4913646 w 6456673"/>
              <a:gd name="connsiteY112" fmla="*/ 562871 h 6857999"/>
              <a:gd name="connsiteX113" fmla="*/ 4920381 w 6456673"/>
              <a:gd name="connsiteY113" fmla="*/ 576695 h 6857999"/>
              <a:gd name="connsiteX114" fmla="*/ 4917811 w 6456673"/>
              <a:gd name="connsiteY114" fmla="*/ 585734 h 6857999"/>
              <a:gd name="connsiteX115" fmla="*/ 4910987 w 6456673"/>
              <a:gd name="connsiteY115" fmla="*/ 592026 h 6857999"/>
              <a:gd name="connsiteX116" fmla="*/ 4901417 w 6456673"/>
              <a:gd name="connsiteY116" fmla="*/ 595748 h 6857999"/>
              <a:gd name="connsiteX117" fmla="*/ 4890871 w 6456673"/>
              <a:gd name="connsiteY117" fmla="*/ 596989 h 6857999"/>
              <a:gd name="connsiteX118" fmla="*/ 4870223 w 6456673"/>
              <a:gd name="connsiteY118" fmla="*/ 592203 h 6857999"/>
              <a:gd name="connsiteX119" fmla="*/ 4853651 w 6456673"/>
              <a:gd name="connsiteY119" fmla="*/ 578645 h 6857999"/>
              <a:gd name="connsiteX120" fmla="*/ 4823078 w 6456673"/>
              <a:gd name="connsiteY120" fmla="*/ 611877 h 6857999"/>
              <a:gd name="connsiteX121" fmla="*/ 4853208 w 6456673"/>
              <a:gd name="connsiteY121" fmla="*/ 630486 h 6857999"/>
              <a:gd name="connsiteX122" fmla="*/ 4888212 w 6456673"/>
              <a:gd name="connsiteY122" fmla="*/ 636247 h 6857999"/>
              <a:gd name="connsiteX123" fmla="*/ 4916836 w 6456673"/>
              <a:gd name="connsiteY123" fmla="*/ 632436 h 6857999"/>
              <a:gd name="connsiteX124" fmla="*/ 4940674 w 6456673"/>
              <a:gd name="connsiteY124" fmla="*/ 620650 h 6857999"/>
              <a:gd name="connsiteX125" fmla="*/ 4956980 w 6456673"/>
              <a:gd name="connsiteY125" fmla="*/ 600711 h 6857999"/>
              <a:gd name="connsiteX126" fmla="*/ 4963006 w 6456673"/>
              <a:gd name="connsiteY126" fmla="*/ 572530 h 6857999"/>
              <a:gd name="connsiteX127" fmla="*/ 4956448 w 6456673"/>
              <a:gd name="connsiteY127" fmla="*/ 545413 h 6857999"/>
              <a:gd name="connsiteX128" fmla="*/ 4939877 w 6456673"/>
              <a:gd name="connsiteY128" fmla="*/ 529285 h 6857999"/>
              <a:gd name="connsiteX129" fmla="*/ 4918431 w 6456673"/>
              <a:gd name="connsiteY129" fmla="*/ 519980 h 6857999"/>
              <a:gd name="connsiteX130" fmla="*/ 4896986 w 6456673"/>
              <a:gd name="connsiteY130" fmla="*/ 513422 h 6857999"/>
              <a:gd name="connsiteX131" fmla="*/ 4880414 w 6456673"/>
              <a:gd name="connsiteY131" fmla="*/ 505446 h 6857999"/>
              <a:gd name="connsiteX132" fmla="*/ 4873856 w 6456673"/>
              <a:gd name="connsiteY132" fmla="*/ 492065 h 6857999"/>
              <a:gd name="connsiteX133" fmla="*/ 4876603 w 6456673"/>
              <a:gd name="connsiteY133" fmla="*/ 482760 h 6857999"/>
              <a:gd name="connsiteX134" fmla="*/ 4883693 w 6456673"/>
              <a:gd name="connsiteY134" fmla="*/ 476645 h 6857999"/>
              <a:gd name="connsiteX135" fmla="*/ 4892998 w 6456673"/>
              <a:gd name="connsiteY135" fmla="*/ 473189 h 6857999"/>
              <a:gd name="connsiteX136" fmla="*/ 4902569 w 6456673"/>
              <a:gd name="connsiteY136" fmla="*/ 472126 h 6857999"/>
              <a:gd name="connsiteX137" fmla="*/ 4919406 w 6456673"/>
              <a:gd name="connsiteY137" fmla="*/ 475316 h 6857999"/>
              <a:gd name="connsiteX138" fmla="*/ 4933496 w 6456673"/>
              <a:gd name="connsiteY138" fmla="*/ 485064 h 6857999"/>
              <a:gd name="connsiteX139" fmla="*/ 5169929 w 6456673"/>
              <a:gd name="connsiteY139" fmla="*/ 432780 h 6857999"/>
              <a:gd name="connsiteX140" fmla="*/ 5128101 w 6456673"/>
              <a:gd name="connsiteY140" fmla="*/ 439869 h 6857999"/>
              <a:gd name="connsiteX141" fmla="*/ 5094958 w 6456673"/>
              <a:gd name="connsiteY141" fmla="*/ 460252 h 6857999"/>
              <a:gd name="connsiteX142" fmla="*/ 5073246 w 6456673"/>
              <a:gd name="connsiteY142" fmla="*/ 492420 h 6857999"/>
              <a:gd name="connsiteX143" fmla="*/ 5065448 w 6456673"/>
              <a:gd name="connsiteY143" fmla="*/ 534602 h 6857999"/>
              <a:gd name="connsiteX144" fmla="*/ 5073246 w 6456673"/>
              <a:gd name="connsiteY144" fmla="*/ 576784 h 6857999"/>
              <a:gd name="connsiteX145" fmla="*/ 5094958 w 6456673"/>
              <a:gd name="connsiteY145" fmla="*/ 608953 h 6857999"/>
              <a:gd name="connsiteX146" fmla="*/ 5128101 w 6456673"/>
              <a:gd name="connsiteY146" fmla="*/ 629335 h 6857999"/>
              <a:gd name="connsiteX147" fmla="*/ 5169929 w 6456673"/>
              <a:gd name="connsiteY147" fmla="*/ 636425 h 6857999"/>
              <a:gd name="connsiteX148" fmla="*/ 5211757 w 6456673"/>
              <a:gd name="connsiteY148" fmla="*/ 632082 h 6857999"/>
              <a:gd name="connsiteX149" fmla="*/ 5251192 w 6456673"/>
              <a:gd name="connsiteY149" fmla="*/ 617815 h 6857999"/>
              <a:gd name="connsiteX150" fmla="*/ 5251192 w 6456673"/>
              <a:gd name="connsiteY150" fmla="*/ 516524 h 6857999"/>
              <a:gd name="connsiteX151" fmla="*/ 5175423 w 6456673"/>
              <a:gd name="connsiteY151" fmla="*/ 516524 h 6857999"/>
              <a:gd name="connsiteX152" fmla="*/ 5175423 w 6456673"/>
              <a:gd name="connsiteY152" fmla="*/ 555959 h 6857999"/>
              <a:gd name="connsiteX153" fmla="*/ 5210162 w 6456673"/>
              <a:gd name="connsiteY153" fmla="*/ 555959 h 6857999"/>
              <a:gd name="connsiteX154" fmla="*/ 5210162 w 6456673"/>
              <a:gd name="connsiteY154" fmla="*/ 587419 h 6857999"/>
              <a:gd name="connsiteX155" fmla="*/ 5194033 w 6456673"/>
              <a:gd name="connsiteY155" fmla="*/ 593888 h 6857999"/>
              <a:gd name="connsiteX156" fmla="*/ 5169929 w 6456673"/>
              <a:gd name="connsiteY156" fmla="*/ 597078 h 6857999"/>
              <a:gd name="connsiteX157" fmla="*/ 5145204 w 6456673"/>
              <a:gd name="connsiteY157" fmla="*/ 592470 h 6857999"/>
              <a:gd name="connsiteX158" fmla="*/ 5126151 w 6456673"/>
              <a:gd name="connsiteY158" fmla="*/ 579443 h 6857999"/>
              <a:gd name="connsiteX159" fmla="*/ 5114011 w 6456673"/>
              <a:gd name="connsiteY159" fmla="*/ 559770 h 6857999"/>
              <a:gd name="connsiteX160" fmla="*/ 5109757 w 6456673"/>
              <a:gd name="connsiteY160" fmla="*/ 534691 h 6857999"/>
              <a:gd name="connsiteX161" fmla="*/ 5114011 w 6456673"/>
              <a:gd name="connsiteY161" fmla="*/ 509789 h 6857999"/>
              <a:gd name="connsiteX162" fmla="*/ 5126151 w 6456673"/>
              <a:gd name="connsiteY162" fmla="*/ 489939 h 6857999"/>
              <a:gd name="connsiteX163" fmla="*/ 5145204 w 6456673"/>
              <a:gd name="connsiteY163" fmla="*/ 476912 h 6857999"/>
              <a:gd name="connsiteX164" fmla="*/ 5169929 w 6456673"/>
              <a:gd name="connsiteY164" fmla="*/ 472304 h 6857999"/>
              <a:gd name="connsiteX165" fmla="*/ 5197312 w 6456673"/>
              <a:gd name="connsiteY165" fmla="*/ 476912 h 6857999"/>
              <a:gd name="connsiteX166" fmla="*/ 5216985 w 6456673"/>
              <a:gd name="connsiteY166" fmla="*/ 490559 h 6857999"/>
              <a:gd name="connsiteX167" fmla="*/ 5247115 w 6456673"/>
              <a:gd name="connsiteY167" fmla="*/ 457682 h 6857999"/>
              <a:gd name="connsiteX168" fmla="*/ 5212731 w 6456673"/>
              <a:gd name="connsiteY168" fmla="*/ 438363 h 6857999"/>
              <a:gd name="connsiteX169" fmla="*/ 5169929 w 6456673"/>
              <a:gd name="connsiteY169" fmla="*/ 432780 h 6857999"/>
              <a:gd name="connsiteX170" fmla="*/ 5722907 w 6456673"/>
              <a:gd name="connsiteY170" fmla="*/ 428614 h 6857999"/>
              <a:gd name="connsiteX171" fmla="*/ 5620198 w 6456673"/>
              <a:gd name="connsiteY171" fmla="*/ 511561 h 6857999"/>
              <a:gd name="connsiteX172" fmla="*/ 5634466 w 6456673"/>
              <a:gd name="connsiteY172" fmla="*/ 521840 h 6857999"/>
              <a:gd name="connsiteX173" fmla="*/ 5647935 w 6456673"/>
              <a:gd name="connsiteY173" fmla="*/ 515460 h 6857999"/>
              <a:gd name="connsiteX174" fmla="*/ 5665393 w 6456673"/>
              <a:gd name="connsiteY174" fmla="*/ 532918 h 6857999"/>
              <a:gd name="connsiteX175" fmla="*/ 5662646 w 6456673"/>
              <a:gd name="connsiteY175" fmla="*/ 542222 h 6857999"/>
              <a:gd name="connsiteX176" fmla="*/ 5676914 w 6456673"/>
              <a:gd name="connsiteY176" fmla="*/ 552502 h 6857999"/>
              <a:gd name="connsiteX177" fmla="*/ 5722907 w 6456673"/>
              <a:gd name="connsiteY177" fmla="*/ 428614 h 6857999"/>
              <a:gd name="connsiteX178" fmla="*/ 5647847 w 6456673"/>
              <a:gd name="connsiteY178" fmla="*/ 416917 h 6857999"/>
              <a:gd name="connsiteX179" fmla="*/ 5633491 w 6456673"/>
              <a:gd name="connsiteY179" fmla="*/ 433046 h 6857999"/>
              <a:gd name="connsiteX180" fmla="*/ 5633402 w 6456673"/>
              <a:gd name="connsiteY180" fmla="*/ 433046 h 6857999"/>
              <a:gd name="connsiteX181" fmla="*/ 5547886 w 6456673"/>
              <a:gd name="connsiteY181" fmla="*/ 518562 h 6857999"/>
              <a:gd name="connsiteX182" fmla="*/ 5547886 w 6456673"/>
              <a:gd name="connsiteY182" fmla="*/ 518651 h 6857999"/>
              <a:gd name="connsiteX183" fmla="*/ 5531757 w 6456673"/>
              <a:gd name="connsiteY183" fmla="*/ 533007 h 6857999"/>
              <a:gd name="connsiteX184" fmla="*/ 5547886 w 6456673"/>
              <a:gd name="connsiteY184" fmla="*/ 547363 h 6857999"/>
              <a:gd name="connsiteX185" fmla="*/ 5547886 w 6456673"/>
              <a:gd name="connsiteY185" fmla="*/ 547452 h 6857999"/>
              <a:gd name="connsiteX186" fmla="*/ 5577130 w 6456673"/>
              <a:gd name="connsiteY186" fmla="*/ 605142 h 6857999"/>
              <a:gd name="connsiteX187" fmla="*/ 5585725 w 6456673"/>
              <a:gd name="connsiteY187" fmla="*/ 582013 h 6857999"/>
              <a:gd name="connsiteX188" fmla="*/ 5568799 w 6456673"/>
              <a:gd name="connsiteY188" fmla="*/ 533007 h 6857999"/>
              <a:gd name="connsiteX189" fmla="*/ 5647847 w 6456673"/>
              <a:gd name="connsiteY189" fmla="*/ 453959 h 6857999"/>
              <a:gd name="connsiteX190" fmla="*/ 5674698 w 6456673"/>
              <a:gd name="connsiteY190" fmla="*/ 458656 h 6857999"/>
              <a:gd name="connsiteX191" fmla="*/ 5693928 w 6456673"/>
              <a:gd name="connsiteY191" fmla="*/ 443148 h 6857999"/>
              <a:gd name="connsiteX192" fmla="*/ 5662292 w 6456673"/>
              <a:gd name="connsiteY192" fmla="*/ 433046 h 6857999"/>
              <a:gd name="connsiteX193" fmla="*/ 5662203 w 6456673"/>
              <a:gd name="connsiteY193" fmla="*/ 433046 h 6857999"/>
              <a:gd name="connsiteX194" fmla="*/ 5662114 w 6456673"/>
              <a:gd name="connsiteY194" fmla="*/ 432957 h 6857999"/>
              <a:gd name="connsiteX195" fmla="*/ 5647847 w 6456673"/>
              <a:gd name="connsiteY195" fmla="*/ 416917 h 6857999"/>
              <a:gd name="connsiteX196" fmla="*/ 842544 w 6456673"/>
              <a:gd name="connsiteY196" fmla="*/ 0 h 6857999"/>
              <a:gd name="connsiteX197" fmla="*/ 2733870 w 6456673"/>
              <a:gd name="connsiteY197" fmla="*/ 0 h 6857999"/>
              <a:gd name="connsiteX198" fmla="*/ 6456673 w 6456673"/>
              <a:gd name="connsiteY198" fmla="*/ 0 h 6857999"/>
              <a:gd name="connsiteX199" fmla="*/ 6456673 w 6456673"/>
              <a:gd name="connsiteY199" fmla="*/ 1856904 h 6857999"/>
              <a:gd name="connsiteX200" fmla="*/ 6456673 w 6456673"/>
              <a:gd name="connsiteY200" fmla="*/ 6857999 h 6857999"/>
              <a:gd name="connsiteX201" fmla="*/ 818673 w 6456673"/>
              <a:gd name="connsiteY201" fmla="*/ 6857999 h 6857999"/>
              <a:gd name="connsiteX202" fmla="*/ 739464 w 6456673"/>
              <a:gd name="connsiteY202" fmla="*/ 6703345 h 6857999"/>
              <a:gd name="connsiteX203" fmla="*/ 0 w 6456673"/>
              <a:gd name="connsiteY203" fmla="*/ 3452303 h 6857999"/>
              <a:gd name="connsiteX204" fmla="*/ 739464 w 6456673"/>
              <a:gd name="connsiteY204" fmla="*/ 201263 h 6857999"/>
              <a:gd name="connsiteX205" fmla="*/ 842544 w 6456673"/>
              <a:gd name="connsiteY20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3496 w 6456673"/>
              <a:gd name="connsiteY107" fmla="*/ 485064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83693 w 6456673"/>
              <a:gd name="connsiteY133" fmla="*/ 476645 h 6857999"/>
              <a:gd name="connsiteX134" fmla="*/ 4892998 w 6456673"/>
              <a:gd name="connsiteY134" fmla="*/ 473189 h 6857999"/>
              <a:gd name="connsiteX135" fmla="*/ 4902569 w 6456673"/>
              <a:gd name="connsiteY135" fmla="*/ 472126 h 6857999"/>
              <a:gd name="connsiteX136" fmla="*/ 4919406 w 6456673"/>
              <a:gd name="connsiteY136" fmla="*/ 475316 h 6857999"/>
              <a:gd name="connsiteX137" fmla="*/ 4933496 w 6456673"/>
              <a:gd name="connsiteY137" fmla="*/ 485064 h 6857999"/>
              <a:gd name="connsiteX138" fmla="*/ 5169929 w 6456673"/>
              <a:gd name="connsiteY138" fmla="*/ 432780 h 6857999"/>
              <a:gd name="connsiteX139" fmla="*/ 5128101 w 6456673"/>
              <a:gd name="connsiteY139" fmla="*/ 439869 h 6857999"/>
              <a:gd name="connsiteX140" fmla="*/ 5094958 w 6456673"/>
              <a:gd name="connsiteY140" fmla="*/ 460252 h 6857999"/>
              <a:gd name="connsiteX141" fmla="*/ 5073246 w 6456673"/>
              <a:gd name="connsiteY141" fmla="*/ 492420 h 6857999"/>
              <a:gd name="connsiteX142" fmla="*/ 5065448 w 6456673"/>
              <a:gd name="connsiteY142" fmla="*/ 534602 h 6857999"/>
              <a:gd name="connsiteX143" fmla="*/ 5073246 w 6456673"/>
              <a:gd name="connsiteY143" fmla="*/ 576784 h 6857999"/>
              <a:gd name="connsiteX144" fmla="*/ 5094958 w 6456673"/>
              <a:gd name="connsiteY144" fmla="*/ 608953 h 6857999"/>
              <a:gd name="connsiteX145" fmla="*/ 5128101 w 6456673"/>
              <a:gd name="connsiteY145" fmla="*/ 629335 h 6857999"/>
              <a:gd name="connsiteX146" fmla="*/ 5169929 w 6456673"/>
              <a:gd name="connsiteY146" fmla="*/ 636425 h 6857999"/>
              <a:gd name="connsiteX147" fmla="*/ 5211757 w 6456673"/>
              <a:gd name="connsiteY147" fmla="*/ 632082 h 6857999"/>
              <a:gd name="connsiteX148" fmla="*/ 5251192 w 6456673"/>
              <a:gd name="connsiteY148" fmla="*/ 617815 h 6857999"/>
              <a:gd name="connsiteX149" fmla="*/ 5251192 w 6456673"/>
              <a:gd name="connsiteY149" fmla="*/ 516524 h 6857999"/>
              <a:gd name="connsiteX150" fmla="*/ 5175423 w 6456673"/>
              <a:gd name="connsiteY150" fmla="*/ 516524 h 6857999"/>
              <a:gd name="connsiteX151" fmla="*/ 5175423 w 6456673"/>
              <a:gd name="connsiteY151" fmla="*/ 555959 h 6857999"/>
              <a:gd name="connsiteX152" fmla="*/ 5210162 w 6456673"/>
              <a:gd name="connsiteY152" fmla="*/ 555959 h 6857999"/>
              <a:gd name="connsiteX153" fmla="*/ 5210162 w 6456673"/>
              <a:gd name="connsiteY153" fmla="*/ 587419 h 6857999"/>
              <a:gd name="connsiteX154" fmla="*/ 5194033 w 6456673"/>
              <a:gd name="connsiteY154" fmla="*/ 593888 h 6857999"/>
              <a:gd name="connsiteX155" fmla="*/ 5169929 w 6456673"/>
              <a:gd name="connsiteY155" fmla="*/ 597078 h 6857999"/>
              <a:gd name="connsiteX156" fmla="*/ 5145204 w 6456673"/>
              <a:gd name="connsiteY156" fmla="*/ 592470 h 6857999"/>
              <a:gd name="connsiteX157" fmla="*/ 5126151 w 6456673"/>
              <a:gd name="connsiteY157" fmla="*/ 579443 h 6857999"/>
              <a:gd name="connsiteX158" fmla="*/ 5114011 w 6456673"/>
              <a:gd name="connsiteY158" fmla="*/ 559770 h 6857999"/>
              <a:gd name="connsiteX159" fmla="*/ 5109757 w 6456673"/>
              <a:gd name="connsiteY159" fmla="*/ 534691 h 6857999"/>
              <a:gd name="connsiteX160" fmla="*/ 5114011 w 6456673"/>
              <a:gd name="connsiteY160" fmla="*/ 509789 h 6857999"/>
              <a:gd name="connsiteX161" fmla="*/ 5126151 w 6456673"/>
              <a:gd name="connsiteY161" fmla="*/ 489939 h 6857999"/>
              <a:gd name="connsiteX162" fmla="*/ 5145204 w 6456673"/>
              <a:gd name="connsiteY162" fmla="*/ 476912 h 6857999"/>
              <a:gd name="connsiteX163" fmla="*/ 5169929 w 6456673"/>
              <a:gd name="connsiteY163" fmla="*/ 472304 h 6857999"/>
              <a:gd name="connsiteX164" fmla="*/ 5197312 w 6456673"/>
              <a:gd name="connsiteY164" fmla="*/ 476912 h 6857999"/>
              <a:gd name="connsiteX165" fmla="*/ 5216985 w 6456673"/>
              <a:gd name="connsiteY165" fmla="*/ 490559 h 6857999"/>
              <a:gd name="connsiteX166" fmla="*/ 5247115 w 6456673"/>
              <a:gd name="connsiteY166" fmla="*/ 457682 h 6857999"/>
              <a:gd name="connsiteX167" fmla="*/ 5212731 w 6456673"/>
              <a:gd name="connsiteY167" fmla="*/ 438363 h 6857999"/>
              <a:gd name="connsiteX168" fmla="*/ 5169929 w 6456673"/>
              <a:gd name="connsiteY168" fmla="*/ 432780 h 6857999"/>
              <a:gd name="connsiteX169" fmla="*/ 5722907 w 6456673"/>
              <a:gd name="connsiteY169" fmla="*/ 428614 h 6857999"/>
              <a:gd name="connsiteX170" fmla="*/ 5620198 w 6456673"/>
              <a:gd name="connsiteY170" fmla="*/ 511561 h 6857999"/>
              <a:gd name="connsiteX171" fmla="*/ 5634466 w 6456673"/>
              <a:gd name="connsiteY171" fmla="*/ 521840 h 6857999"/>
              <a:gd name="connsiteX172" fmla="*/ 5647935 w 6456673"/>
              <a:gd name="connsiteY172" fmla="*/ 515460 h 6857999"/>
              <a:gd name="connsiteX173" fmla="*/ 5665393 w 6456673"/>
              <a:gd name="connsiteY173" fmla="*/ 532918 h 6857999"/>
              <a:gd name="connsiteX174" fmla="*/ 5662646 w 6456673"/>
              <a:gd name="connsiteY174" fmla="*/ 542222 h 6857999"/>
              <a:gd name="connsiteX175" fmla="*/ 5676914 w 6456673"/>
              <a:gd name="connsiteY175" fmla="*/ 552502 h 6857999"/>
              <a:gd name="connsiteX176" fmla="*/ 5722907 w 6456673"/>
              <a:gd name="connsiteY176" fmla="*/ 428614 h 6857999"/>
              <a:gd name="connsiteX177" fmla="*/ 5647847 w 6456673"/>
              <a:gd name="connsiteY177" fmla="*/ 416917 h 6857999"/>
              <a:gd name="connsiteX178" fmla="*/ 5633491 w 6456673"/>
              <a:gd name="connsiteY178" fmla="*/ 433046 h 6857999"/>
              <a:gd name="connsiteX179" fmla="*/ 5633402 w 6456673"/>
              <a:gd name="connsiteY179" fmla="*/ 433046 h 6857999"/>
              <a:gd name="connsiteX180" fmla="*/ 5547886 w 6456673"/>
              <a:gd name="connsiteY180" fmla="*/ 518562 h 6857999"/>
              <a:gd name="connsiteX181" fmla="*/ 5547886 w 6456673"/>
              <a:gd name="connsiteY181" fmla="*/ 518651 h 6857999"/>
              <a:gd name="connsiteX182" fmla="*/ 5531757 w 6456673"/>
              <a:gd name="connsiteY182" fmla="*/ 533007 h 6857999"/>
              <a:gd name="connsiteX183" fmla="*/ 5547886 w 6456673"/>
              <a:gd name="connsiteY183" fmla="*/ 547363 h 6857999"/>
              <a:gd name="connsiteX184" fmla="*/ 5547886 w 6456673"/>
              <a:gd name="connsiteY184" fmla="*/ 547452 h 6857999"/>
              <a:gd name="connsiteX185" fmla="*/ 5577130 w 6456673"/>
              <a:gd name="connsiteY185" fmla="*/ 605142 h 6857999"/>
              <a:gd name="connsiteX186" fmla="*/ 5585725 w 6456673"/>
              <a:gd name="connsiteY186" fmla="*/ 582013 h 6857999"/>
              <a:gd name="connsiteX187" fmla="*/ 5568799 w 6456673"/>
              <a:gd name="connsiteY187" fmla="*/ 533007 h 6857999"/>
              <a:gd name="connsiteX188" fmla="*/ 5647847 w 6456673"/>
              <a:gd name="connsiteY188" fmla="*/ 453959 h 6857999"/>
              <a:gd name="connsiteX189" fmla="*/ 5674698 w 6456673"/>
              <a:gd name="connsiteY189" fmla="*/ 458656 h 6857999"/>
              <a:gd name="connsiteX190" fmla="*/ 5693928 w 6456673"/>
              <a:gd name="connsiteY190" fmla="*/ 443148 h 6857999"/>
              <a:gd name="connsiteX191" fmla="*/ 5662292 w 6456673"/>
              <a:gd name="connsiteY191" fmla="*/ 433046 h 6857999"/>
              <a:gd name="connsiteX192" fmla="*/ 5662203 w 6456673"/>
              <a:gd name="connsiteY192" fmla="*/ 433046 h 6857999"/>
              <a:gd name="connsiteX193" fmla="*/ 5662114 w 6456673"/>
              <a:gd name="connsiteY193" fmla="*/ 432957 h 6857999"/>
              <a:gd name="connsiteX194" fmla="*/ 5647847 w 6456673"/>
              <a:gd name="connsiteY194" fmla="*/ 416917 h 6857999"/>
              <a:gd name="connsiteX195" fmla="*/ 842544 w 6456673"/>
              <a:gd name="connsiteY195" fmla="*/ 0 h 6857999"/>
              <a:gd name="connsiteX196" fmla="*/ 2733870 w 6456673"/>
              <a:gd name="connsiteY196" fmla="*/ 0 h 6857999"/>
              <a:gd name="connsiteX197" fmla="*/ 6456673 w 6456673"/>
              <a:gd name="connsiteY197" fmla="*/ 0 h 6857999"/>
              <a:gd name="connsiteX198" fmla="*/ 6456673 w 6456673"/>
              <a:gd name="connsiteY198" fmla="*/ 1856904 h 6857999"/>
              <a:gd name="connsiteX199" fmla="*/ 6456673 w 6456673"/>
              <a:gd name="connsiteY199" fmla="*/ 6857999 h 6857999"/>
              <a:gd name="connsiteX200" fmla="*/ 818673 w 6456673"/>
              <a:gd name="connsiteY200" fmla="*/ 6857999 h 6857999"/>
              <a:gd name="connsiteX201" fmla="*/ 739464 w 6456673"/>
              <a:gd name="connsiteY201" fmla="*/ 6703345 h 6857999"/>
              <a:gd name="connsiteX202" fmla="*/ 0 w 6456673"/>
              <a:gd name="connsiteY202" fmla="*/ 3452303 h 6857999"/>
              <a:gd name="connsiteX203" fmla="*/ 739464 w 6456673"/>
              <a:gd name="connsiteY203" fmla="*/ 201263 h 6857999"/>
              <a:gd name="connsiteX204" fmla="*/ 842544 w 6456673"/>
              <a:gd name="connsiteY20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19406 w 6456673"/>
              <a:gd name="connsiteY107" fmla="*/ 475316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83693 w 6456673"/>
              <a:gd name="connsiteY133" fmla="*/ 476645 h 6857999"/>
              <a:gd name="connsiteX134" fmla="*/ 4892998 w 6456673"/>
              <a:gd name="connsiteY134" fmla="*/ 473189 h 6857999"/>
              <a:gd name="connsiteX135" fmla="*/ 4902569 w 6456673"/>
              <a:gd name="connsiteY135" fmla="*/ 472126 h 6857999"/>
              <a:gd name="connsiteX136" fmla="*/ 4919406 w 6456673"/>
              <a:gd name="connsiteY136" fmla="*/ 475316 h 6857999"/>
              <a:gd name="connsiteX137" fmla="*/ 5169929 w 6456673"/>
              <a:gd name="connsiteY137" fmla="*/ 432780 h 6857999"/>
              <a:gd name="connsiteX138" fmla="*/ 5128101 w 6456673"/>
              <a:gd name="connsiteY138" fmla="*/ 439869 h 6857999"/>
              <a:gd name="connsiteX139" fmla="*/ 5094958 w 6456673"/>
              <a:gd name="connsiteY139" fmla="*/ 460252 h 6857999"/>
              <a:gd name="connsiteX140" fmla="*/ 5073246 w 6456673"/>
              <a:gd name="connsiteY140" fmla="*/ 492420 h 6857999"/>
              <a:gd name="connsiteX141" fmla="*/ 5065448 w 6456673"/>
              <a:gd name="connsiteY141" fmla="*/ 534602 h 6857999"/>
              <a:gd name="connsiteX142" fmla="*/ 5073246 w 6456673"/>
              <a:gd name="connsiteY142" fmla="*/ 576784 h 6857999"/>
              <a:gd name="connsiteX143" fmla="*/ 5094958 w 6456673"/>
              <a:gd name="connsiteY143" fmla="*/ 608953 h 6857999"/>
              <a:gd name="connsiteX144" fmla="*/ 5128101 w 6456673"/>
              <a:gd name="connsiteY144" fmla="*/ 629335 h 6857999"/>
              <a:gd name="connsiteX145" fmla="*/ 5169929 w 6456673"/>
              <a:gd name="connsiteY145" fmla="*/ 636425 h 6857999"/>
              <a:gd name="connsiteX146" fmla="*/ 5211757 w 6456673"/>
              <a:gd name="connsiteY146" fmla="*/ 632082 h 6857999"/>
              <a:gd name="connsiteX147" fmla="*/ 5251192 w 6456673"/>
              <a:gd name="connsiteY147" fmla="*/ 617815 h 6857999"/>
              <a:gd name="connsiteX148" fmla="*/ 5251192 w 6456673"/>
              <a:gd name="connsiteY148" fmla="*/ 516524 h 6857999"/>
              <a:gd name="connsiteX149" fmla="*/ 5175423 w 6456673"/>
              <a:gd name="connsiteY149" fmla="*/ 516524 h 6857999"/>
              <a:gd name="connsiteX150" fmla="*/ 5175423 w 6456673"/>
              <a:gd name="connsiteY150" fmla="*/ 555959 h 6857999"/>
              <a:gd name="connsiteX151" fmla="*/ 5210162 w 6456673"/>
              <a:gd name="connsiteY151" fmla="*/ 555959 h 6857999"/>
              <a:gd name="connsiteX152" fmla="*/ 5210162 w 6456673"/>
              <a:gd name="connsiteY152" fmla="*/ 587419 h 6857999"/>
              <a:gd name="connsiteX153" fmla="*/ 5194033 w 6456673"/>
              <a:gd name="connsiteY153" fmla="*/ 593888 h 6857999"/>
              <a:gd name="connsiteX154" fmla="*/ 5169929 w 6456673"/>
              <a:gd name="connsiteY154" fmla="*/ 597078 h 6857999"/>
              <a:gd name="connsiteX155" fmla="*/ 5145204 w 6456673"/>
              <a:gd name="connsiteY155" fmla="*/ 592470 h 6857999"/>
              <a:gd name="connsiteX156" fmla="*/ 5126151 w 6456673"/>
              <a:gd name="connsiteY156" fmla="*/ 579443 h 6857999"/>
              <a:gd name="connsiteX157" fmla="*/ 5114011 w 6456673"/>
              <a:gd name="connsiteY157" fmla="*/ 559770 h 6857999"/>
              <a:gd name="connsiteX158" fmla="*/ 5109757 w 6456673"/>
              <a:gd name="connsiteY158" fmla="*/ 534691 h 6857999"/>
              <a:gd name="connsiteX159" fmla="*/ 5114011 w 6456673"/>
              <a:gd name="connsiteY159" fmla="*/ 509789 h 6857999"/>
              <a:gd name="connsiteX160" fmla="*/ 5126151 w 6456673"/>
              <a:gd name="connsiteY160" fmla="*/ 489939 h 6857999"/>
              <a:gd name="connsiteX161" fmla="*/ 5145204 w 6456673"/>
              <a:gd name="connsiteY161" fmla="*/ 476912 h 6857999"/>
              <a:gd name="connsiteX162" fmla="*/ 5169929 w 6456673"/>
              <a:gd name="connsiteY162" fmla="*/ 472304 h 6857999"/>
              <a:gd name="connsiteX163" fmla="*/ 5197312 w 6456673"/>
              <a:gd name="connsiteY163" fmla="*/ 476912 h 6857999"/>
              <a:gd name="connsiteX164" fmla="*/ 5216985 w 6456673"/>
              <a:gd name="connsiteY164" fmla="*/ 490559 h 6857999"/>
              <a:gd name="connsiteX165" fmla="*/ 5247115 w 6456673"/>
              <a:gd name="connsiteY165" fmla="*/ 457682 h 6857999"/>
              <a:gd name="connsiteX166" fmla="*/ 5212731 w 6456673"/>
              <a:gd name="connsiteY166" fmla="*/ 438363 h 6857999"/>
              <a:gd name="connsiteX167" fmla="*/ 5169929 w 6456673"/>
              <a:gd name="connsiteY167" fmla="*/ 432780 h 6857999"/>
              <a:gd name="connsiteX168" fmla="*/ 5722907 w 6456673"/>
              <a:gd name="connsiteY168" fmla="*/ 428614 h 6857999"/>
              <a:gd name="connsiteX169" fmla="*/ 5620198 w 6456673"/>
              <a:gd name="connsiteY169" fmla="*/ 511561 h 6857999"/>
              <a:gd name="connsiteX170" fmla="*/ 5634466 w 6456673"/>
              <a:gd name="connsiteY170" fmla="*/ 521840 h 6857999"/>
              <a:gd name="connsiteX171" fmla="*/ 5647935 w 6456673"/>
              <a:gd name="connsiteY171" fmla="*/ 515460 h 6857999"/>
              <a:gd name="connsiteX172" fmla="*/ 5665393 w 6456673"/>
              <a:gd name="connsiteY172" fmla="*/ 532918 h 6857999"/>
              <a:gd name="connsiteX173" fmla="*/ 5662646 w 6456673"/>
              <a:gd name="connsiteY173" fmla="*/ 542222 h 6857999"/>
              <a:gd name="connsiteX174" fmla="*/ 5676914 w 6456673"/>
              <a:gd name="connsiteY174" fmla="*/ 552502 h 6857999"/>
              <a:gd name="connsiteX175" fmla="*/ 5722907 w 6456673"/>
              <a:gd name="connsiteY175" fmla="*/ 428614 h 6857999"/>
              <a:gd name="connsiteX176" fmla="*/ 5647847 w 6456673"/>
              <a:gd name="connsiteY176" fmla="*/ 416917 h 6857999"/>
              <a:gd name="connsiteX177" fmla="*/ 5633491 w 6456673"/>
              <a:gd name="connsiteY177" fmla="*/ 433046 h 6857999"/>
              <a:gd name="connsiteX178" fmla="*/ 5633402 w 6456673"/>
              <a:gd name="connsiteY178" fmla="*/ 433046 h 6857999"/>
              <a:gd name="connsiteX179" fmla="*/ 5547886 w 6456673"/>
              <a:gd name="connsiteY179" fmla="*/ 518562 h 6857999"/>
              <a:gd name="connsiteX180" fmla="*/ 5547886 w 6456673"/>
              <a:gd name="connsiteY180" fmla="*/ 518651 h 6857999"/>
              <a:gd name="connsiteX181" fmla="*/ 5531757 w 6456673"/>
              <a:gd name="connsiteY181" fmla="*/ 533007 h 6857999"/>
              <a:gd name="connsiteX182" fmla="*/ 5547886 w 6456673"/>
              <a:gd name="connsiteY182" fmla="*/ 547363 h 6857999"/>
              <a:gd name="connsiteX183" fmla="*/ 5547886 w 6456673"/>
              <a:gd name="connsiteY183" fmla="*/ 547452 h 6857999"/>
              <a:gd name="connsiteX184" fmla="*/ 5577130 w 6456673"/>
              <a:gd name="connsiteY184" fmla="*/ 605142 h 6857999"/>
              <a:gd name="connsiteX185" fmla="*/ 5585725 w 6456673"/>
              <a:gd name="connsiteY185" fmla="*/ 582013 h 6857999"/>
              <a:gd name="connsiteX186" fmla="*/ 5568799 w 6456673"/>
              <a:gd name="connsiteY186" fmla="*/ 533007 h 6857999"/>
              <a:gd name="connsiteX187" fmla="*/ 5647847 w 6456673"/>
              <a:gd name="connsiteY187" fmla="*/ 453959 h 6857999"/>
              <a:gd name="connsiteX188" fmla="*/ 5674698 w 6456673"/>
              <a:gd name="connsiteY188" fmla="*/ 458656 h 6857999"/>
              <a:gd name="connsiteX189" fmla="*/ 5693928 w 6456673"/>
              <a:gd name="connsiteY189" fmla="*/ 443148 h 6857999"/>
              <a:gd name="connsiteX190" fmla="*/ 5662292 w 6456673"/>
              <a:gd name="connsiteY190" fmla="*/ 433046 h 6857999"/>
              <a:gd name="connsiteX191" fmla="*/ 5662203 w 6456673"/>
              <a:gd name="connsiteY191" fmla="*/ 433046 h 6857999"/>
              <a:gd name="connsiteX192" fmla="*/ 5662114 w 6456673"/>
              <a:gd name="connsiteY192" fmla="*/ 432957 h 6857999"/>
              <a:gd name="connsiteX193" fmla="*/ 5647847 w 6456673"/>
              <a:gd name="connsiteY193" fmla="*/ 416917 h 6857999"/>
              <a:gd name="connsiteX194" fmla="*/ 842544 w 6456673"/>
              <a:gd name="connsiteY194" fmla="*/ 0 h 6857999"/>
              <a:gd name="connsiteX195" fmla="*/ 2733870 w 6456673"/>
              <a:gd name="connsiteY195" fmla="*/ 0 h 6857999"/>
              <a:gd name="connsiteX196" fmla="*/ 6456673 w 6456673"/>
              <a:gd name="connsiteY196" fmla="*/ 0 h 6857999"/>
              <a:gd name="connsiteX197" fmla="*/ 6456673 w 6456673"/>
              <a:gd name="connsiteY197" fmla="*/ 1856904 h 6857999"/>
              <a:gd name="connsiteX198" fmla="*/ 6456673 w 6456673"/>
              <a:gd name="connsiteY198" fmla="*/ 6857999 h 6857999"/>
              <a:gd name="connsiteX199" fmla="*/ 818673 w 6456673"/>
              <a:gd name="connsiteY199" fmla="*/ 6857999 h 6857999"/>
              <a:gd name="connsiteX200" fmla="*/ 739464 w 6456673"/>
              <a:gd name="connsiteY200" fmla="*/ 6703345 h 6857999"/>
              <a:gd name="connsiteX201" fmla="*/ 0 w 6456673"/>
              <a:gd name="connsiteY201" fmla="*/ 3452303 h 6857999"/>
              <a:gd name="connsiteX202" fmla="*/ 739464 w 6456673"/>
              <a:gd name="connsiteY202" fmla="*/ 201263 h 6857999"/>
              <a:gd name="connsiteX203" fmla="*/ 842544 w 6456673"/>
              <a:gd name="connsiteY20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19406 w 6456673"/>
              <a:gd name="connsiteY107" fmla="*/ 475316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92998 w 6456673"/>
              <a:gd name="connsiteY133" fmla="*/ 473189 h 6857999"/>
              <a:gd name="connsiteX134" fmla="*/ 4902569 w 6456673"/>
              <a:gd name="connsiteY134" fmla="*/ 472126 h 6857999"/>
              <a:gd name="connsiteX135" fmla="*/ 4919406 w 6456673"/>
              <a:gd name="connsiteY135" fmla="*/ 475316 h 6857999"/>
              <a:gd name="connsiteX136" fmla="*/ 5169929 w 6456673"/>
              <a:gd name="connsiteY136" fmla="*/ 432780 h 6857999"/>
              <a:gd name="connsiteX137" fmla="*/ 5128101 w 6456673"/>
              <a:gd name="connsiteY137" fmla="*/ 439869 h 6857999"/>
              <a:gd name="connsiteX138" fmla="*/ 5094958 w 6456673"/>
              <a:gd name="connsiteY138" fmla="*/ 460252 h 6857999"/>
              <a:gd name="connsiteX139" fmla="*/ 5073246 w 6456673"/>
              <a:gd name="connsiteY139" fmla="*/ 492420 h 6857999"/>
              <a:gd name="connsiteX140" fmla="*/ 5065448 w 6456673"/>
              <a:gd name="connsiteY140" fmla="*/ 534602 h 6857999"/>
              <a:gd name="connsiteX141" fmla="*/ 5073246 w 6456673"/>
              <a:gd name="connsiteY141" fmla="*/ 576784 h 6857999"/>
              <a:gd name="connsiteX142" fmla="*/ 5094958 w 6456673"/>
              <a:gd name="connsiteY142" fmla="*/ 608953 h 6857999"/>
              <a:gd name="connsiteX143" fmla="*/ 5128101 w 6456673"/>
              <a:gd name="connsiteY143" fmla="*/ 629335 h 6857999"/>
              <a:gd name="connsiteX144" fmla="*/ 5169929 w 6456673"/>
              <a:gd name="connsiteY144" fmla="*/ 636425 h 6857999"/>
              <a:gd name="connsiteX145" fmla="*/ 5211757 w 6456673"/>
              <a:gd name="connsiteY145" fmla="*/ 632082 h 6857999"/>
              <a:gd name="connsiteX146" fmla="*/ 5251192 w 6456673"/>
              <a:gd name="connsiteY146" fmla="*/ 617815 h 6857999"/>
              <a:gd name="connsiteX147" fmla="*/ 5251192 w 6456673"/>
              <a:gd name="connsiteY147" fmla="*/ 516524 h 6857999"/>
              <a:gd name="connsiteX148" fmla="*/ 5175423 w 6456673"/>
              <a:gd name="connsiteY148" fmla="*/ 516524 h 6857999"/>
              <a:gd name="connsiteX149" fmla="*/ 5175423 w 6456673"/>
              <a:gd name="connsiteY149" fmla="*/ 555959 h 6857999"/>
              <a:gd name="connsiteX150" fmla="*/ 5210162 w 6456673"/>
              <a:gd name="connsiteY150" fmla="*/ 555959 h 6857999"/>
              <a:gd name="connsiteX151" fmla="*/ 5210162 w 6456673"/>
              <a:gd name="connsiteY151" fmla="*/ 587419 h 6857999"/>
              <a:gd name="connsiteX152" fmla="*/ 5194033 w 6456673"/>
              <a:gd name="connsiteY152" fmla="*/ 593888 h 6857999"/>
              <a:gd name="connsiteX153" fmla="*/ 5169929 w 6456673"/>
              <a:gd name="connsiteY153" fmla="*/ 597078 h 6857999"/>
              <a:gd name="connsiteX154" fmla="*/ 5145204 w 6456673"/>
              <a:gd name="connsiteY154" fmla="*/ 592470 h 6857999"/>
              <a:gd name="connsiteX155" fmla="*/ 5126151 w 6456673"/>
              <a:gd name="connsiteY155" fmla="*/ 579443 h 6857999"/>
              <a:gd name="connsiteX156" fmla="*/ 5114011 w 6456673"/>
              <a:gd name="connsiteY156" fmla="*/ 559770 h 6857999"/>
              <a:gd name="connsiteX157" fmla="*/ 5109757 w 6456673"/>
              <a:gd name="connsiteY157" fmla="*/ 534691 h 6857999"/>
              <a:gd name="connsiteX158" fmla="*/ 5114011 w 6456673"/>
              <a:gd name="connsiteY158" fmla="*/ 509789 h 6857999"/>
              <a:gd name="connsiteX159" fmla="*/ 5126151 w 6456673"/>
              <a:gd name="connsiteY159" fmla="*/ 489939 h 6857999"/>
              <a:gd name="connsiteX160" fmla="*/ 5145204 w 6456673"/>
              <a:gd name="connsiteY160" fmla="*/ 476912 h 6857999"/>
              <a:gd name="connsiteX161" fmla="*/ 5169929 w 6456673"/>
              <a:gd name="connsiteY161" fmla="*/ 472304 h 6857999"/>
              <a:gd name="connsiteX162" fmla="*/ 5197312 w 6456673"/>
              <a:gd name="connsiteY162" fmla="*/ 476912 h 6857999"/>
              <a:gd name="connsiteX163" fmla="*/ 5216985 w 6456673"/>
              <a:gd name="connsiteY163" fmla="*/ 490559 h 6857999"/>
              <a:gd name="connsiteX164" fmla="*/ 5247115 w 6456673"/>
              <a:gd name="connsiteY164" fmla="*/ 457682 h 6857999"/>
              <a:gd name="connsiteX165" fmla="*/ 5212731 w 6456673"/>
              <a:gd name="connsiteY165" fmla="*/ 438363 h 6857999"/>
              <a:gd name="connsiteX166" fmla="*/ 5169929 w 6456673"/>
              <a:gd name="connsiteY166" fmla="*/ 432780 h 6857999"/>
              <a:gd name="connsiteX167" fmla="*/ 5722907 w 6456673"/>
              <a:gd name="connsiteY167" fmla="*/ 428614 h 6857999"/>
              <a:gd name="connsiteX168" fmla="*/ 5620198 w 6456673"/>
              <a:gd name="connsiteY168" fmla="*/ 511561 h 6857999"/>
              <a:gd name="connsiteX169" fmla="*/ 5634466 w 6456673"/>
              <a:gd name="connsiteY169" fmla="*/ 521840 h 6857999"/>
              <a:gd name="connsiteX170" fmla="*/ 5647935 w 6456673"/>
              <a:gd name="connsiteY170" fmla="*/ 515460 h 6857999"/>
              <a:gd name="connsiteX171" fmla="*/ 5665393 w 6456673"/>
              <a:gd name="connsiteY171" fmla="*/ 532918 h 6857999"/>
              <a:gd name="connsiteX172" fmla="*/ 5662646 w 6456673"/>
              <a:gd name="connsiteY172" fmla="*/ 542222 h 6857999"/>
              <a:gd name="connsiteX173" fmla="*/ 5676914 w 6456673"/>
              <a:gd name="connsiteY173" fmla="*/ 552502 h 6857999"/>
              <a:gd name="connsiteX174" fmla="*/ 5722907 w 6456673"/>
              <a:gd name="connsiteY174" fmla="*/ 428614 h 6857999"/>
              <a:gd name="connsiteX175" fmla="*/ 5647847 w 6456673"/>
              <a:gd name="connsiteY175" fmla="*/ 416917 h 6857999"/>
              <a:gd name="connsiteX176" fmla="*/ 5633491 w 6456673"/>
              <a:gd name="connsiteY176" fmla="*/ 433046 h 6857999"/>
              <a:gd name="connsiteX177" fmla="*/ 5633402 w 6456673"/>
              <a:gd name="connsiteY177" fmla="*/ 433046 h 6857999"/>
              <a:gd name="connsiteX178" fmla="*/ 5547886 w 6456673"/>
              <a:gd name="connsiteY178" fmla="*/ 518562 h 6857999"/>
              <a:gd name="connsiteX179" fmla="*/ 5547886 w 6456673"/>
              <a:gd name="connsiteY179" fmla="*/ 518651 h 6857999"/>
              <a:gd name="connsiteX180" fmla="*/ 5531757 w 6456673"/>
              <a:gd name="connsiteY180" fmla="*/ 533007 h 6857999"/>
              <a:gd name="connsiteX181" fmla="*/ 5547886 w 6456673"/>
              <a:gd name="connsiteY181" fmla="*/ 547363 h 6857999"/>
              <a:gd name="connsiteX182" fmla="*/ 5547886 w 6456673"/>
              <a:gd name="connsiteY182" fmla="*/ 547452 h 6857999"/>
              <a:gd name="connsiteX183" fmla="*/ 5577130 w 6456673"/>
              <a:gd name="connsiteY183" fmla="*/ 605142 h 6857999"/>
              <a:gd name="connsiteX184" fmla="*/ 5585725 w 6456673"/>
              <a:gd name="connsiteY184" fmla="*/ 582013 h 6857999"/>
              <a:gd name="connsiteX185" fmla="*/ 5568799 w 6456673"/>
              <a:gd name="connsiteY185" fmla="*/ 533007 h 6857999"/>
              <a:gd name="connsiteX186" fmla="*/ 5647847 w 6456673"/>
              <a:gd name="connsiteY186" fmla="*/ 453959 h 6857999"/>
              <a:gd name="connsiteX187" fmla="*/ 5674698 w 6456673"/>
              <a:gd name="connsiteY187" fmla="*/ 458656 h 6857999"/>
              <a:gd name="connsiteX188" fmla="*/ 5693928 w 6456673"/>
              <a:gd name="connsiteY188" fmla="*/ 443148 h 6857999"/>
              <a:gd name="connsiteX189" fmla="*/ 5662292 w 6456673"/>
              <a:gd name="connsiteY189" fmla="*/ 433046 h 6857999"/>
              <a:gd name="connsiteX190" fmla="*/ 5662203 w 6456673"/>
              <a:gd name="connsiteY190" fmla="*/ 433046 h 6857999"/>
              <a:gd name="connsiteX191" fmla="*/ 5662114 w 6456673"/>
              <a:gd name="connsiteY191" fmla="*/ 432957 h 6857999"/>
              <a:gd name="connsiteX192" fmla="*/ 5647847 w 6456673"/>
              <a:gd name="connsiteY192" fmla="*/ 416917 h 6857999"/>
              <a:gd name="connsiteX193" fmla="*/ 842544 w 6456673"/>
              <a:gd name="connsiteY193" fmla="*/ 0 h 6857999"/>
              <a:gd name="connsiteX194" fmla="*/ 2733870 w 6456673"/>
              <a:gd name="connsiteY194" fmla="*/ 0 h 6857999"/>
              <a:gd name="connsiteX195" fmla="*/ 6456673 w 6456673"/>
              <a:gd name="connsiteY195" fmla="*/ 0 h 6857999"/>
              <a:gd name="connsiteX196" fmla="*/ 6456673 w 6456673"/>
              <a:gd name="connsiteY196" fmla="*/ 1856904 h 6857999"/>
              <a:gd name="connsiteX197" fmla="*/ 6456673 w 6456673"/>
              <a:gd name="connsiteY197" fmla="*/ 6857999 h 6857999"/>
              <a:gd name="connsiteX198" fmla="*/ 818673 w 6456673"/>
              <a:gd name="connsiteY198" fmla="*/ 6857999 h 6857999"/>
              <a:gd name="connsiteX199" fmla="*/ 739464 w 6456673"/>
              <a:gd name="connsiteY199" fmla="*/ 6703345 h 6857999"/>
              <a:gd name="connsiteX200" fmla="*/ 0 w 6456673"/>
              <a:gd name="connsiteY200" fmla="*/ 3452303 h 6857999"/>
              <a:gd name="connsiteX201" fmla="*/ 739464 w 6456673"/>
              <a:gd name="connsiteY201" fmla="*/ 201263 h 6857999"/>
              <a:gd name="connsiteX202" fmla="*/ 842544 w 6456673"/>
              <a:gd name="connsiteY20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19406 w 6456673"/>
              <a:gd name="connsiteY107" fmla="*/ 475316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92998 w 6456673"/>
              <a:gd name="connsiteY133" fmla="*/ 473189 h 6857999"/>
              <a:gd name="connsiteX134" fmla="*/ 4919406 w 6456673"/>
              <a:gd name="connsiteY134" fmla="*/ 475316 h 6857999"/>
              <a:gd name="connsiteX135" fmla="*/ 5169929 w 6456673"/>
              <a:gd name="connsiteY135" fmla="*/ 432780 h 6857999"/>
              <a:gd name="connsiteX136" fmla="*/ 5128101 w 6456673"/>
              <a:gd name="connsiteY136" fmla="*/ 439869 h 6857999"/>
              <a:gd name="connsiteX137" fmla="*/ 5094958 w 6456673"/>
              <a:gd name="connsiteY137" fmla="*/ 460252 h 6857999"/>
              <a:gd name="connsiteX138" fmla="*/ 5073246 w 6456673"/>
              <a:gd name="connsiteY138" fmla="*/ 492420 h 6857999"/>
              <a:gd name="connsiteX139" fmla="*/ 5065448 w 6456673"/>
              <a:gd name="connsiteY139" fmla="*/ 534602 h 6857999"/>
              <a:gd name="connsiteX140" fmla="*/ 5073246 w 6456673"/>
              <a:gd name="connsiteY140" fmla="*/ 576784 h 6857999"/>
              <a:gd name="connsiteX141" fmla="*/ 5094958 w 6456673"/>
              <a:gd name="connsiteY141" fmla="*/ 608953 h 6857999"/>
              <a:gd name="connsiteX142" fmla="*/ 5128101 w 6456673"/>
              <a:gd name="connsiteY142" fmla="*/ 629335 h 6857999"/>
              <a:gd name="connsiteX143" fmla="*/ 5169929 w 6456673"/>
              <a:gd name="connsiteY143" fmla="*/ 636425 h 6857999"/>
              <a:gd name="connsiteX144" fmla="*/ 5211757 w 6456673"/>
              <a:gd name="connsiteY144" fmla="*/ 632082 h 6857999"/>
              <a:gd name="connsiteX145" fmla="*/ 5251192 w 6456673"/>
              <a:gd name="connsiteY145" fmla="*/ 617815 h 6857999"/>
              <a:gd name="connsiteX146" fmla="*/ 5251192 w 6456673"/>
              <a:gd name="connsiteY146" fmla="*/ 516524 h 6857999"/>
              <a:gd name="connsiteX147" fmla="*/ 5175423 w 6456673"/>
              <a:gd name="connsiteY147" fmla="*/ 516524 h 6857999"/>
              <a:gd name="connsiteX148" fmla="*/ 5175423 w 6456673"/>
              <a:gd name="connsiteY148" fmla="*/ 555959 h 6857999"/>
              <a:gd name="connsiteX149" fmla="*/ 5210162 w 6456673"/>
              <a:gd name="connsiteY149" fmla="*/ 555959 h 6857999"/>
              <a:gd name="connsiteX150" fmla="*/ 5210162 w 6456673"/>
              <a:gd name="connsiteY150" fmla="*/ 587419 h 6857999"/>
              <a:gd name="connsiteX151" fmla="*/ 5194033 w 6456673"/>
              <a:gd name="connsiteY151" fmla="*/ 593888 h 6857999"/>
              <a:gd name="connsiteX152" fmla="*/ 5169929 w 6456673"/>
              <a:gd name="connsiteY152" fmla="*/ 597078 h 6857999"/>
              <a:gd name="connsiteX153" fmla="*/ 5145204 w 6456673"/>
              <a:gd name="connsiteY153" fmla="*/ 592470 h 6857999"/>
              <a:gd name="connsiteX154" fmla="*/ 5126151 w 6456673"/>
              <a:gd name="connsiteY154" fmla="*/ 579443 h 6857999"/>
              <a:gd name="connsiteX155" fmla="*/ 5114011 w 6456673"/>
              <a:gd name="connsiteY155" fmla="*/ 559770 h 6857999"/>
              <a:gd name="connsiteX156" fmla="*/ 5109757 w 6456673"/>
              <a:gd name="connsiteY156" fmla="*/ 534691 h 6857999"/>
              <a:gd name="connsiteX157" fmla="*/ 5114011 w 6456673"/>
              <a:gd name="connsiteY157" fmla="*/ 509789 h 6857999"/>
              <a:gd name="connsiteX158" fmla="*/ 5126151 w 6456673"/>
              <a:gd name="connsiteY158" fmla="*/ 489939 h 6857999"/>
              <a:gd name="connsiteX159" fmla="*/ 5145204 w 6456673"/>
              <a:gd name="connsiteY159" fmla="*/ 476912 h 6857999"/>
              <a:gd name="connsiteX160" fmla="*/ 5169929 w 6456673"/>
              <a:gd name="connsiteY160" fmla="*/ 472304 h 6857999"/>
              <a:gd name="connsiteX161" fmla="*/ 5197312 w 6456673"/>
              <a:gd name="connsiteY161" fmla="*/ 476912 h 6857999"/>
              <a:gd name="connsiteX162" fmla="*/ 5216985 w 6456673"/>
              <a:gd name="connsiteY162" fmla="*/ 490559 h 6857999"/>
              <a:gd name="connsiteX163" fmla="*/ 5247115 w 6456673"/>
              <a:gd name="connsiteY163" fmla="*/ 457682 h 6857999"/>
              <a:gd name="connsiteX164" fmla="*/ 5212731 w 6456673"/>
              <a:gd name="connsiteY164" fmla="*/ 438363 h 6857999"/>
              <a:gd name="connsiteX165" fmla="*/ 5169929 w 6456673"/>
              <a:gd name="connsiteY165" fmla="*/ 432780 h 6857999"/>
              <a:gd name="connsiteX166" fmla="*/ 5722907 w 6456673"/>
              <a:gd name="connsiteY166" fmla="*/ 428614 h 6857999"/>
              <a:gd name="connsiteX167" fmla="*/ 5620198 w 6456673"/>
              <a:gd name="connsiteY167" fmla="*/ 511561 h 6857999"/>
              <a:gd name="connsiteX168" fmla="*/ 5634466 w 6456673"/>
              <a:gd name="connsiteY168" fmla="*/ 521840 h 6857999"/>
              <a:gd name="connsiteX169" fmla="*/ 5647935 w 6456673"/>
              <a:gd name="connsiteY169" fmla="*/ 515460 h 6857999"/>
              <a:gd name="connsiteX170" fmla="*/ 5665393 w 6456673"/>
              <a:gd name="connsiteY170" fmla="*/ 532918 h 6857999"/>
              <a:gd name="connsiteX171" fmla="*/ 5662646 w 6456673"/>
              <a:gd name="connsiteY171" fmla="*/ 542222 h 6857999"/>
              <a:gd name="connsiteX172" fmla="*/ 5676914 w 6456673"/>
              <a:gd name="connsiteY172" fmla="*/ 552502 h 6857999"/>
              <a:gd name="connsiteX173" fmla="*/ 5722907 w 6456673"/>
              <a:gd name="connsiteY173" fmla="*/ 428614 h 6857999"/>
              <a:gd name="connsiteX174" fmla="*/ 5647847 w 6456673"/>
              <a:gd name="connsiteY174" fmla="*/ 416917 h 6857999"/>
              <a:gd name="connsiteX175" fmla="*/ 5633491 w 6456673"/>
              <a:gd name="connsiteY175" fmla="*/ 433046 h 6857999"/>
              <a:gd name="connsiteX176" fmla="*/ 5633402 w 6456673"/>
              <a:gd name="connsiteY176" fmla="*/ 433046 h 6857999"/>
              <a:gd name="connsiteX177" fmla="*/ 5547886 w 6456673"/>
              <a:gd name="connsiteY177" fmla="*/ 518562 h 6857999"/>
              <a:gd name="connsiteX178" fmla="*/ 5547886 w 6456673"/>
              <a:gd name="connsiteY178" fmla="*/ 518651 h 6857999"/>
              <a:gd name="connsiteX179" fmla="*/ 5531757 w 6456673"/>
              <a:gd name="connsiteY179" fmla="*/ 533007 h 6857999"/>
              <a:gd name="connsiteX180" fmla="*/ 5547886 w 6456673"/>
              <a:gd name="connsiteY180" fmla="*/ 547363 h 6857999"/>
              <a:gd name="connsiteX181" fmla="*/ 5547886 w 6456673"/>
              <a:gd name="connsiteY181" fmla="*/ 547452 h 6857999"/>
              <a:gd name="connsiteX182" fmla="*/ 5577130 w 6456673"/>
              <a:gd name="connsiteY182" fmla="*/ 605142 h 6857999"/>
              <a:gd name="connsiteX183" fmla="*/ 5585725 w 6456673"/>
              <a:gd name="connsiteY183" fmla="*/ 582013 h 6857999"/>
              <a:gd name="connsiteX184" fmla="*/ 5568799 w 6456673"/>
              <a:gd name="connsiteY184" fmla="*/ 533007 h 6857999"/>
              <a:gd name="connsiteX185" fmla="*/ 5647847 w 6456673"/>
              <a:gd name="connsiteY185" fmla="*/ 453959 h 6857999"/>
              <a:gd name="connsiteX186" fmla="*/ 5674698 w 6456673"/>
              <a:gd name="connsiteY186" fmla="*/ 458656 h 6857999"/>
              <a:gd name="connsiteX187" fmla="*/ 5693928 w 6456673"/>
              <a:gd name="connsiteY187" fmla="*/ 443148 h 6857999"/>
              <a:gd name="connsiteX188" fmla="*/ 5662292 w 6456673"/>
              <a:gd name="connsiteY188" fmla="*/ 433046 h 6857999"/>
              <a:gd name="connsiteX189" fmla="*/ 5662203 w 6456673"/>
              <a:gd name="connsiteY189" fmla="*/ 433046 h 6857999"/>
              <a:gd name="connsiteX190" fmla="*/ 5662114 w 6456673"/>
              <a:gd name="connsiteY190" fmla="*/ 432957 h 6857999"/>
              <a:gd name="connsiteX191" fmla="*/ 5647847 w 6456673"/>
              <a:gd name="connsiteY191" fmla="*/ 416917 h 6857999"/>
              <a:gd name="connsiteX192" fmla="*/ 842544 w 6456673"/>
              <a:gd name="connsiteY192" fmla="*/ 0 h 6857999"/>
              <a:gd name="connsiteX193" fmla="*/ 2733870 w 6456673"/>
              <a:gd name="connsiteY193" fmla="*/ 0 h 6857999"/>
              <a:gd name="connsiteX194" fmla="*/ 6456673 w 6456673"/>
              <a:gd name="connsiteY194" fmla="*/ 0 h 6857999"/>
              <a:gd name="connsiteX195" fmla="*/ 6456673 w 6456673"/>
              <a:gd name="connsiteY195" fmla="*/ 1856904 h 6857999"/>
              <a:gd name="connsiteX196" fmla="*/ 6456673 w 6456673"/>
              <a:gd name="connsiteY196" fmla="*/ 6857999 h 6857999"/>
              <a:gd name="connsiteX197" fmla="*/ 818673 w 6456673"/>
              <a:gd name="connsiteY197" fmla="*/ 6857999 h 6857999"/>
              <a:gd name="connsiteX198" fmla="*/ 739464 w 6456673"/>
              <a:gd name="connsiteY198" fmla="*/ 6703345 h 6857999"/>
              <a:gd name="connsiteX199" fmla="*/ 0 w 6456673"/>
              <a:gd name="connsiteY199" fmla="*/ 3452303 h 6857999"/>
              <a:gd name="connsiteX200" fmla="*/ 739464 w 6456673"/>
              <a:gd name="connsiteY200" fmla="*/ 201263 h 6857999"/>
              <a:gd name="connsiteX201" fmla="*/ 842544 w 6456673"/>
              <a:gd name="connsiteY20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92998 w 6456673"/>
              <a:gd name="connsiteY107" fmla="*/ 473189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4892998 w 6456673"/>
              <a:gd name="connsiteY133" fmla="*/ 473189 h 6857999"/>
              <a:gd name="connsiteX134" fmla="*/ 5169929 w 6456673"/>
              <a:gd name="connsiteY134" fmla="*/ 432780 h 6857999"/>
              <a:gd name="connsiteX135" fmla="*/ 5128101 w 6456673"/>
              <a:gd name="connsiteY135" fmla="*/ 439869 h 6857999"/>
              <a:gd name="connsiteX136" fmla="*/ 5094958 w 6456673"/>
              <a:gd name="connsiteY136" fmla="*/ 460252 h 6857999"/>
              <a:gd name="connsiteX137" fmla="*/ 5073246 w 6456673"/>
              <a:gd name="connsiteY137" fmla="*/ 492420 h 6857999"/>
              <a:gd name="connsiteX138" fmla="*/ 5065448 w 6456673"/>
              <a:gd name="connsiteY138" fmla="*/ 534602 h 6857999"/>
              <a:gd name="connsiteX139" fmla="*/ 5073246 w 6456673"/>
              <a:gd name="connsiteY139" fmla="*/ 576784 h 6857999"/>
              <a:gd name="connsiteX140" fmla="*/ 5094958 w 6456673"/>
              <a:gd name="connsiteY140" fmla="*/ 608953 h 6857999"/>
              <a:gd name="connsiteX141" fmla="*/ 5128101 w 6456673"/>
              <a:gd name="connsiteY141" fmla="*/ 629335 h 6857999"/>
              <a:gd name="connsiteX142" fmla="*/ 5169929 w 6456673"/>
              <a:gd name="connsiteY142" fmla="*/ 636425 h 6857999"/>
              <a:gd name="connsiteX143" fmla="*/ 5211757 w 6456673"/>
              <a:gd name="connsiteY143" fmla="*/ 632082 h 6857999"/>
              <a:gd name="connsiteX144" fmla="*/ 5251192 w 6456673"/>
              <a:gd name="connsiteY144" fmla="*/ 617815 h 6857999"/>
              <a:gd name="connsiteX145" fmla="*/ 5251192 w 6456673"/>
              <a:gd name="connsiteY145" fmla="*/ 516524 h 6857999"/>
              <a:gd name="connsiteX146" fmla="*/ 5175423 w 6456673"/>
              <a:gd name="connsiteY146" fmla="*/ 516524 h 6857999"/>
              <a:gd name="connsiteX147" fmla="*/ 5175423 w 6456673"/>
              <a:gd name="connsiteY147" fmla="*/ 555959 h 6857999"/>
              <a:gd name="connsiteX148" fmla="*/ 5210162 w 6456673"/>
              <a:gd name="connsiteY148" fmla="*/ 555959 h 6857999"/>
              <a:gd name="connsiteX149" fmla="*/ 5210162 w 6456673"/>
              <a:gd name="connsiteY149" fmla="*/ 587419 h 6857999"/>
              <a:gd name="connsiteX150" fmla="*/ 5194033 w 6456673"/>
              <a:gd name="connsiteY150" fmla="*/ 593888 h 6857999"/>
              <a:gd name="connsiteX151" fmla="*/ 5169929 w 6456673"/>
              <a:gd name="connsiteY151" fmla="*/ 597078 h 6857999"/>
              <a:gd name="connsiteX152" fmla="*/ 5145204 w 6456673"/>
              <a:gd name="connsiteY152" fmla="*/ 592470 h 6857999"/>
              <a:gd name="connsiteX153" fmla="*/ 5126151 w 6456673"/>
              <a:gd name="connsiteY153" fmla="*/ 579443 h 6857999"/>
              <a:gd name="connsiteX154" fmla="*/ 5114011 w 6456673"/>
              <a:gd name="connsiteY154" fmla="*/ 559770 h 6857999"/>
              <a:gd name="connsiteX155" fmla="*/ 5109757 w 6456673"/>
              <a:gd name="connsiteY155" fmla="*/ 534691 h 6857999"/>
              <a:gd name="connsiteX156" fmla="*/ 5114011 w 6456673"/>
              <a:gd name="connsiteY156" fmla="*/ 509789 h 6857999"/>
              <a:gd name="connsiteX157" fmla="*/ 5126151 w 6456673"/>
              <a:gd name="connsiteY157" fmla="*/ 489939 h 6857999"/>
              <a:gd name="connsiteX158" fmla="*/ 5145204 w 6456673"/>
              <a:gd name="connsiteY158" fmla="*/ 476912 h 6857999"/>
              <a:gd name="connsiteX159" fmla="*/ 5169929 w 6456673"/>
              <a:gd name="connsiteY159" fmla="*/ 472304 h 6857999"/>
              <a:gd name="connsiteX160" fmla="*/ 5197312 w 6456673"/>
              <a:gd name="connsiteY160" fmla="*/ 476912 h 6857999"/>
              <a:gd name="connsiteX161" fmla="*/ 5216985 w 6456673"/>
              <a:gd name="connsiteY161" fmla="*/ 490559 h 6857999"/>
              <a:gd name="connsiteX162" fmla="*/ 5247115 w 6456673"/>
              <a:gd name="connsiteY162" fmla="*/ 457682 h 6857999"/>
              <a:gd name="connsiteX163" fmla="*/ 5212731 w 6456673"/>
              <a:gd name="connsiteY163" fmla="*/ 438363 h 6857999"/>
              <a:gd name="connsiteX164" fmla="*/ 5169929 w 6456673"/>
              <a:gd name="connsiteY164" fmla="*/ 432780 h 6857999"/>
              <a:gd name="connsiteX165" fmla="*/ 5722907 w 6456673"/>
              <a:gd name="connsiteY165" fmla="*/ 428614 h 6857999"/>
              <a:gd name="connsiteX166" fmla="*/ 5620198 w 6456673"/>
              <a:gd name="connsiteY166" fmla="*/ 511561 h 6857999"/>
              <a:gd name="connsiteX167" fmla="*/ 5634466 w 6456673"/>
              <a:gd name="connsiteY167" fmla="*/ 521840 h 6857999"/>
              <a:gd name="connsiteX168" fmla="*/ 5647935 w 6456673"/>
              <a:gd name="connsiteY168" fmla="*/ 515460 h 6857999"/>
              <a:gd name="connsiteX169" fmla="*/ 5665393 w 6456673"/>
              <a:gd name="connsiteY169" fmla="*/ 532918 h 6857999"/>
              <a:gd name="connsiteX170" fmla="*/ 5662646 w 6456673"/>
              <a:gd name="connsiteY170" fmla="*/ 542222 h 6857999"/>
              <a:gd name="connsiteX171" fmla="*/ 5676914 w 6456673"/>
              <a:gd name="connsiteY171" fmla="*/ 552502 h 6857999"/>
              <a:gd name="connsiteX172" fmla="*/ 5722907 w 6456673"/>
              <a:gd name="connsiteY172" fmla="*/ 428614 h 6857999"/>
              <a:gd name="connsiteX173" fmla="*/ 5647847 w 6456673"/>
              <a:gd name="connsiteY173" fmla="*/ 416917 h 6857999"/>
              <a:gd name="connsiteX174" fmla="*/ 5633491 w 6456673"/>
              <a:gd name="connsiteY174" fmla="*/ 433046 h 6857999"/>
              <a:gd name="connsiteX175" fmla="*/ 5633402 w 6456673"/>
              <a:gd name="connsiteY175" fmla="*/ 433046 h 6857999"/>
              <a:gd name="connsiteX176" fmla="*/ 5547886 w 6456673"/>
              <a:gd name="connsiteY176" fmla="*/ 518562 h 6857999"/>
              <a:gd name="connsiteX177" fmla="*/ 5547886 w 6456673"/>
              <a:gd name="connsiteY177" fmla="*/ 518651 h 6857999"/>
              <a:gd name="connsiteX178" fmla="*/ 5531757 w 6456673"/>
              <a:gd name="connsiteY178" fmla="*/ 533007 h 6857999"/>
              <a:gd name="connsiteX179" fmla="*/ 5547886 w 6456673"/>
              <a:gd name="connsiteY179" fmla="*/ 547363 h 6857999"/>
              <a:gd name="connsiteX180" fmla="*/ 5547886 w 6456673"/>
              <a:gd name="connsiteY180" fmla="*/ 547452 h 6857999"/>
              <a:gd name="connsiteX181" fmla="*/ 5577130 w 6456673"/>
              <a:gd name="connsiteY181" fmla="*/ 605142 h 6857999"/>
              <a:gd name="connsiteX182" fmla="*/ 5585725 w 6456673"/>
              <a:gd name="connsiteY182" fmla="*/ 582013 h 6857999"/>
              <a:gd name="connsiteX183" fmla="*/ 5568799 w 6456673"/>
              <a:gd name="connsiteY183" fmla="*/ 533007 h 6857999"/>
              <a:gd name="connsiteX184" fmla="*/ 5647847 w 6456673"/>
              <a:gd name="connsiteY184" fmla="*/ 453959 h 6857999"/>
              <a:gd name="connsiteX185" fmla="*/ 5674698 w 6456673"/>
              <a:gd name="connsiteY185" fmla="*/ 458656 h 6857999"/>
              <a:gd name="connsiteX186" fmla="*/ 5693928 w 6456673"/>
              <a:gd name="connsiteY186" fmla="*/ 443148 h 6857999"/>
              <a:gd name="connsiteX187" fmla="*/ 5662292 w 6456673"/>
              <a:gd name="connsiteY187" fmla="*/ 433046 h 6857999"/>
              <a:gd name="connsiteX188" fmla="*/ 5662203 w 6456673"/>
              <a:gd name="connsiteY188" fmla="*/ 433046 h 6857999"/>
              <a:gd name="connsiteX189" fmla="*/ 5662114 w 6456673"/>
              <a:gd name="connsiteY189" fmla="*/ 432957 h 6857999"/>
              <a:gd name="connsiteX190" fmla="*/ 5647847 w 6456673"/>
              <a:gd name="connsiteY190" fmla="*/ 416917 h 6857999"/>
              <a:gd name="connsiteX191" fmla="*/ 842544 w 6456673"/>
              <a:gd name="connsiteY191" fmla="*/ 0 h 6857999"/>
              <a:gd name="connsiteX192" fmla="*/ 2733870 w 6456673"/>
              <a:gd name="connsiteY192" fmla="*/ 0 h 6857999"/>
              <a:gd name="connsiteX193" fmla="*/ 6456673 w 6456673"/>
              <a:gd name="connsiteY193" fmla="*/ 0 h 6857999"/>
              <a:gd name="connsiteX194" fmla="*/ 6456673 w 6456673"/>
              <a:gd name="connsiteY194" fmla="*/ 1856904 h 6857999"/>
              <a:gd name="connsiteX195" fmla="*/ 6456673 w 6456673"/>
              <a:gd name="connsiteY195" fmla="*/ 6857999 h 6857999"/>
              <a:gd name="connsiteX196" fmla="*/ 818673 w 6456673"/>
              <a:gd name="connsiteY196" fmla="*/ 6857999 h 6857999"/>
              <a:gd name="connsiteX197" fmla="*/ 739464 w 6456673"/>
              <a:gd name="connsiteY197" fmla="*/ 6703345 h 6857999"/>
              <a:gd name="connsiteX198" fmla="*/ 0 w 6456673"/>
              <a:gd name="connsiteY198" fmla="*/ 3452303 h 6857999"/>
              <a:gd name="connsiteX199" fmla="*/ 739464 w 6456673"/>
              <a:gd name="connsiteY199" fmla="*/ 201263 h 6857999"/>
              <a:gd name="connsiteX200" fmla="*/ 842544 w 6456673"/>
              <a:gd name="connsiteY20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76603 w 6456673"/>
              <a:gd name="connsiteY107" fmla="*/ 482760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4876603 w 6456673"/>
              <a:gd name="connsiteY132" fmla="*/ 482760 h 6857999"/>
              <a:gd name="connsiteX133" fmla="*/ 5169929 w 6456673"/>
              <a:gd name="connsiteY133" fmla="*/ 432780 h 6857999"/>
              <a:gd name="connsiteX134" fmla="*/ 5128101 w 6456673"/>
              <a:gd name="connsiteY134" fmla="*/ 439869 h 6857999"/>
              <a:gd name="connsiteX135" fmla="*/ 5094958 w 6456673"/>
              <a:gd name="connsiteY135" fmla="*/ 460252 h 6857999"/>
              <a:gd name="connsiteX136" fmla="*/ 5073246 w 6456673"/>
              <a:gd name="connsiteY136" fmla="*/ 492420 h 6857999"/>
              <a:gd name="connsiteX137" fmla="*/ 5065448 w 6456673"/>
              <a:gd name="connsiteY137" fmla="*/ 534602 h 6857999"/>
              <a:gd name="connsiteX138" fmla="*/ 5073246 w 6456673"/>
              <a:gd name="connsiteY138" fmla="*/ 576784 h 6857999"/>
              <a:gd name="connsiteX139" fmla="*/ 5094958 w 6456673"/>
              <a:gd name="connsiteY139" fmla="*/ 608953 h 6857999"/>
              <a:gd name="connsiteX140" fmla="*/ 5128101 w 6456673"/>
              <a:gd name="connsiteY140" fmla="*/ 629335 h 6857999"/>
              <a:gd name="connsiteX141" fmla="*/ 5169929 w 6456673"/>
              <a:gd name="connsiteY141" fmla="*/ 636425 h 6857999"/>
              <a:gd name="connsiteX142" fmla="*/ 5211757 w 6456673"/>
              <a:gd name="connsiteY142" fmla="*/ 632082 h 6857999"/>
              <a:gd name="connsiteX143" fmla="*/ 5251192 w 6456673"/>
              <a:gd name="connsiteY143" fmla="*/ 617815 h 6857999"/>
              <a:gd name="connsiteX144" fmla="*/ 5251192 w 6456673"/>
              <a:gd name="connsiteY144" fmla="*/ 516524 h 6857999"/>
              <a:gd name="connsiteX145" fmla="*/ 5175423 w 6456673"/>
              <a:gd name="connsiteY145" fmla="*/ 516524 h 6857999"/>
              <a:gd name="connsiteX146" fmla="*/ 5175423 w 6456673"/>
              <a:gd name="connsiteY146" fmla="*/ 555959 h 6857999"/>
              <a:gd name="connsiteX147" fmla="*/ 5210162 w 6456673"/>
              <a:gd name="connsiteY147" fmla="*/ 555959 h 6857999"/>
              <a:gd name="connsiteX148" fmla="*/ 5210162 w 6456673"/>
              <a:gd name="connsiteY148" fmla="*/ 587419 h 6857999"/>
              <a:gd name="connsiteX149" fmla="*/ 5194033 w 6456673"/>
              <a:gd name="connsiteY149" fmla="*/ 593888 h 6857999"/>
              <a:gd name="connsiteX150" fmla="*/ 5169929 w 6456673"/>
              <a:gd name="connsiteY150" fmla="*/ 597078 h 6857999"/>
              <a:gd name="connsiteX151" fmla="*/ 5145204 w 6456673"/>
              <a:gd name="connsiteY151" fmla="*/ 592470 h 6857999"/>
              <a:gd name="connsiteX152" fmla="*/ 5126151 w 6456673"/>
              <a:gd name="connsiteY152" fmla="*/ 579443 h 6857999"/>
              <a:gd name="connsiteX153" fmla="*/ 5114011 w 6456673"/>
              <a:gd name="connsiteY153" fmla="*/ 559770 h 6857999"/>
              <a:gd name="connsiteX154" fmla="*/ 5109757 w 6456673"/>
              <a:gd name="connsiteY154" fmla="*/ 534691 h 6857999"/>
              <a:gd name="connsiteX155" fmla="*/ 5114011 w 6456673"/>
              <a:gd name="connsiteY155" fmla="*/ 509789 h 6857999"/>
              <a:gd name="connsiteX156" fmla="*/ 5126151 w 6456673"/>
              <a:gd name="connsiteY156" fmla="*/ 489939 h 6857999"/>
              <a:gd name="connsiteX157" fmla="*/ 5145204 w 6456673"/>
              <a:gd name="connsiteY157" fmla="*/ 476912 h 6857999"/>
              <a:gd name="connsiteX158" fmla="*/ 5169929 w 6456673"/>
              <a:gd name="connsiteY158" fmla="*/ 472304 h 6857999"/>
              <a:gd name="connsiteX159" fmla="*/ 5197312 w 6456673"/>
              <a:gd name="connsiteY159" fmla="*/ 476912 h 6857999"/>
              <a:gd name="connsiteX160" fmla="*/ 5216985 w 6456673"/>
              <a:gd name="connsiteY160" fmla="*/ 490559 h 6857999"/>
              <a:gd name="connsiteX161" fmla="*/ 5247115 w 6456673"/>
              <a:gd name="connsiteY161" fmla="*/ 457682 h 6857999"/>
              <a:gd name="connsiteX162" fmla="*/ 5212731 w 6456673"/>
              <a:gd name="connsiteY162" fmla="*/ 438363 h 6857999"/>
              <a:gd name="connsiteX163" fmla="*/ 5169929 w 6456673"/>
              <a:gd name="connsiteY163" fmla="*/ 432780 h 6857999"/>
              <a:gd name="connsiteX164" fmla="*/ 5722907 w 6456673"/>
              <a:gd name="connsiteY164" fmla="*/ 428614 h 6857999"/>
              <a:gd name="connsiteX165" fmla="*/ 5620198 w 6456673"/>
              <a:gd name="connsiteY165" fmla="*/ 511561 h 6857999"/>
              <a:gd name="connsiteX166" fmla="*/ 5634466 w 6456673"/>
              <a:gd name="connsiteY166" fmla="*/ 521840 h 6857999"/>
              <a:gd name="connsiteX167" fmla="*/ 5647935 w 6456673"/>
              <a:gd name="connsiteY167" fmla="*/ 515460 h 6857999"/>
              <a:gd name="connsiteX168" fmla="*/ 5665393 w 6456673"/>
              <a:gd name="connsiteY168" fmla="*/ 532918 h 6857999"/>
              <a:gd name="connsiteX169" fmla="*/ 5662646 w 6456673"/>
              <a:gd name="connsiteY169" fmla="*/ 542222 h 6857999"/>
              <a:gd name="connsiteX170" fmla="*/ 5676914 w 6456673"/>
              <a:gd name="connsiteY170" fmla="*/ 552502 h 6857999"/>
              <a:gd name="connsiteX171" fmla="*/ 5722907 w 6456673"/>
              <a:gd name="connsiteY171" fmla="*/ 428614 h 6857999"/>
              <a:gd name="connsiteX172" fmla="*/ 5647847 w 6456673"/>
              <a:gd name="connsiteY172" fmla="*/ 416917 h 6857999"/>
              <a:gd name="connsiteX173" fmla="*/ 5633491 w 6456673"/>
              <a:gd name="connsiteY173" fmla="*/ 433046 h 6857999"/>
              <a:gd name="connsiteX174" fmla="*/ 5633402 w 6456673"/>
              <a:gd name="connsiteY174" fmla="*/ 433046 h 6857999"/>
              <a:gd name="connsiteX175" fmla="*/ 5547886 w 6456673"/>
              <a:gd name="connsiteY175" fmla="*/ 518562 h 6857999"/>
              <a:gd name="connsiteX176" fmla="*/ 5547886 w 6456673"/>
              <a:gd name="connsiteY176" fmla="*/ 518651 h 6857999"/>
              <a:gd name="connsiteX177" fmla="*/ 5531757 w 6456673"/>
              <a:gd name="connsiteY177" fmla="*/ 533007 h 6857999"/>
              <a:gd name="connsiteX178" fmla="*/ 5547886 w 6456673"/>
              <a:gd name="connsiteY178" fmla="*/ 547363 h 6857999"/>
              <a:gd name="connsiteX179" fmla="*/ 5547886 w 6456673"/>
              <a:gd name="connsiteY179" fmla="*/ 547452 h 6857999"/>
              <a:gd name="connsiteX180" fmla="*/ 5577130 w 6456673"/>
              <a:gd name="connsiteY180" fmla="*/ 605142 h 6857999"/>
              <a:gd name="connsiteX181" fmla="*/ 5585725 w 6456673"/>
              <a:gd name="connsiteY181" fmla="*/ 582013 h 6857999"/>
              <a:gd name="connsiteX182" fmla="*/ 5568799 w 6456673"/>
              <a:gd name="connsiteY182" fmla="*/ 533007 h 6857999"/>
              <a:gd name="connsiteX183" fmla="*/ 5647847 w 6456673"/>
              <a:gd name="connsiteY183" fmla="*/ 453959 h 6857999"/>
              <a:gd name="connsiteX184" fmla="*/ 5674698 w 6456673"/>
              <a:gd name="connsiteY184" fmla="*/ 458656 h 6857999"/>
              <a:gd name="connsiteX185" fmla="*/ 5693928 w 6456673"/>
              <a:gd name="connsiteY185" fmla="*/ 443148 h 6857999"/>
              <a:gd name="connsiteX186" fmla="*/ 5662292 w 6456673"/>
              <a:gd name="connsiteY186" fmla="*/ 433046 h 6857999"/>
              <a:gd name="connsiteX187" fmla="*/ 5662203 w 6456673"/>
              <a:gd name="connsiteY187" fmla="*/ 433046 h 6857999"/>
              <a:gd name="connsiteX188" fmla="*/ 5662114 w 6456673"/>
              <a:gd name="connsiteY188" fmla="*/ 432957 h 6857999"/>
              <a:gd name="connsiteX189" fmla="*/ 5647847 w 6456673"/>
              <a:gd name="connsiteY189" fmla="*/ 416917 h 6857999"/>
              <a:gd name="connsiteX190" fmla="*/ 842544 w 6456673"/>
              <a:gd name="connsiteY190" fmla="*/ 0 h 6857999"/>
              <a:gd name="connsiteX191" fmla="*/ 2733870 w 6456673"/>
              <a:gd name="connsiteY191" fmla="*/ 0 h 6857999"/>
              <a:gd name="connsiteX192" fmla="*/ 6456673 w 6456673"/>
              <a:gd name="connsiteY192" fmla="*/ 0 h 6857999"/>
              <a:gd name="connsiteX193" fmla="*/ 6456673 w 6456673"/>
              <a:gd name="connsiteY193" fmla="*/ 1856904 h 6857999"/>
              <a:gd name="connsiteX194" fmla="*/ 6456673 w 6456673"/>
              <a:gd name="connsiteY194" fmla="*/ 6857999 h 6857999"/>
              <a:gd name="connsiteX195" fmla="*/ 818673 w 6456673"/>
              <a:gd name="connsiteY195" fmla="*/ 6857999 h 6857999"/>
              <a:gd name="connsiteX196" fmla="*/ 739464 w 6456673"/>
              <a:gd name="connsiteY196" fmla="*/ 6703345 h 6857999"/>
              <a:gd name="connsiteX197" fmla="*/ 0 w 6456673"/>
              <a:gd name="connsiteY197" fmla="*/ 3452303 h 6857999"/>
              <a:gd name="connsiteX198" fmla="*/ 739464 w 6456673"/>
              <a:gd name="connsiteY198" fmla="*/ 201263 h 6857999"/>
              <a:gd name="connsiteX199" fmla="*/ 842544 w 6456673"/>
              <a:gd name="connsiteY19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73856 w 6456673"/>
              <a:gd name="connsiteY107" fmla="*/ 492065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4873856 w 6456673"/>
              <a:gd name="connsiteY131" fmla="*/ 492065 h 6857999"/>
              <a:gd name="connsiteX132" fmla="*/ 5169929 w 6456673"/>
              <a:gd name="connsiteY132" fmla="*/ 432780 h 6857999"/>
              <a:gd name="connsiteX133" fmla="*/ 5128101 w 6456673"/>
              <a:gd name="connsiteY133" fmla="*/ 439869 h 6857999"/>
              <a:gd name="connsiteX134" fmla="*/ 5094958 w 6456673"/>
              <a:gd name="connsiteY134" fmla="*/ 460252 h 6857999"/>
              <a:gd name="connsiteX135" fmla="*/ 5073246 w 6456673"/>
              <a:gd name="connsiteY135" fmla="*/ 492420 h 6857999"/>
              <a:gd name="connsiteX136" fmla="*/ 5065448 w 6456673"/>
              <a:gd name="connsiteY136" fmla="*/ 534602 h 6857999"/>
              <a:gd name="connsiteX137" fmla="*/ 5073246 w 6456673"/>
              <a:gd name="connsiteY137" fmla="*/ 576784 h 6857999"/>
              <a:gd name="connsiteX138" fmla="*/ 5094958 w 6456673"/>
              <a:gd name="connsiteY138" fmla="*/ 608953 h 6857999"/>
              <a:gd name="connsiteX139" fmla="*/ 5128101 w 6456673"/>
              <a:gd name="connsiteY139" fmla="*/ 629335 h 6857999"/>
              <a:gd name="connsiteX140" fmla="*/ 5169929 w 6456673"/>
              <a:gd name="connsiteY140" fmla="*/ 636425 h 6857999"/>
              <a:gd name="connsiteX141" fmla="*/ 5211757 w 6456673"/>
              <a:gd name="connsiteY141" fmla="*/ 632082 h 6857999"/>
              <a:gd name="connsiteX142" fmla="*/ 5251192 w 6456673"/>
              <a:gd name="connsiteY142" fmla="*/ 617815 h 6857999"/>
              <a:gd name="connsiteX143" fmla="*/ 5251192 w 6456673"/>
              <a:gd name="connsiteY143" fmla="*/ 516524 h 6857999"/>
              <a:gd name="connsiteX144" fmla="*/ 5175423 w 6456673"/>
              <a:gd name="connsiteY144" fmla="*/ 516524 h 6857999"/>
              <a:gd name="connsiteX145" fmla="*/ 5175423 w 6456673"/>
              <a:gd name="connsiteY145" fmla="*/ 555959 h 6857999"/>
              <a:gd name="connsiteX146" fmla="*/ 5210162 w 6456673"/>
              <a:gd name="connsiteY146" fmla="*/ 555959 h 6857999"/>
              <a:gd name="connsiteX147" fmla="*/ 5210162 w 6456673"/>
              <a:gd name="connsiteY147" fmla="*/ 587419 h 6857999"/>
              <a:gd name="connsiteX148" fmla="*/ 5194033 w 6456673"/>
              <a:gd name="connsiteY148" fmla="*/ 593888 h 6857999"/>
              <a:gd name="connsiteX149" fmla="*/ 5169929 w 6456673"/>
              <a:gd name="connsiteY149" fmla="*/ 597078 h 6857999"/>
              <a:gd name="connsiteX150" fmla="*/ 5145204 w 6456673"/>
              <a:gd name="connsiteY150" fmla="*/ 592470 h 6857999"/>
              <a:gd name="connsiteX151" fmla="*/ 5126151 w 6456673"/>
              <a:gd name="connsiteY151" fmla="*/ 579443 h 6857999"/>
              <a:gd name="connsiteX152" fmla="*/ 5114011 w 6456673"/>
              <a:gd name="connsiteY152" fmla="*/ 559770 h 6857999"/>
              <a:gd name="connsiteX153" fmla="*/ 5109757 w 6456673"/>
              <a:gd name="connsiteY153" fmla="*/ 534691 h 6857999"/>
              <a:gd name="connsiteX154" fmla="*/ 5114011 w 6456673"/>
              <a:gd name="connsiteY154" fmla="*/ 509789 h 6857999"/>
              <a:gd name="connsiteX155" fmla="*/ 5126151 w 6456673"/>
              <a:gd name="connsiteY155" fmla="*/ 489939 h 6857999"/>
              <a:gd name="connsiteX156" fmla="*/ 5145204 w 6456673"/>
              <a:gd name="connsiteY156" fmla="*/ 476912 h 6857999"/>
              <a:gd name="connsiteX157" fmla="*/ 5169929 w 6456673"/>
              <a:gd name="connsiteY157" fmla="*/ 472304 h 6857999"/>
              <a:gd name="connsiteX158" fmla="*/ 5197312 w 6456673"/>
              <a:gd name="connsiteY158" fmla="*/ 476912 h 6857999"/>
              <a:gd name="connsiteX159" fmla="*/ 5216985 w 6456673"/>
              <a:gd name="connsiteY159" fmla="*/ 490559 h 6857999"/>
              <a:gd name="connsiteX160" fmla="*/ 5247115 w 6456673"/>
              <a:gd name="connsiteY160" fmla="*/ 457682 h 6857999"/>
              <a:gd name="connsiteX161" fmla="*/ 5212731 w 6456673"/>
              <a:gd name="connsiteY161" fmla="*/ 438363 h 6857999"/>
              <a:gd name="connsiteX162" fmla="*/ 5169929 w 6456673"/>
              <a:gd name="connsiteY162" fmla="*/ 432780 h 6857999"/>
              <a:gd name="connsiteX163" fmla="*/ 5722907 w 6456673"/>
              <a:gd name="connsiteY163" fmla="*/ 428614 h 6857999"/>
              <a:gd name="connsiteX164" fmla="*/ 5620198 w 6456673"/>
              <a:gd name="connsiteY164" fmla="*/ 511561 h 6857999"/>
              <a:gd name="connsiteX165" fmla="*/ 5634466 w 6456673"/>
              <a:gd name="connsiteY165" fmla="*/ 521840 h 6857999"/>
              <a:gd name="connsiteX166" fmla="*/ 5647935 w 6456673"/>
              <a:gd name="connsiteY166" fmla="*/ 515460 h 6857999"/>
              <a:gd name="connsiteX167" fmla="*/ 5665393 w 6456673"/>
              <a:gd name="connsiteY167" fmla="*/ 532918 h 6857999"/>
              <a:gd name="connsiteX168" fmla="*/ 5662646 w 6456673"/>
              <a:gd name="connsiteY168" fmla="*/ 542222 h 6857999"/>
              <a:gd name="connsiteX169" fmla="*/ 5676914 w 6456673"/>
              <a:gd name="connsiteY169" fmla="*/ 552502 h 6857999"/>
              <a:gd name="connsiteX170" fmla="*/ 5722907 w 6456673"/>
              <a:gd name="connsiteY170" fmla="*/ 428614 h 6857999"/>
              <a:gd name="connsiteX171" fmla="*/ 5647847 w 6456673"/>
              <a:gd name="connsiteY171" fmla="*/ 416917 h 6857999"/>
              <a:gd name="connsiteX172" fmla="*/ 5633491 w 6456673"/>
              <a:gd name="connsiteY172" fmla="*/ 433046 h 6857999"/>
              <a:gd name="connsiteX173" fmla="*/ 5633402 w 6456673"/>
              <a:gd name="connsiteY173" fmla="*/ 433046 h 6857999"/>
              <a:gd name="connsiteX174" fmla="*/ 5547886 w 6456673"/>
              <a:gd name="connsiteY174" fmla="*/ 518562 h 6857999"/>
              <a:gd name="connsiteX175" fmla="*/ 5547886 w 6456673"/>
              <a:gd name="connsiteY175" fmla="*/ 518651 h 6857999"/>
              <a:gd name="connsiteX176" fmla="*/ 5531757 w 6456673"/>
              <a:gd name="connsiteY176" fmla="*/ 533007 h 6857999"/>
              <a:gd name="connsiteX177" fmla="*/ 5547886 w 6456673"/>
              <a:gd name="connsiteY177" fmla="*/ 547363 h 6857999"/>
              <a:gd name="connsiteX178" fmla="*/ 5547886 w 6456673"/>
              <a:gd name="connsiteY178" fmla="*/ 547452 h 6857999"/>
              <a:gd name="connsiteX179" fmla="*/ 5577130 w 6456673"/>
              <a:gd name="connsiteY179" fmla="*/ 605142 h 6857999"/>
              <a:gd name="connsiteX180" fmla="*/ 5585725 w 6456673"/>
              <a:gd name="connsiteY180" fmla="*/ 582013 h 6857999"/>
              <a:gd name="connsiteX181" fmla="*/ 5568799 w 6456673"/>
              <a:gd name="connsiteY181" fmla="*/ 533007 h 6857999"/>
              <a:gd name="connsiteX182" fmla="*/ 5647847 w 6456673"/>
              <a:gd name="connsiteY182" fmla="*/ 453959 h 6857999"/>
              <a:gd name="connsiteX183" fmla="*/ 5674698 w 6456673"/>
              <a:gd name="connsiteY183" fmla="*/ 458656 h 6857999"/>
              <a:gd name="connsiteX184" fmla="*/ 5693928 w 6456673"/>
              <a:gd name="connsiteY184" fmla="*/ 443148 h 6857999"/>
              <a:gd name="connsiteX185" fmla="*/ 5662292 w 6456673"/>
              <a:gd name="connsiteY185" fmla="*/ 433046 h 6857999"/>
              <a:gd name="connsiteX186" fmla="*/ 5662203 w 6456673"/>
              <a:gd name="connsiteY186" fmla="*/ 433046 h 6857999"/>
              <a:gd name="connsiteX187" fmla="*/ 5662114 w 6456673"/>
              <a:gd name="connsiteY187" fmla="*/ 432957 h 6857999"/>
              <a:gd name="connsiteX188" fmla="*/ 5647847 w 6456673"/>
              <a:gd name="connsiteY188" fmla="*/ 416917 h 6857999"/>
              <a:gd name="connsiteX189" fmla="*/ 842544 w 6456673"/>
              <a:gd name="connsiteY189" fmla="*/ 0 h 6857999"/>
              <a:gd name="connsiteX190" fmla="*/ 2733870 w 6456673"/>
              <a:gd name="connsiteY190" fmla="*/ 0 h 6857999"/>
              <a:gd name="connsiteX191" fmla="*/ 6456673 w 6456673"/>
              <a:gd name="connsiteY191" fmla="*/ 0 h 6857999"/>
              <a:gd name="connsiteX192" fmla="*/ 6456673 w 6456673"/>
              <a:gd name="connsiteY192" fmla="*/ 1856904 h 6857999"/>
              <a:gd name="connsiteX193" fmla="*/ 6456673 w 6456673"/>
              <a:gd name="connsiteY193" fmla="*/ 6857999 h 6857999"/>
              <a:gd name="connsiteX194" fmla="*/ 818673 w 6456673"/>
              <a:gd name="connsiteY194" fmla="*/ 6857999 h 6857999"/>
              <a:gd name="connsiteX195" fmla="*/ 739464 w 6456673"/>
              <a:gd name="connsiteY195" fmla="*/ 6703345 h 6857999"/>
              <a:gd name="connsiteX196" fmla="*/ 0 w 6456673"/>
              <a:gd name="connsiteY196" fmla="*/ 3452303 h 6857999"/>
              <a:gd name="connsiteX197" fmla="*/ 739464 w 6456673"/>
              <a:gd name="connsiteY197" fmla="*/ 201263 h 6857999"/>
              <a:gd name="connsiteX198" fmla="*/ 842544 w 6456673"/>
              <a:gd name="connsiteY19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80414 w 6456673"/>
              <a:gd name="connsiteY107" fmla="*/ 505446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4880414 w 6456673"/>
              <a:gd name="connsiteY130" fmla="*/ 505446 h 6857999"/>
              <a:gd name="connsiteX131" fmla="*/ 5169929 w 6456673"/>
              <a:gd name="connsiteY131" fmla="*/ 432780 h 6857999"/>
              <a:gd name="connsiteX132" fmla="*/ 5128101 w 6456673"/>
              <a:gd name="connsiteY132" fmla="*/ 439869 h 6857999"/>
              <a:gd name="connsiteX133" fmla="*/ 5094958 w 6456673"/>
              <a:gd name="connsiteY133" fmla="*/ 460252 h 6857999"/>
              <a:gd name="connsiteX134" fmla="*/ 5073246 w 6456673"/>
              <a:gd name="connsiteY134" fmla="*/ 492420 h 6857999"/>
              <a:gd name="connsiteX135" fmla="*/ 5065448 w 6456673"/>
              <a:gd name="connsiteY135" fmla="*/ 534602 h 6857999"/>
              <a:gd name="connsiteX136" fmla="*/ 5073246 w 6456673"/>
              <a:gd name="connsiteY136" fmla="*/ 576784 h 6857999"/>
              <a:gd name="connsiteX137" fmla="*/ 5094958 w 6456673"/>
              <a:gd name="connsiteY137" fmla="*/ 608953 h 6857999"/>
              <a:gd name="connsiteX138" fmla="*/ 5128101 w 6456673"/>
              <a:gd name="connsiteY138" fmla="*/ 629335 h 6857999"/>
              <a:gd name="connsiteX139" fmla="*/ 5169929 w 6456673"/>
              <a:gd name="connsiteY139" fmla="*/ 636425 h 6857999"/>
              <a:gd name="connsiteX140" fmla="*/ 5211757 w 6456673"/>
              <a:gd name="connsiteY140" fmla="*/ 632082 h 6857999"/>
              <a:gd name="connsiteX141" fmla="*/ 5251192 w 6456673"/>
              <a:gd name="connsiteY141" fmla="*/ 617815 h 6857999"/>
              <a:gd name="connsiteX142" fmla="*/ 5251192 w 6456673"/>
              <a:gd name="connsiteY142" fmla="*/ 516524 h 6857999"/>
              <a:gd name="connsiteX143" fmla="*/ 5175423 w 6456673"/>
              <a:gd name="connsiteY143" fmla="*/ 516524 h 6857999"/>
              <a:gd name="connsiteX144" fmla="*/ 5175423 w 6456673"/>
              <a:gd name="connsiteY144" fmla="*/ 555959 h 6857999"/>
              <a:gd name="connsiteX145" fmla="*/ 5210162 w 6456673"/>
              <a:gd name="connsiteY145" fmla="*/ 555959 h 6857999"/>
              <a:gd name="connsiteX146" fmla="*/ 5210162 w 6456673"/>
              <a:gd name="connsiteY146" fmla="*/ 587419 h 6857999"/>
              <a:gd name="connsiteX147" fmla="*/ 5194033 w 6456673"/>
              <a:gd name="connsiteY147" fmla="*/ 593888 h 6857999"/>
              <a:gd name="connsiteX148" fmla="*/ 5169929 w 6456673"/>
              <a:gd name="connsiteY148" fmla="*/ 597078 h 6857999"/>
              <a:gd name="connsiteX149" fmla="*/ 5145204 w 6456673"/>
              <a:gd name="connsiteY149" fmla="*/ 592470 h 6857999"/>
              <a:gd name="connsiteX150" fmla="*/ 5126151 w 6456673"/>
              <a:gd name="connsiteY150" fmla="*/ 579443 h 6857999"/>
              <a:gd name="connsiteX151" fmla="*/ 5114011 w 6456673"/>
              <a:gd name="connsiteY151" fmla="*/ 559770 h 6857999"/>
              <a:gd name="connsiteX152" fmla="*/ 5109757 w 6456673"/>
              <a:gd name="connsiteY152" fmla="*/ 534691 h 6857999"/>
              <a:gd name="connsiteX153" fmla="*/ 5114011 w 6456673"/>
              <a:gd name="connsiteY153" fmla="*/ 509789 h 6857999"/>
              <a:gd name="connsiteX154" fmla="*/ 5126151 w 6456673"/>
              <a:gd name="connsiteY154" fmla="*/ 489939 h 6857999"/>
              <a:gd name="connsiteX155" fmla="*/ 5145204 w 6456673"/>
              <a:gd name="connsiteY155" fmla="*/ 476912 h 6857999"/>
              <a:gd name="connsiteX156" fmla="*/ 5169929 w 6456673"/>
              <a:gd name="connsiteY156" fmla="*/ 472304 h 6857999"/>
              <a:gd name="connsiteX157" fmla="*/ 5197312 w 6456673"/>
              <a:gd name="connsiteY157" fmla="*/ 476912 h 6857999"/>
              <a:gd name="connsiteX158" fmla="*/ 5216985 w 6456673"/>
              <a:gd name="connsiteY158" fmla="*/ 490559 h 6857999"/>
              <a:gd name="connsiteX159" fmla="*/ 5247115 w 6456673"/>
              <a:gd name="connsiteY159" fmla="*/ 457682 h 6857999"/>
              <a:gd name="connsiteX160" fmla="*/ 5212731 w 6456673"/>
              <a:gd name="connsiteY160" fmla="*/ 438363 h 6857999"/>
              <a:gd name="connsiteX161" fmla="*/ 5169929 w 6456673"/>
              <a:gd name="connsiteY161" fmla="*/ 432780 h 6857999"/>
              <a:gd name="connsiteX162" fmla="*/ 5722907 w 6456673"/>
              <a:gd name="connsiteY162" fmla="*/ 428614 h 6857999"/>
              <a:gd name="connsiteX163" fmla="*/ 5620198 w 6456673"/>
              <a:gd name="connsiteY163" fmla="*/ 511561 h 6857999"/>
              <a:gd name="connsiteX164" fmla="*/ 5634466 w 6456673"/>
              <a:gd name="connsiteY164" fmla="*/ 521840 h 6857999"/>
              <a:gd name="connsiteX165" fmla="*/ 5647935 w 6456673"/>
              <a:gd name="connsiteY165" fmla="*/ 515460 h 6857999"/>
              <a:gd name="connsiteX166" fmla="*/ 5665393 w 6456673"/>
              <a:gd name="connsiteY166" fmla="*/ 532918 h 6857999"/>
              <a:gd name="connsiteX167" fmla="*/ 5662646 w 6456673"/>
              <a:gd name="connsiteY167" fmla="*/ 542222 h 6857999"/>
              <a:gd name="connsiteX168" fmla="*/ 5676914 w 6456673"/>
              <a:gd name="connsiteY168" fmla="*/ 552502 h 6857999"/>
              <a:gd name="connsiteX169" fmla="*/ 5722907 w 6456673"/>
              <a:gd name="connsiteY169" fmla="*/ 428614 h 6857999"/>
              <a:gd name="connsiteX170" fmla="*/ 5647847 w 6456673"/>
              <a:gd name="connsiteY170" fmla="*/ 416917 h 6857999"/>
              <a:gd name="connsiteX171" fmla="*/ 5633491 w 6456673"/>
              <a:gd name="connsiteY171" fmla="*/ 433046 h 6857999"/>
              <a:gd name="connsiteX172" fmla="*/ 5633402 w 6456673"/>
              <a:gd name="connsiteY172" fmla="*/ 433046 h 6857999"/>
              <a:gd name="connsiteX173" fmla="*/ 5547886 w 6456673"/>
              <a:gd name="connsiteY173" fmla="*/ 518562 h 6857999"/>
              <a:gd name="connsiteX174" fmla="*/ 5547886 w 6456673"/>
              <a:gd name="connsiteY174" fmla="*/ 518651 h 6857999"/>
              <a:gd name="connsiteX175" fmla="*/ 5531757 w 6456673"/>
              <a:gd name="connsiteY175" fmla="*/ 533007 h 6857999"/>
              <a:gd name="connsiteX176" fmla="*/ 5547886 w 6456673"/>
              <a:gd name="connsiteY176" fmla="*/ 547363 h 6857999"/>
              <a:gd name="connsiteX177" fmla="*/ 5547886 w 6456673"/>
              <a:gd name="connsiteY177" fmla="*/ 547452 h 6857999"/>
              <a:gd name="connsiteX178" fmla="*/ 5577130 w 6456673"/>
              <a:gd name="connsiteY178" fmla="*/ 605142 h 6857999"/>
              <a:gd name="connsiteX179" fmla="*/ 5585725 w 6456673"/>
              <a:gd name="connsiteY179" fmla="*/ 582013 h 6857999"/>
              <a:gd name="connsiteX180" fmla="*/ 5568799 w 6456673"/>
              <a:gd name="connsiteY180" fmla="*/ 533007 h 6857999"/>
              <a:gd name="connsiteX181" fmla="*/ 5647847 w 6456673"/>
              <a:gd name="connsiteY181" fmla="*/ 453959 h 6857999"/>
              <a:gd name="connsiteX182" fmla="*/ 5674698 w 6456673"/>
              <a:gd name="connsiteY182" fmla="*/ 458656 h 6857999"/>
              <a:gd name="connsiteX183" fmla="*/ 5693928 w 6456673"/>
              <a:gd name="connsiteY183" fmla="*/ 443148 h 6857999"/>
              <a:gd name="connsiteX184" fmla="*/ 5662292 w 6456673"/>
              <a:gd name="connsiteY184" fmla="*/ 433046 h 6857999"/>
              <a:gd name="connsiteX185" fmla="*/ 5662203 w 6456673"/>
              <a:gd name="connsiteY185" fmla="*/ 433046 h 6857999"/>
              <a:gd name="connsiteX186" fmla="*/ 5662114 w 6456673"/>
              <a:gd name="connsiteY186" fmla="*/ 432957 h 6857999"/>
              <a:gd name="connsiteX187" fmla="*/ 5647847 w 6456673"/>
              <a:gd name="connsiteY187" fmla="*/ 416917 h 6857999"/>
              <a:gd name="connsiteX188" fmla="*/ 842544 w 6456673"/>
              <a:gd name="connsiteY188" fmla="*/ 0 h 6857999"/>
              <a:gd name="connsiteX189" fmla="*/ 2733870 w 6456673"/>
              <a:gd name="connsiteY189" fmla="*/ 0 h 6857999"/>
              <a:gd name="connsiteX190" fmla="*/ 6456673 w 6456673"/>
              <a:gd name="connsiteY190" fmla="*/ 0 h 6857999"/>
              <a:gd name="connsiteX191" fmla="*/ 6456673 w 6456673"/>
              <a:gd name="connsiteY191" fmla="*/ 1856904 h 6857999"/>
              <a:gd name="connsiteX192" fmla="*/ 6456673 w 6456673"/>
              <a:gd name="connsiteY192" fmla="*/ 6857999 h 6857999"/>
              <a:gd name="connsiteX193" fmla="*/ 818673 w 6456673"/>
              <a:gd name="connsiteY193" fmla="*/ 6857999 h 6857999"/>
              <a:gd name="connsiteX194" fmla="*/ 739464 w 6456673"/>
              <a:gd name="connsiteY194" fmla="*/ 6703345 h 6857999"/>
              <a:gd name="connsiteX195" fmla="*/ 0 w 6456673"/>
              <a:gd name="connsiteY195" fmla="*/ 3452303 h 6857999"/>
              <a:gd name="connsiteX196" fmla="*/ 739464 w 6456673"/>
              <a:gd name="connsiteY196" fmla="*/ 201263 h 6857999"/>
              <a:gd name="connsiteX197" fmla="*/ 842544 w 6456673"/>
              <a:gd name="connsiteY19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896986 w 6456673"/>
              <a:gd name="connsiteY107" fmla="*/ 513422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4896986 w 6456673"/>
              <a:gd name="connsiteY129" fmla="*/ 513422 h 6857999"/>
              <a:gd name="connsiteX130" fmla="*/ 5169929 w 6456673"/>
              <a:gd name="connsiteY130" fmla="*/ 432780 h 6857999"/>
              <a:gd name="connsiteX131" fmla="*/ 5128101 w 6456673"/>
              <a:gd name="connsiteY131" fmla="*/ 439869 h 6857999"/>
              <a:gd name="connsiteX132" fmla="*/ 5094958 w 6456673"/>
              <a:gd name="connsiteY132" fmla="*/ 460252 h 6857999"/>
              <a:gd name="connsiteX133" fmla="*/ 5073246 w 6456673"/>
              <a:gd name="connsiteY133" fmla="*/ 492420 h 6857999"/>
              <a:gd name="connsiteX134" fmla="*/ 5065448 w 6456673"/>
              <a:gd name="connsiteY134" fmla="*/ 534602 h 6857999"/>
              <a:gd name="connsiteX135" fmla="*/ 5073246 w 6456673"/>
              <a:gd name="connsiteY135" fmla="*/ 576784 h 6857999"/>
              <a:gd name="connsiteX136" fmla="*/ 5094958 w 6456673"/>
              <a:gd name="connsiteY136" fmla="*/ 608953 h 6857999"/>
              <a:gd name="connsiteX137" fmla="*/ 5128101 w 6456673"/>
              <a:gd name="connsiteY137" fmla="*/ 629335 h 6857999"/>
              <a:gd name="connsiteX138" fmla="*/ 5169929 w 6456673"/>
              <a:gd name="connsiteY138" fmla="*/ 636425 h 6857999"/>
              <a:gd name="connsiteX139" fmla="*/ 5211757 w 6456673"/>
              <a:gd name="connsiteY139" fmla="*/ 632082 h 6857999"/>
              <a:gd name="connsiteX140" fmla="*/ 5251192 w 6456673"/>
              <a:gd name="connsiteY140" fmla="*/ 617815 h 6857999"/>
              <a:gd name="connsiteX141" fmla="*/ 5251192 w 6456673"/>
              <a:gd name="connsiteY141" fmla="*/ 516524 h 6857999"/>
              <a:gd name="connsiteX142" fmla="*/ 5175423 w 6456673"/>
              <a:gd name="connsiteY142" fmla="*/ 516524 h 6857999"/>
              <a:gd name="connsiteX143" fmla="*/ 5175423 w 6456673"/>
              <a:gd name="connsiteY143" fmla="*/ 555959 h 6857999"/>
              <a:gd name="connsiteX144" fmla="*/ 5210162 w 6456673"/>
              <a:gd name="connsiteY144" fmla="*/ 555959 h 6857999"/>
              <a:gd name="connsiteX145" fmla="*/ 5210162 w 6456673"/>
              <a:gd name="connsiteY145" fmla="*/ 587419 h 6857999"/>
              <a:gd name="connsiteX146" fmla="*/ 5194033 w 6456673"/>
              <a:gd name="connsiteY146" fmla="*/ 593888 h 6857999"/>
              <a:gd name="connsiteX147" fmla="*/ 5169929 w 6456673"/>
              <a:gd name="connsiteY147" fmla="*/ 597078 h 6857999"/>
              <a:gd name="connsiteX148" fmla="*/ 5145204 w 6456673"/>
              <a:gd name="connsiteY148" fmla="*/ 592470 h 6857999"/>
              <a:gd name="connsiteX149" fmla="*/ 5126151 w 6456673"/>
              <a:gd name="connsiteY149" fmla="*/ 579443 h 6857999"/>
              <a:gd name="connsiteX150" fmla="*/ 5114011 w 6456673"/>
              <a:gd name="connsiteY150" fmla="*/ 559770 h 6857999"/>
              <a:gd name="connsiteX151" fmla="*/ 5109757 w 6456673"/>
              <a:gd name="connsiteY151" fmla="*/ 534691 h 6857999"/>
              <a:gd name="connsiteX152" fmla="*/ 5114011 w 6456673"/>
              <a:gd name="connsiteY152" fmla="*/ 509789 h 6857999"/>
              <a:gd name="connsiteX153" fmla="*/ 5126151 w 6456673"/>
              <a:gd name="connsiteY153" fmla="*/ 489939 h 6857999"/>
              <a:gd name="connsiteX154" fmla="*/ 5145204 w 6456673"/>
              <a:gd name="connsiteY154" fmla="*/ 476912 h 6857999"/>
              <a:gd name="connsiteX155" fmla="*/ 5169929 w 6456673"/>
              <a:gd name="connsiteY155" fmla="*/ 472304 h 6857999"/>
              <a:gd name="connsiteX156" fmla="*/ 5197312 w 6456673"/>
              <a:gd name="connsiteY156" fmla="*/ 476912 h 6857999"/>
              <a:gd name="connsiteX157" fmla="*/ 5216985 w 6456673"/>
              <a:gd name="connsiteY157" fmla="*/ 490559 h 6857999"/>
              <a:gd name="connsiteX158" fmla="*/ 5247115 w 6456673"/>
              <a:gd name="connsiteY158" fmla="*/ 457682 h 6857999"/>
              <a:gd name="connsiteX159" fmla="*/ 5212731 w 6456673"/>
              <a:gd name="connsiteY159" fmla="*/ 438363 h 6857999"/>
              <a:gd name="connsiteX160" fmla="*/ 5169929 w 6456673"/>
              <a:gd name="connsiteY160" fmla="*/ 432780 h 6857999"/>
              <a:gd name="connsiteX161" fmla="*/ 5722907 w 6456673"/>
              <a:gd name="connsiteY161" fmla="*/ 428614 h 6857999"/>
              <a:gd name="connsiteX162" fmla="*/ 5620198 w 6456673"/>
              <a:gd name="connsiteY162" fmla="*/ 511561 h 6857999"/>
              <a:gd name="connsiteX163" fmla="*/ 5634466 w 6456673"/>
              <a:gd name="connsiteY163" fmla="*/ 521840 h 6857999"/>
              <a:gd name="connsiteX164" fmla="*/ 5647935 w 6456673"/>
              <a:gd name="connsiteY164" fmla="*/ 515460 h 6857999"/>
              <a:gd name="connsiteX165" fmla="*/ 5665393 w 6456673"/>
              <a:gd name="connsiteY165" fmla="*/ 532918 h 6857999"/>
              <a:gd name="connsiteX166" fmla="*/ 5662646 w 6456673"/>
              <a:gd name="connsiteY166" fmla="*/ 542222 h 6857999"/>
              <a:gd name="connsiteX167" fmla="*/ 5676914 w 6456673"/>
              <a:gd name="connsiteY167" fmla="*/ 552502 h 6857999"/>
              <a:gd name="connsiteX168" fmla="*/ 5722907 w 6456673"/>
              <a:gd name="connsiteY168" fmla="*/ 428614 h 6857999"/>
              <a:gd name="connsiteX169" fmla="*/ 5647847 w 6456673"/>
              <a:gd name="connsiteY169" fmla="*/ 416917 h 6857999"/>
              <a:gd name="connsiteX170" fmla="*/ 5633491 w 6456673"/>
              <a:gd name="connsiteY170" fmla="*/ 433046 h 6857999"/>
              <a:gd name="connsiteX171" fmla="*/ 5633402 w 6456673"/>
              <a:gd name="connsiteY171" fmla="*/ 433046 h 6857999"/>
              <a:gd name="connsiteX172" fmla="*/ 5547886 w 6456673"/>
              <a:gd name="connsiteY172" fmla="*/ 518562 h 6857999"/>
              <a:gd name="connsiteX173" fmla="*/ 5547886 w 6456673"/>
              <a:gd name="connsiteY173" fmla="*/ 518651 h 6857999"/>
              <a:gd name="connsiteX174" fmla="*/ 5531757 w 6456673"/>
              <a:gd name="connsiteY174" fmla="*/ 533007 h 6857999"/>
              <a:gd name="connsiteX175" fmla="*/ 5547886 w 6456673"/>
              <a:gd name="connsiteY175" fmla="*/ 547363 h 6857999"/>
              <a:gd name="connsiteX176" fmla="*/ 5547886 w 6456673"/>
              <a:gd name="connsiteY176" fmla="*/ 547452 h 6857999"/>
              <a:gd name="connsiteX177" fmla="*/ 5577130 w 6456673"/>
              <a:gd name="connsiteY177" fmla="*/ 605142 h 6857999"/>
              <a:gd name="connsiteX178" fmla="*/ 5585725 w 6456673"/>
              <a:gd name="connsiteY178" fmla="*/ 582013 h 6857999"/>
              <a:gd name="connsiteX179" fmla="*/ 5568799 w 6456673"/>
              <a:gd name="connsiteY179" fmla="*/ 533007 h 6857999"/>
              <a:gd name="connsiteX180" fmla="*/ 5647847 w 6456673"/>
              <a:gd name="connsiteY180" fmla="*/ 453959 h 6857999"/>
              <a:gd name="connsiteX181" fmla="*/ 5674698 w 6456673"/>
              <a:gd name="connsiteY181" fmla="*/ 458656 h 6857999"/>
              <a:gd name="connsiteX182" fmla="*/ 5693928 w 6456673"/>
              <a:gd name="connsiteY182" fmla="*/ 443148 h 6857999"/>
              <a:gd name="connsiteX183" fmla="*/ 5662292 w 6456673"/>
              <a:gd name="connsiteY183" fmla="*/ 433046 h 6857999"/>
              <a:gd name="connsiteX184" fmla="*/ 5662203 w 6456673"/>
              <a:gd name="connsiteY184" fmla="*/ 433046 h 6857999"/>
              <a:gd name="connsiteX185" fmla="*/ 5662114 w 6456673"/>
              <a:gd name="connsiteY185" fmla="*/ 432957 h 6857999"/>
              <a:gd name="connsiteX186" fmla="*/ 5647847 w 6456673"/>
              <a:gd name="connsiteY186" fmla="*/ 416917 h 6857999"/>
              <a:gd name="connsiteX187" fmla="*/ 842544 w 6456673"/>
              <a:gd name="connsiteY187" fmla="*/ 0 h 6857999"/>
              <a:gd name="connsiteX188" fmla="*/ 2733870 w 6456673"/>
              <a:gd name="connsiteY188" fmla="*/ 0 h 6857999"/>
              <a:gd name="connsiteX189" fmla="*/ 6456673 w 6456673"/>
              <a:gd name="connsiteY189" fmla="*/ 0 h 6857999"/>
              <a:gd name="connsiteX190" fmla="*/ 6456673 w 6456673"/>
              <a:gd name="connsiteY190" fmla="*/ 1856904 h 6857999"/>
              <a:gd name="connsiteX191" fmla="*/ 6456673 w 6456673"/>
              <a:gd name="connsiteY191" fmla="*/ 6857999 h 6857999"/>
              <a:gd name="connsiteX192" fmla="*/ 818673 w 6456673"/>
              <a:gd name="connsiteY192" fmla="*/ 6857999 h 6857999"/>
              <a:gd name="connsiteX193" fmla="*/ 739464 w 6456673"/>
              <a:gd name="connsiteY193" fmla="*/ 6703345 h 6857999"/>
              <a:gd name="connsiteX194" fmla="*/ 0 w 6456673"/>
              <a:gd name="connsiteY194" fmla="*/ 3452303 h 6857999"/>
              <a:gd name="connsiteX195" fmla="*/ 739464 w 6456673"/>
              <a:gd name="connsiteY195" fmla="*/ 201263 h 6857999"/>
              <a:gd name="connsiteX196" fmla="*/ 842544 w 6456673"/>
              <a:gd name="connsiteY19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18431 w 6456673"/>
              <a:gd name="connsiteY107" fmla="*/ 519980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4918431 w 6456673"/>
              <a:gd name="connsiteY128" fmla="*/ 519980 h 6857999"/>
              <a:gd name="connsiteX129" fmla="*/ 5169929 w 6456673"/>
              <a:gd name="connsiteY129" fmla="*/ 432780 h 6857999"/>
              <a:gd name="connsiteX130" fmla="*/ 5128101 w 6456673"/>
              <a:gd name="connsiteY130" fmla="*/ 439869 h 6857999"/>
              <a:gd name="connsiteX131" fmla="*/ 5094958 w 6456673"/>
              <a:gd name="connsiteY131" fmla="*/ 460252 h 6857999"/>
              <a:gd name="connsiteX132" fmla="*/ 5073246 w 6456673"/>
              <a:gd name="connsiteY132" fmla="*/ 492420 h 6857999"/>
              <a:gd name="connsiteX133" fmla="*/ 5065448 w 6456673"/>
              <a:gd name="connsiteY133" fmla="*/ 534602 h 6857999"/>
              <a:gd name="connsiteX134" fmla="*/ 5073246 w 6456673"/>
              <a:gd name="connsiteY134" fmla="*/ 576784 h 6857999"/>
              <a:gd name="connsiteX135" fmla="*/ 5094958 w 6456673"/>
              <a:gd name="connsiteY135" fmla="*/ 608953 h 6857999"/>
              <a:gd name="connsiteX136" fmla="*/ 5128101 w 6456673"/>
              <a:gd name="connsiteY136" fmla="*/ 629335 h 6857999"/>
              <a:gd name="connsiteX137" fmla="*/ 5169929 w 6456673"/>
              <a:gd name="connsiteY137" fmla="*/ 636425 h 6857999"/>
              <a:gd name="connsiteX138" fmla="*/ 5211757 w 6456673"/>
              <a:gd name="connsiteY138" fmla="*/ 632082 h 6857999"/>
              <a:gd name="connsiteX139" fmla="*/ 5251192 w 6456673"/>
              <a:gd name="connsiteY139" fmla="*/ 617815 h 6857999"/>
              <a:gd name="connsiteX140" fmla="*/ 5251192 w 6456673"/>
              <a:gd name="connsiteY140" fmla="*/ 516524 h 6857999"/>
              <a:gd name="connsiteX141" fmla="*/ 5175423 w 6456673"/>
              <a:gd name="connsiteY141" fmla="*/ 516524 h 6857999"/>
              <a:gd name="connsiteX142" fmla="*/ 5175423 w 6456673"/>
              <a:gd name="connsiteY142" fmla="*/ 555959 h 6857999"/>
              <a:gd name="connsiteX143" fmla="*/ 5210162 w 6456673"/>
              <a:gd name="connsiteY143" fmla="*/ 555959 h 6857999"/>
              <a:gd name="connsiteX144" fmla="*/ 5210162 w 6456673"/>
              <a:gd name="connsiteY144" fmla="*/ 587419 h 6857999"/>
              <a:gd name="connsiteX145" fmla="*/ 5194033 w 6456673"/>
              <a:gd name="connsiteY145" fmla="*/ 593888 h 6857999"/>
              <a:gd name="connsiteX146" fmla="*/ 5169929 w 6456673"/>
              <a:gd name="connsiteY146" fmla="*/ 597078 h 6857999"/>
              <a:gd name="connsiteX147" fmla="*/ 5145204 w 6456673"/>
              <a:gd name="connsiteY147" fmla="*/ 592470 h 6857999"/>
              <a:gd name="connsiteX148" fmla="*/ 5126151 w 6456673"/>
              <a:gd name="connsiteY148" fmla="*/ 579443 h 6857999"/>
              <a:gd name="connsiteX149" fmla="*/ 5114011 w 6456673"/>
              <a:gd name="connsiteY149" fmla="*/ 559770 h 6857999"/>
              <a:gd name="connsiteX150" fmla="*/ 5109757 w 6456673"/>
              <a:gd name="connsiteY150" fmla="*/ 534691 h 6857999"/>
              <a:gd name="connsiteX151" fmla="*/ 5114011 w 6456673"/>
              <a:gd name="connsiteY151" fmla="*/ 509789 h 6857999"/>
              <a:gd name="connsiteX152" fmla="*/ 5126151 w 6456673"/>
              <a:gd name="connsiteY152" fmla="*/ 489939 h 6857999"/>
              <a:gd name="connsiteX153" fmla="*/ 5145204 w 6456673"/>
              <a:gd name="connsiteY153" fmla="*/ 476912 h 6857999"/>
              <a:gd name="connsiteX154" fmla="*/ 5169929 w 6456673"/>
              <a:gd name="connsiteY154" fmla="*/ 472304 h 6857999"/>
              <a:gd name="connsiteX155" fmla="*/ 5197312 w 6456673"/>
              <a:gd name="connsiteY155" fmla="*/ 476912 h 6857999"/>
              <a:gd name="connsiteX156" fmla="*/ 5216985 w 6456673"/>
              <a:gd name="connsiteY156" fmla="*/ 490559 h 6857999"/>
              <a:gd name="connsiteX157" fmla="*/ 5247115 w 6456673"/>
              <a:gd name="connsiteY157" fmla="*/ 457682 h 6857999"/>
              <a:gd name="connsiteX158" fmla="*/ 5212731 w 6456673"/>
              <a:gd name="connsiteY158" fmla="*/ 438363 h 6857999"/>
              <a:gd name="connsiteX159" fmla="*/ 5169929 w 6456673"/>
              <a:gd name="connsiteY159" fmla="*/ 432780 h 6857999"/>
              <a:gd name="connsiteX160" fmla="*/ 5722907 w 6456673"/>
              <a:gd name="connsiteY160" fmla="*/ 428614 h 6857999"/>
              <a:gd name="connsiteX161" fmla="*/ 5620198 w 6456673"/>
              <a:gd name="connsiteY161" fmla="*/ 511561 h 6857999"/>
              <a:gd name="connsiteX162" fmla="*/ 5634466 w 6456673"/>
              <a:gd name="connsiteY162" fmla="*/ 521840 h 6857999"/>
              <a:gd name="connsiteX163" fmla="*/ 5647935 w 6456673"/>
              <a:gd name="connsiteY163" fmla="*/ 515460 h 6857999"/>
              <a:gd name="connsiteX164" fmla="*/ 5665393 w 6456673"/>
              <a:gd name="connsiteY164" fmla="*/ 532918 h 6857999"/>
              <a:gd name="connsiteX165" fmla="*/ 5662646 w 6456673"/>
              <a:gd name="connsiteY165" fmla="*/ 542222 h 6857999"/>
              <a:gd name="connsiteX166" fmla="*/ 5676914 w 6456673"/>
              <a:gd name="connsiteY166" fmla="*/ 552502 h 6857999"/>
              <a:gd name="connsiteX167" fmla="*/ 5722907 w 6456673"/>
              <a:gd name="connsiteY167" fmla="*/ 428614 h 6857999"/>
              <a:gd name="connsiteX168" fmla="*/ 5647847 w 6456673"/>
              <a:gd name="connsiteY168" fmla="*/ 416917 h 6857999"/>
              <a:gd name="connsiteX169" fmla="*/ 5633491 w 6456673"/>
              <a:gd name="connsiteY169" fmla="*/ 433046 h 6857999"/>
              <a:gd name="connsiteX170" fmla="*/ 5633402 w 6456673"/>
              <a:gd name="connsiteY170" fmla="*/ 433046 h 6857999"/>
              <a:gd name="connsiteX171" fmla="*/ 5547886 w 6456673"/>
              <a:gd name="connsiteY171" fmla="*/ 518562 h 6857999"/>
              <a:gd name="connsiteX172" fmla="*/ 5547886 w 6456673"/>
              <a:gd name="connsiteY172" fmla="*/ 518651 h 6857999"/>
              <a:gd name="connsiteX173" fmla="*/ 5531757 w 6456673"/>
              <a:gd name="connsiteY173" fmla="*/ 533007 h 6857999"/>
              <a:gd name="connsiteX174" fmla="*/ 5547886 w 6456673"/>
              <a:gd name="connsiteY174" fmla="*/ 547363 h 6857999"/>
              <a:gd name="connsiteX175" fmla="*/ 5547886 w 6456673"/>
              <a:gd name="connsiteY175" fmla="*/ 547452 h 6857999"/>
              <a:gd name="connsiteX176" fmla="*/ 5577130 w 6456673"/>
              <a:gd name="connsiteY176" fmla="*/ 605142 h 6857999"/>
              <a:gd name="connsiteX177" fmla="*/ 5585725 w 6456673"/>
              <a:gd name="connsiteY177" fmla="*/ 582013 h 6857999"/>
              <a:gd name="connsiteX178" fmla="*/ 5568799 w 6456673"/>
              <a:gd name="connsiteY178" fmla="*/ 533007 h 6857999"/>
              <a:gd name="connsiteX179" fmla="*/ 5647847 w 6456673"/>
              <a:gd name="connsiteY179" fmla="*/ 453959 h 6857999"/>
              <a:gd name="connsiteX180" fmla="*/ 5674698 w 6456673"/>
              <a:gd name="connsiteY180" fmla="*/ 458656 h 6857999"/>
              <a:gd name="connsiteX181" fmla="*/ 5693928 w 6456673"/>
              <a:gd name="connsiteY181" fmla="*/ 443148 h 6857999"/>
              <a:gd name="connsiteX182" fmla="*/ 5662292 w 6456673"/>
              <a:gd name="connsiteY182" fmla="*/ 433046 h 6857999"/>
              <a:gd name="connsiteX183" fmla="*/ 5662203 w 6456673"/>
              <a:gd name="connsiteY183" fmla="*/ 433046 h 6857999"/>
              <a:gd name="connsiteX184" fmla="*/ 5662114 w 6456673"/>
              <a:gd name="connsiteY184" fmla="*/ 432957 h 6857999"/>
              <a:gd name="connsiteX185" fmla="*/ 5647847 w 6456673"/>
              <a:gd name="connsiteY185" fmla="*/ 416917 h 6857999"/>
              <a:gd name="connsiteX186" fmla="*/ 842544 w 6456673"/>
              <a:gd name="connsiteY186" fmla="*/ 0 h 6857999"/>
              <a:gd name="connsiteX187" fmla="*/ 2733870 w 6456673"/>
              <a:gd name="connsiteY187" fmla="*/ 0 h 6857999"/>
              <a:gd name="connsiteX188" fmla="*/ 6456673 w 6456673"/>
              <a:gd name="connsiteY188" fmla="*/ 0 h 6857999"/>
              <a:gd name="connsiteX189" fmla="*/ 6456673 w 6456673"/>
              <a:gd name="connsiteY189" fmla="*/ 1856904 h 6857999"/>
              <a:gd name="connsiteX190" fmla="*/ 6456673 w 6456673"/>
              <a:gd name="connsiteY190" fmla="*/ 6857999 h 6857999"/>
              <a:gd name="connsiteX191" fmla="*/ 818673 w 6456673"/>
              <a:gd name="connsiteY191" fmla="*/ 6857999 h 6857999"/>
              <a:gd name="connsiteX192" fmla="*/ 739464 w 6456673"/>
              <a:gd name="connsiteY192" fmla="*/ 6703345 h 6857999"/>
              <a:gd name="connsiteX193" fmla="*/ 0 w 6456673"/>
              <a:gd name="connsiteY193" fmla="*/ 3452303 h 6857999"/>
              <a:gd name="connsiteX194" fmla="*/ 739464 w 6456673"/>
              <a:gd name="connsiteY194" fmla="*/ 201263 h 6857999"/>
              <a:gd name="connsiteX195" fmla="*/ 842544 w 6456673"/>
              <a:gd name="connsiteY19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39877 w 6456673"/>
              <a:gd name="connsiteY107" fmla="*/ 529285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4939877 w 6456673"/>
              <a:gd name="connsiteY127" fmla="*/ 529285 h 6857999"/>
              <a:gd name="connsiteX128" fmla="*/ 5169929 w 6456673"/>
              <a:gd name="connsiteY128" fmla="*/ 432780 h 6857999"/>
              <a:gd name="connsiteX129" fmla="*/ 5128101 w 6456673"/>
              <a:gd name="connsiteY129" fmla="*/ 439869 h 6857999"/>
              <a:gd name="connsiteX130" fmla="*/ 5094958 w 6456673"/>
              <a:gd name="connsiteY130" fmla="*/ 460252 h 6857999"/>
              <a:gd name="connsiteX131" fmla="*/ 5073246 w 6456673"/>
              <a:gd name="connsiteY131" fmla="*/ 492420 h 6857999"/>
              <a:gd name="connsiteX132" fmla="*/ 5065448 w 6456673"/>
              <a:gd name="connsiteY132" fmla="*/ 534602 h 6857999"/>
              <a:gd name="connsiteX133" fmla="*/ 5073246 w 6456673"/>
              <a:gd name="connsiteY133" fmla="*/ 576784 h 6857999"/>
              <a:gd name="connsiteX134" fmla="*/ 5094958 w 6456673"/>
              <a:gd name="connsiteY134" fmla="*/ 608953 h 6857999"/>
              <a:gd name="connsiteX135" fmla="*/ 5128101 w 6456673"/>
              <a:gd name="connsiteY135" fmla="*/ 629335 h 6857999"/>
              <a:gd name="connsiteX136" fmla="*/ 5169929 w 6456673"/>
              <a:gd name="connsiteY136" fmla="*/ 636425 h 6857999"/>
              <a:gd name="connsiteX137" fmla="*/ 5211757 w 6456673"/>
              <a:gd name="connsiteY137" fmla="*/ 632082 h 6857999"/>
              <a:gd name="connsiteX138" fmla="*/ 5251192 w 6456673"/>
              <a:gd name="connsiteY138" fmla="*/ 617815 h 6857999"/>
              <a:gd name="connsiteX139" fmla="*/ 5251192 w 6456673"/>
              <a:gd name="connsiteY139" fmla="*/ 516524 h 6857999"/>
              <a:gd name="connsiteX140" fmla="*/ 5175423 w 6456673"/>
              <a:gd name="connsiteY140" fmla="*/ 516524 h 6857999"/>
              <a:gd name="connsiteX141" fmla="*/ 5175423 w 6456673"/>
              <a:gd name="connsiteY141" fmla="*/ 555959 h 6857999"/>
              <a:gd name="connsiteX142" fmla="*/ 5210162 w 6456673"/>
              <a:gd name="connsiteY142" fmla="*/ 555959 h 6857999"/>
              <a:gd name="connsiteX143" fmla="*/ 5210162 w 6456673"/>
              <a:gd name="connsiteY143" fmla="*/ 587419 h 6857999"/>
              <a:gd name="connsiteX144" fmla="*/ 5194033 w 6456673"/>
              <a:gd name="connsiteY144" fmla="*/ 593888 h 6857999"/>
              <a:gd name="connsiteX145" fmla="*/ 5169929 w 6456673"/>
              <a:gd name="connsiteY145" fmla="*/ 597078 h 6857999"/>
              <a:gd name="connsiteX146" fmla="*/ 5145204 w 6456673"/>
              <a:gd name="connsiteY146" fmla="*/ 592470 h 6857999"/>
              <a:gd name="connsiteX147" fmla="*/ 5126151 w 6456673"/>
              <a:gd name="connsiteY147" fmla="*/ 579443 h 6857999"/>
              <a:gd name="connsiteX148" fmla="*/ 5114011 w 6456673"/>
              <a:gd name="connsiteY148" fmla="*/ 559770 h 6857999"/>
              <a:gd name="connsiteX149" fmla="*/ 5109757 w 6456673"/>
              <a:gd name="connsiteY149" fmla="*/ 534691 h 6857999"/>
              <a:gd name="connsiteX150" fmla="*/ 5114011 w 6456673"/>
              <a:gd name="connsiteY150" fmla="*/ 509789 h 6857999"/>
              <a:gd name="connsiteX151" fmla="*/ 5126151 w 6456673"/>
              <a:gd name="connsiteY151" fmla="*/ 489939 h 6857999"/>
              <a:gd name="connsiteX152" fmla="*/ 5145204 w 6456673"/>
              <a:gd name="connsiteY152" fmla="*/ 476912 h 6857999"/>
              <a:gd name="connsiteX153" fmla="*/ 5169929 w 6456673"/>
              <a:gd name="connsiteY153" fmla="*/ 472304 h 6857999"/>
              <a:gd name="connsiteX154" fmla="*/ 5197312 w 6456673"/>
              <a:gd name="connsiteY154" fmla="*/ 476912 h 6857999"/>
              <a:gd name="connsiteX155" fmla="*/ 5216985 w 6456673"/>
              <a:gd name="connsiteY155" fmla="*/ 490559 h 6857999"/>
              <a:gd name="connsiteX156" fmla="*/ 5247115 w 6456673"/>
              <a:gd name="connsiteY156" fmla="*/ 457682 h 6857999"/>
              <a:gd name="connsiteX157" fmla="*/ 5212731 w 6456673"/>
              <a:gd name="connsiteY157" fmla="*/ 438363 h 6857999"/>
              <a:gd name="connsiteX158" fmla="*/ 5169929 w 6456673"/>
              <a:gd name="connsiteY158" fmla="*/ 432780 h 6857999"/>
              <a:gd name="connsiteX159" fmla="*/ 5722907 w 6456673"/>
              <a:gd name="connsiteY159" fmla="*/ 428614 h 6857999"/>
              <a:gd name="connsiteX160" fmla="*/ 5620198 w 6456673"/>
              <a:gd name="connsiteY160" fmla="*/ 511561 h 6857999"/>
              <a:gd name="connsiteX161" fmla="*/ 5634466 w 6456673"/>
              <a:gd name="connsiteY161" fmla="*/ 521840 h 6857999"/>
              <a:gd name="connsiteX162" fmla="*/ 5647935 w 6456673"/>
              <a:gd name="connsiteY162" fmla="*/ 515460 h 6857999"/>
              <a:gd name="connsiteX163" fmla="*/ 5665393 w 6456673"/>
              <a:gd name="connsiteY163" fmla="*/ 532918 h 6857999"/>
              <a:gd name="connsiteX164" fmla="*/ 5662646 w 6456673"/>
              <a:gd name="connsiteY164" fmla="*/ 542222 h 6857999"/>
              <a:gd name="connsiteX165" fmla="*/ 5676914 w 6456673"/>
              <a:gd name="connsiteY165" fmla="*/ 552502 h 6857999"/>
              <a:gd name="connsiteX166" fmla="*/ 5722907 w 6456673"/>
              <a:gd name="connsiteY166" fmla="*/ 428614 h 6857999"/>
              <a:gd name="connsiteX167" fmla="*/ 5647847 w 6456673"/>
              <a:gd name="connsiteY167" fmla="*/ 416917 h 6857999"/>
              <a:gd name="connsiteX168" fmla="*/ 5633491 w 6456673"/>
              <a:gd name="connsiteY168" fmla="*/ 433046 h 6857999"/>
              <a:gd name="connsiteX169" fmla="*/ 5633402 w 6456673"/>
              <a:gd name="connsiteY169" fmla="*/ 433046 h 6857999"/>
              <a:gd name="connsiteX170" fmla="*/ 5547886 w 6456673"/>
              <a:gd name="connsiteY170" fmla="*/ 518562 h 6857999"/>
              <a:gd name="connsiteX171" fmla="*/ 5547886 w 6456673"/>
              <a:gd name="connsiteY171" fmla="*/ 518651 h 6857999"/>
              <a:gd name="connsiteX172" fmla="*/ 5531757 w 6456673"/>
              <a:gd name="connsiteY172" fmla="*/ 533007 h 6857999"/>
              <a:gd name="connsiteX173" fmla="*/ 5547886 w 6456673"/>
              <a:gd name="connsiteY173" fmla="*/ 547363 h 6857999"/>
              <a:gd name="connsiteX174" fmla="*/ 5547886 w 6456673"/>
              <a:gd name="connsiteY174" fmla="*/ 547452 h 6857999"/>
              <a:gd name="connsiteX175" fmla="*/ 5577130 w 6456673"/>
              <a:gd name="connsiteY175" fmla="*/ 605142 h 6857999"/>
              <a:gd name="connsiteX176" fmla="*/ 5585725 w 6456673"/>
              <a:gd name="connsiteY176" fmla="*/ 582013 h 6857999"/>
              <a:gd name="connsiteX177" fmla="*/ 5568799 w 6456673"/>
              <a:gd name="connsiteY177" fmla="*/ 533007 h 6857999"/>
              <a:gd name="connsiteX178" fmla="*/ 5647847 w 6456673"/>
              <a:gd name="connsiteY178" fmla="*/ 453959 h 6857999"/>
              <a:gd name="connsiteX179" fmla="*/ 5674698 w 6456673"/>
              <a:gd name="connsiteY179" fmla="*/ 458656 h 6857999"/>
              <a:gd name="connsiteX180" fmla="*/ 5693928 w 6456673"/>
              <a:gd name="connsiteY180" fmla="*/ 443148 h 6857999"/>
              <a:gd name="connsiteX181" fmla="*/ 5662292 w 6456673"/>
              <a:gd name="connsiteY181" fmla="*/ 433046 h 6857999"/>
              <a:gd name="connsiteX182" fmla="*/ 5662203 w 6456673"/>
              <a:gd name="connsiteY182" fmla="*/ 433046 h 6857999"/>
              <a:gd name="connsiteX183" fmla="*/ 5662114 w 6456673"/>
              <a:gd name="connsiteY183" fmla="*/ 432957 h 6857999"/>
              <a:gd name="connsiteX184" fmla="*/ 5647847 w 6456673"/>
              <a:gd name="connsiteY184" fmla="*/ 416917 h 6857999"/>
              <a:gd name="connsiteX185" fmla="*/ 842544 w 6456673"/>
              <a:gd name="connsiteY185" fmla="*/ 0 h 6857999"/>
              <a:gd name="connsiteX186" fmla="*/ 2733870 w 6456673"/>
              <a:gd name="connsiteY186" fmla="*/ 0 h 6857999"/>
              <a:gd name="connsiteX187" fmla="*/ 6456673 w 6456673"/>
              <a:gd name="connsiteY187" fmla="*/ 0 h 6857999"/>
              <a:gd name="connsiteX188" fmla="*/ 6456673 w 6456673"/>
              <a:gd name="connsiteY188" fmla="*/ 1856904 h 6857999"/>
              <a:gd name="connsiteX189" fmla="*/ 6456673 w 6456673"/>
              <a:gd name="connsiteY189" fmla="*/ 6857999 h 6857999"/>
              <a:gd name="connsiteX190" fmla="*/ 818673 w 6456673"/>
              <a:gd name="connsiteY190" fmla="*/ 6857999 h 6857999"/>
              <a:gd name="connsiteX191" fmla="*/ 739464 w 6456673"/>
              <a:gd name="connsiteY191" fmla="*/ 6703345 h 6857999"/>
              <a:gd name="connsiteX192" fmla="*/ 0 w 6456673"/>
              <a:gd name="connsiteY192" fmla="*/ 3452303 h 6857999"/>
              <a:gd name="connsiteX193" fmla="*/ 739464 w 6456673"/>
              <a:gd name="connsiteY193" fmla="*/ 201263 h 6857999"/>
              <a:gd name="connsiteX194" fmla="*/ 842544 w 6456673"/>
              <a:gd name="connsiteY19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853031 w 6456673"/>
              <a:gd name="connsiteY108" fmla="*/ 537615 h 6857999"/>
              <a:gd name="connsiteX109" fmla="*/ 4874920 w 6456673"/>
              <a:gd name="connsiteY109" fmla="*/ 547185 h 6857999"/>
              <a:gd name="connsiteX110" fmla="*/ 4896808 w 6456673"/>
              <a:gd name="connsiteY110" fmla="*/ 554275 h 6857999"/>
              <a:gd name="connsiteX111" fmla="*/ 4913646 w 6456673"/>
              <a:gd name="connsiteY111" fmla="*/ 562871 h 6857999"/>
              <a:gd name="connsiteX112" fmla="*/ 4920381 w 6456673"/>
              <a:gd name="connsiteY112" fmla="*/ 576695 h 6857999"/>
              <a:gd name="connsiteX113" fmla="*/ 4917811 w 6456673"/>
              <a:gd name="connsiteY113" fmla="*/ 585734 h 6857999"/>
              <a:gd name="connsiteX114" fmla="*/ 4910987 w 6456673"/>
              <a:gd name="connsiteY114" fmla="*/ 592026 h 6857999"/>
              <a:gd name="connsiteX115" fmla="*/ 4901417 w 6456673"/>
              <a:gd name="connsiteY115" fmla="*/ 595748 h 6857999"/>
              <a:gd name="connsiteX116" fmla="*/ 4890871 w 6456673"/>
              <a:gd name="connsiteY116" fmla="*/ 596989 h 6857999"/>
              <a:gd name="connsiteX117" fmla="*/ 4870223 w 6456673"/>
              <a:gd name="connsiteY117" fmla="*/ 592203 h 6857999"/>
              <a:gd name="connsiteX118" fmla="*/ 4853651 w 6456673"/>
              <a:gd name="connsiteY118" fmla="*/ 578645 h 6857999"/>
              <a:gd name="connsiteX119" fmla="*/ 4823078 w 6456673"/>
              <a:gd name="connsiteY119" fmla="*/ 611877 h 6857999"/>
              <a:gd name="connsiteX120" fmla="*/ 4853208 w 6456673"/>
              <a:gd name="connsiteY120" fmla="*/ 630486 h 6857999"/>
              <a:gd name="connsiteX121" fmla="*/ 4888212 w 6456673"/>
              <a:gd name="connsiteY121" fmla="*/ 636247 h 6857999"/>
              <a:gd name="connsiteX122" fmla="*/ 4916836 w 6456673"/>
              <a:gd name="connsiteY122" fmla="*/ 632436 h 6857999"/>
              <a:gd name="connsiteX123" fmla="*/ 4940674 w 6456673"/>
              <a:gd name="connsiteY123" fmla="*/ 620650 h 6857999"/>
              <a:gd name="connsiteX124" fmla="*/ 4956980 w 6456673"/>
              <a:gd name="connsiteY124" fmla="*/ 600711 h 6857999"/>
              <a:gd name="connsiteX125" fmla="*/ 4963006 w 6456673"/>
              <a:gd name="connsiteY125" fmla="*/ 572530 h 6857999"/>
              <a:gd name="connsiteX126" fmla="*/ 4956448 w 6456673"/>
              <a:gd name="connsiteY126" fmla="*/ 545413 h 6857999"/>
              <a:gd name="connsiteX127" fmla="*/ 5169929 w 6456673"/>
              <a:gd name="connsiteY127" fmla="*/ 432780 h 6857999"/>
              <a:gd name="connsiteX128" fmla="*/ 5128101 w 6456673"/>
              <a:gd name="connsiteY128" fmla="*/ 439869 h 6857999"/>
              <a:gd name="connsiteX129" fmla="*/ 5094958 w 6456673"/>
              <a:gd name="connsiteY129" fmla="*/ 460252 h 6857999"/>
              <a:gd name="connsiteX130" fmla="*/ 5073246 w 6456673"/>
              <a:gd name="connsiteY130" fmla="*/ 492420 h 6857999"/>
              <a:gd name="connsiteX131" fmla="*/ 5065448 w 6456673"/>
              <a:gd name="connsiteY131" fmla="*/ 534602 h 6857999"/>
              <a:gd name="connsiteX132" fmla="*/ 5073246 w 6456673"/>
              <a:gd name="connsiteY132" fmla="*/ 576784 h 6857999"/>
              <a:gd name="connsiteX133" fmla="*/ 5094958 w 6456673"/>
              <a:gd name="connsiteY133" fmla="*/ 608953 h 6857999"/>
              <a:gd name="connsiteX134" fmla="*/ 5128101 w 6456673"/>
              <a:gd name="connsiteY134" fmla="*/ 629335 h 6857999"/>
              <a:gd name="connsiteX135" fmla="*/ 5169929 w 6456673"/>
              <a:gd name="connsiteY135" fmla="*/ 636425 h 6857999"/>
              <a:gd name="connsiteX136" fmla="*/ 5211757 w 6456673"/>
              <a:gd name="connsiteY136" fmla="*/ 632082 h 6857999"/>
              <a:gd name="connsiteX137" fmla="*/ 5251192 w 6456673"/>
              <a:gd name="connsiteY137" fmla="*/ 617815 h 6857999"/>
              <a:gd name="connsiteX138" fmla="*/ 5251192 w 6456673"/>
              <a:gd name="connsiteY138" fmla="*/ 516524 h 6857999"/>
              <a:gd name="connsiteX139" fmla="*/ 5175423 w 6456673"/>
              <a:gd name="connsiteY139" fmla="*/ 516524 h 6857999"/>
              <a:gd name="connsiteX140" fmla="*/ 5175423 w 6456673"/>
              <a:gd name="connsiteY140" fmla="*/ 555959 h 6857999"/>
              <a:gd name="connsiteX141" fmla="*/ 5210162 w 6456673"/>
              <a:gd name="connsiteY141" fmla="*/ 555959 h 6857999"/>
              <a:gd name="connsiteX142" fmla="*/ 5210162 w 6456673"/>
              <a:gd name="connsiteY142" fmla="*/ 587419 h 6857999"/>
              <a:gd name="connsiteX143" fmla="*/ 5194033 w 6456673"/>
              <a:gd name="connsiteY143" fmla="*/ 593888 h 6857999"/>
              <a:gd name="connsiteX144" fmla="*/ 5169929 w 6456673"/>
              <a:gd name="connsiteY144" fmla="*/ 597078 h 6857999"/>
              <a:gd name="connsiteX145" fmla="*/ 5145204 w 6456673"/>
              <a:gd name="connsiteY145" fmla="*/ 592470 h 6857999"/>
              <a:gd name="connsiteX146" fmla="*/ 5126151 w 6456673"/>
              <a:gd name="connsiteY146" fmla="*/ 579443 h 6857999"/>
              <a:gd name="connsiteX147" fmla="*/ 5114011 w 6456673"/>
              <a:gd name="connsiteY147" fmla="*/ 559770 h 6857999"/>
              <a:gd name="connsiteX148" fmla="*/ 5109757 w 6456673"/>
              <a:gd name="connsiteY148" fmla="*/ 534691 h 6857999"/>
              <a:gd name="connsiteX149" fmla="*/ 5114011 w 6456673"/>
              <a:gd name="connsiteY149" fmla="*/ 509789 h 6857999"/>
              <a:gd name="connsiteX150" fmla="*/ 5126151 w 6456673"/>
              <a:gd name="connsiteY150" fmla="*/ 489939 h 6857999"/>
              <a:gd name="connsiteX151" fmla="*/ 5145204 w 6456673"/>
              <a:gd name="connsiteY151" fmla="*/ 476912 h 6857999"/>
              <a:gd name="connsiteX152" fmla="*/ 5169929 w 6456673"/>
              <a:gd name="connsiteY152" fmla="*/ 472304 h 6857999"/>
              <a:gd name="connsiteX153" fmla="*/ 5197312 w 6456673"/>
              <a:gd name="connsiteY153" fmla="*/ 476912 h 6857999"/>
              <a:gd name="connsiteX154" fmla="*/ 5216985 w 6456673"/>
              <a:gd name="connsiteY154" fmla="*/ 490559 h 6857999"/>
              <a:gd name="connsiteX155" fmla="*/ 5247115 w 6456673"/>
              <a:gd name="connsiteY155" fmla="*/ 457682 h 6857999"/>
              <a:gd name="connsiteX156" fmla="*/ 5212731 w 6456673"/>
              <a:gd name="connsiteY156" fmla="*/ 438363 h 6857999"/>
              <a:gd name="connsiteX157" fmla="*/ 5169929 w 6456673"/>
              <a:gd name="connsiteY157" fmla="*/ 432780 h 6857999"/>
              <a:gd name="connsiteX158" fmla="*/ 5722907 w 6456673"/>
              <a:gd name="connsiteY158" fmla="*/ 428614 h 6857999"/>
              <a:gd name="connsiteX159" fmla="*/ 5620198 w 6456673"/>
              <a:gd name="connsiteY159" fmla="*/ 511561 h 6857999"/>
              <a:gd name="connsiteX160" fmla="*/ 5634466 w 6456673"/>
              <a:gd name="connsiteY160" fmla="*/ 521840 h 6857999"/>
              <a:gd name="connsiteX161" fmla="*/ 5647935 w 6456673"/>
              <a:gd name="connsiteY161" fmla="*/ 515460 h 6857999"/>
              <a:gd name="connsiteX162" fmla="*/ 5665393 w 6456673"/>
              <a:gd name="connsiteY162" fmla="*/ 532918 h 6857999"/>
              <a:gd name="connsiteX163" fmla="*/ 5662646 w 6456673"/>
              <a:gd name="connsiteY163" fmla="*/ 542222 h 6857999"/>
              <a:gd name="connsiteX164" fmla="*/ 5676914 w 6456673"/>
              <a:gd name="connsiteY164" fmla="*/ 552502 h 6857999"/>
              <a:gd name="connsiteX165" fmla="*/ 5722907 w 6456673"/>
              <a:gd name="connsiteY165" fmla="*/ 428614 h 6857999"/>
              <a:gd name="connsiteX166" fmla="*/ 5647847 w 6456673"/>
              <a:gd name="connsiteY166" fmla="*/ 416917 h 6857999"/>
              <a:gd name="connsiteX167" fmla="*/ 5633491 w 6456673"/>
              <a:gd name="connsiteY167" fmla="*/ 433046 h 6857999"/>
              <a:gd name="connsiteX168" fmla="*/ 5633402 w 6456673"/>
              <a:gd name="connsiteY168" fmla="*/ 433046 h 6857999"/>
              <a:gd name="connsiteX169" fmla="*/ 5547886 w 6456673"/>
              <a:gd name="connsiteY169" fmla="*/ 518562 h 6857999"/>
              <a:gd name="connsiteX170" fmla="*/ 5547886 w 6456673"/>
              <a:gd name="connsiteY170" fmla="*/ 518651 h 6857999"/>
              <a:gd name="connsiteX171" fmla="*/ 5531757 w 6456673"/>
              <a:gd name="connsiteY171" fmla="*/ 533007 h 6857999"/>
              <a:gd name="connsiteX172" fmla="*/ 5547886 w 6456673"/>
              <a:gd name="connsiteY172" fmla="*/ 547363 h 6857999"/>
              <a:gd name="connsiteX173" fmla="*/ 5547886 w 6456673"/>
              <a:gd name="connsiteY173" fmla="*/ 547452 h 6857999"/>
              <a:gd name="connsiteX174" fmla="*/ 5577130 w 6456673"/>
              <a:gd name="connsiteY174" fmla="*/ 605142 h 6857999"/>
              <a:gd name="connsiteX175" fmla="*/ 5585725 w 6456673"/>
              <a:gd name="connsiteY175" fmla="*/ 582013 h 6857999"/>
              <a:gd name="connsiteX176" fmla="*/ 5568799 w 6456673"/>
              <a:gd name="connsiteY176" fmla="*/ 533007 h 6857999"/>
              <a:gd name="connsiteX177" fmla="*/ 5647847 w 6456673"/>
              <a:gd name="connsiteY177" fmla="*/ 453959 h 6857999"/>
              <a:gd name="connsiteX178" fmla="*/ 5674698 w 6456673"/>
              <a:gd name="connsiteY178" fmla="*/ 458656 h 6857999"/>
              <a:gd name="connsiteX179" fmla="*/ 5693928 w 6456673"/>
              <a:gd name="connsiteY179" fmla="*/ 443148 h 6857999"/>
              <a:gd name="connsiteX180" fmla="*/ 5662292 w 6456673"/>
              <a:gd name="connsiteY180" fmla="*/ 433046 h 6857999"/>
              <a:gd name="connsiteX181" fmla="*/ 5662203 w 6456673"/>
              <a:gd name="connsiteY181" fmla="*/ 433046 h 6857999"/>
              <a:gd name="connsiteX182" fmla="*/ 5662114 w 6456673"/>
              <a:gd name="connsiteY182" fmla="*/ 432957 h 6857999"/>
              <a:gd name="connsiteX183" fmla="*/ 5647847 w 6456673"/>
              <a:gd name="connsiteY183" fmla="*/ 416917 h 6857999"/>
              <a:gd name="connsiteX184" fmla="*/ 842544 w 6456673"/>
              <a:gd name="connsiteY184" fmla="*/ 0 h 6857999"/>
              <a:gd name="connsiteX185" fmla="*/ 2733870 w 6456673"/>
              <a:gd name="connsiteY185" fmla="*/ 0 h 6857999"/>
              <a:gd name="connsiteX186" fmla="*/ 6456673 w 6456673"/>
              <a:gd name="connsiteY186" fmla="*/ 0 h 6857999"/>
              <a:gd name="connsiteX187" fmla="*/ 6456673 w 6456673"/>
              <a:gd name="connsiteY187" fmla="*/ 1856904 h 6857999"/>
              <a:gd name="connsiteX188" fmla="*/ 6456673 w 6456673"/>
              <a:gd name="connsiteY188" fmla="*/ 6857999 h 6857999"/>
              <a:gd name="connsiteX189" fmla="*/ 818673 w 6456673"/>
              <a:gd name="connsiteY189" fmla="*/ 6857999 h 6857999"/>
              <a:gd name="connsiteX190" fmla="*/ 739464 w 6456673"/>
              <a:gd name="connsiteY190" fmla="*/ 6703345 h 6857999"/>
              <a:gd name="connsiteX191" fmla="*/ 0 w 6456673"/>
              <a:gd name="connsiteY191" fmla="*/ 3452303 h 6857999"/>
              <a:gd name="connsiteX192" fmla="*/ 739464 w 6456673"/>
              <a:gd name="connsiteY192" fmla="*/ 201263 h 6857999"/>
              <a:gd name="connsiteX193" fmla="*/ 842544 w 6456673"/>
              <a:gd name="connsiteY19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874920 w 6456673"/>
              <a:gd name="connsiteY108" fmla="*/ 547185 h 6857999"/>
              <a:gd name="connsiteX109" fmla="*/ 4896808 w 6456673"/>
              <a:gd name="connsiteY109" fmla="*/ 554275 h 6857999"/>
              <a:gd name="connsiteX110" fmla="*/ 4913646 w 6456673"/>
              <a:gd name="connsiteY110" fmla="*/ 562871 h 6857999"/>
              <a:gd name="connsiteX111" fmla="*/ 4920381 w 6456673"/>
              <a:gd name="connsiteY111" fmla="*/ 576695 h 6857999"/>
              <a:gd name="connsiteX112" fmla="*/ 4917811 w 6456673"/>
              <a:gd name="connsiteY112" fmla="*/ 585734 h 6857999"/>
              <a:gd name="connsiteX113" fmla="*/ 4910987 w 6456673"/>
              <a:gd name="connsiteY113" fmla="*/ 592026 h 6857999"/>
              <a:gd name="connsiteX114" fmla="*/ 4901417 w 6456673"/>
              <a:gd name="connsiteY114" fmla="*/ 595748 h 6857999"/>
              <a:gd name="connsiteX115" fmla="*/ 4890871 w 6456673"/>
              <a:gd name="connsiteY115" fmla="*/ 596989 h 6857999"/>
              <a:gd name="connsiteX116" fmla="*/ 4870223 w 6456673"/>
              <a:gd name="connsiteY116" fmla="*/ 592203 h 6857999"/>
              <a:gd name="connsiteX117" fmla="*/ 4853651 w 6456673"/>
              <a:gd name="connsiteY117" fmla="*/ 578645 h 6857999"/>
              <a:gd name="connsiteX118" fmla="*/ 4823078 w 6456673"/>
              <a:gd name="connsiteY118" fmla="*/ 611877 h 6857999"/>
              <a:gd name="connsiteX119" fmla="*/ 4853208 w 6456673"/>
              <a:gd name="connsiteY119" fmla="*/ 630486 h 6857999"/>
              <a:gd name="connsiteX120" fmla="*/ 4888212 w 6456673"/>
              <a:gd name="connsiteY120" fmla="*/ 636247 h 6857999"/>
              <a:gd name="connsiteX121" fmla="*/ 4916836 w 6456673"/>
              <a:gd name="connsiteY121" fmla="*/ 632436 h 6857999"/>
              <a:gd name="connsiteX122" fmla="*/ 4940674 w 6456673"/>
              <a:gd name="connsiteY122" fmla="*/ 620650 h 6857999"/>
              <a:gd name="connsiteX123" fmla="*/ 4956980 w 6456673"/>
              <a:gd name="connsiteY123" fmla="*/ 600711 h 6857999"/>
              <a:gd name="connsiteX124" fmla="*/ 4963006 w 6456673"/>
              <a:gd name="connsiteY124" fmla="*/ 572530 h 6857999"/>
              <a:gd name="connsiteX125" fmla="*/ 4956448 w 6456673"/>
              <a:gd name="connsiteY125" fmla="*/ 545413 h 6857999"/>
              <a:gd name="connsiteX126" fmla="*/ 5169929 w 6456673"/>
              <a:gd name="connsiteY126" fmla="*/ 432780 h 6857999"/>
              <a:gd name="connsiteX127" fmla="*/ 5128101 w 6456673"/>
              <a:gd name="connsiteY127" fmla="*/ 439869 h 6857999"/>
              <a:gd name="connsiteX128" fmla="*/ 5094958 w 6456673"/>
              <a:gd name="connsiteY128" fmla="*/ 460252 h 6857999"/>
              <a:gd name="connsiteX129" fmla="*/ 5073246 w 6456673"/>
              <a:gd name="connsiteY129" fmla="*/ 492420 h 6857999"/>
              <a:gd name="connsiteX130" fmla="*/ 5065448 w 6456673"/>
              <a:gd name="connsiteY130" fmla="*/ 534602 h 6857999"/>
              <a:gd name="connsiteX131" fmla="*/ 5073246 w 6456673"/>
              <a:gd name="connsiteY131" fmla="*/ 576784 h 6857999"/>
              <a:gd name="connsiteX132" fmla="*/ 5094958 w 6456673"/>
              <a:gd name="connsiteY132" fmla="*/ 608953 h 6857999"/>
              <a:gd name="connsiteX133" fmla="*/ 5128101 w 6456673"/>
              <a:gd name="connsiteY133" fmla="*/ 629335 h 6857999"/>
              <a:gd name="connsiteX134" fmla="*/ 5169929 w 6456673"/>
              <a:gd name="connsiteY134" fmla="*/ 636425 h 6857999"/>
              <a:gd name="connsiteX135" fmla="*/ 5211757 w 6456673"/>
              <a:gd name="connsiteY135" fmla="*/ 632082 h 6857999"/>
              <a:gd name="connsiteX136" fmla="*/ 5251192 w 6456673"/>
              <a:gd name="connsiteY136" fmla="*/ 617815 h 6857999"/>
              <a:gd name="connsiteX137" fmla="*/ 5251192 w 6456673"/>
              <a:gd name="connsiteY137" fmla="*/ 516524 h 6857999"/>
              <a:gd name="connsiteX138" fmla="*/ 5175423 w 6456673"/>
              <a:gd name="connsiteY138" fmla="*/ 516524 h 6857999"/>
              <a:gd name="connsiteX139" fmla="*/ 5175423 w 6456673"/>
              <a:gd name="connsiteY139" fmla="*/ 555959 h 6857999"/>
              <a:gd name="connsiteX140" fmla="*/ 5210162 w 6456673"/>
              <a:gd name="connsiteY140" fmla="*/ 555959 h 6857999"/>
              <a:gd name="connsiteX141" fmla="*/ 5210162 w 6456673"/>
              <a:gd name="connsiteY141" fmla="*/ 587419 h 6857999"/>
              <a:gd name="connsiteX142" fmla="*/ 5194033 w 6456673"/>
              <a:gd name="connsiteY142" fmla="*/ 593888 h 6857999"/>
              <a:gd name="connsiteX143" fmla="*/ 5169929 w 6456673"/>
              <a:gd name="connsiteY143" fmla="*/ 597078 h 6857999"/>
              <a:gd name="connsiteX144" fmla="*/ 5145204 w 6456673"/>
              <a:gd name="connsiteY144" fmla="*/ 592470 h 6857999"/>
              <a:gd name="connsiteX145" fmla="*/ 5126151 w 6456673"/>
              <a:gd name="connsiteY145" fmla="*/ 579443 h 6857999"/>
              <a:gd name="connsiteX146" fmla="*/ 5114011 w 6456673"/>
              <a:gd name="connsiteY146" fmla="*/ 559770 h 6857999"/>
              <a:gd name="connsiteX147" fmla="*/ 5109757 w 6456673"/>
              <a:gd name="connsiteY147" fmla="*/ 534691 h 6857999"/>
              <a:gd name="connsiteX148" fmla="*/ 5114011 w 6456673"/>
              <a:gd name="connsiteY148" fmla="*/ 509789 h 6857999"/>
              <a:gd name="connsiteX149" fmla="*/ 5126151 w 6456673"/>
              <a:gd name="connsiteY149" fmla="*/ 489939 h 6857999"/>
              <a:gd name="connsiteX150" fmla="*/ 5145204 w 6456673"/>
              <a:gd name="connsiteY150" fmla="*/ 476912 h 6857999"/>
              <a:gd name="connsiteX151" fmla="*/ 5169929 w 6456673"/>
              <a:gd name="connsiteY151" fmla="*/ 472304 h 6857999"/>
              <a:gd name="connsiteX152" fmla="*/ 5197312 w 6456673"/>
              <a:gd name="connsiteY152" fmla="*/ 476912 h 6857999"/>
              <a:gd name="connsiteX153" fmla="*/ 5216985 w 6456673"/>
              <a:gd name="connsiteY153" fmla="*/ 490559 h 6857999"/>
              <a:gd name="connsiteX154" fmla="*/ 5247115 w 6456673"/>
              <a:gd name="connsiteY154" fmla="*/ 457682 h 6857999"/>
              <a:gd name="connsiteX155" fmla="*/ 5212731 w 6456673"/>
              <a:gd name="connsiteY155" fmla="*/ 438363 h 6857999"/>
              <a:gd name="connsiteX156" fmla="*/ 5169929 w 6456673"/>
              <a:gd name="connsiteY156" fmla="*/ 432780 h 6857999"/>
              <a:gd name="connsiteX157" fmla="*/ 5722907 w 6456673"/>
              <a:gd name="connsiteY157" fmla="*/ 428614 h 6857999"/>
              <a:gd name="connsiteX158" fmla="*/ 5620198 w 6456673"/>
              <a:gd name="connsiteY158" fmla="*/ 511561 h 6857999"/>
              <a:gd name="connsiteX159" fmla="*/ 5634466 w 6456673"/>
              <a:gd name="connsiteY159" fmla="*/ 521840 h 6857999"/>
              <a:gd name="connsiteX160" fmla="*/ 5647935 w 6456673"/>
              <a:gd name="connsiteY160" fmla="*/ 515460 h 6857999"/>
              <a:gd name="connsiteX161" fmla="*/ 5665393 w 6456673"/>
              <a:gd name="connsiteY161" fmla="*/ 532918 h 6857999"/>
              <a:gd name="connsiteX162" fmla="*/ 5662646 w 6456673"/>
              <a:gd name="connsiteY162" fmla="*/ 542222 h 6857999"/>
              <a:gd name="connsiteX163" fmla="*/ 5676914 w 6456673"/>
              <a:gd name="connsiteY163" fmla="*/ 552502 h 6857999"/>
              <a:gd name="connsiteX164" fmla="*/ 5722907 w 6456673"/>
              <a:gd name="connsiteY164" fmla="*/ 428614 h 6857999"/>
              <a:gd name="connsiteX165" fmla="*/ 5647847 w 6456673"/>
              <a:gd name="connsiteY165" fmla="*/ 416917 h 6857999"/>
              <a:gd name="connsiteX166" fmla="*/ 5633491 w 6456673"/>
              <a:gd name="connsiteY166" fmla="*/ 433046 h 6857999"/>
              <a:gd name="connsiteX167" fmla="*/ 5633402 w 6456673"/>
              <a:gd name="connsiteY167" fmla="*/ 433046 h 6857999"/>
              <a:gd name="connsiteX168" fmla="*/ 5547886 w 6456673"/>
              <a:gd name="connsiteY168" fmla="*/ 518562 h 6857999"/>
              <a:gd name="connsiteX169" fmla="*/ 5547886 w 6456673"/>
              <a:gd name="connsiteY169" fmla="*/ 518651 h 6857999"/>
              <a:gd name="connsiteX170" fmla="*/ 5531757 w 6456673"/>
              <a:gd name="connsiteY170" fmla="*/ 533007 h 6857999"/>
              <a:gd name="connsiteX171" fmla="*/ 5547886 w 6456673"/>
              <a:gd name="connsiteY171" fmla="*/ 547363 h 6857999"/>
              <a:gd name="connsiteX172" fmla="*/ 5547886 w 6456673"/>
              <a:gd name="connsiteY172" fmla="*/ 547452 h 6857999"/>
              <a:gd name="connsiteX173" fmla="*/ 5577130 w 6456673"/>
              <a:gd name="connsiteY173" fmla="*/ 605142 h 6857999"/>
              <a:gd name="connsiteX174" fmla="*/ 5585725 w 6456673"/>
              <a:gd name="connsiteY174" fmla="*/ 582013 h 6857999"/>
              <a:gd name="connsiteX175" fmla="*/ 5568799 w 6456673"/>
              <a:gd name="connsiteY175" fmla="*/ 533007 h 6857999"/>
              <a:gd name="connsiteX176" fmla="*/ 5647847 w 6456673"/>
              <a:gd name="connsiteY176" fmla="*/ 453959 h 6857999"/>
              <a:gd name="connsiteX177" fmla="*/ 5674698 w 6456673"/>
              <a:gd name="connsiteY177" fmla="*/ 458656 h 6857999"/>
              <a:gd name="connsiteX178" fmla="*/ 5693928 w 6456673"/>
              <a:gd name="connsiteY178" fmla="*/ 443148 h 6857999"/>
              <a:gd name="connsiteX179" fmla="*/ 5662292 w 6456673"/>
              <a:gd name="connsiteY179" fmla="*/ 433046 h 6857999"/>
              <a:gd name="connsiteX180" fmla="*/ 5662203 w 6456673"/>
              <a:gd name="connsiteY180" fmla="*/ 433046 h 6857999"/>
              <a:gd name="connsiteX181" fmla="*/ 5662114 w 6456673"/>
              <a:gd name="connsiteY181" fmla="*/ 432957 h 6857999"/>
              <a:gd name="connsiteX182" fmla="*/ 5647847 w 6456673"/>
              <a:gd name="connsiteY182" fmla="*/ 416917 h 6857999"/>
              <a:gd name="connsiteX183" fmla="*/ 842544 w 6456673"/>
              <a:gd name="connsiteY183" fmla="*/ 0 h 6857999"/>
              <a:gd name="connsiteX184" fmla="*/ 2733870 w 6456673"/>
              <a:gd name="connsiteY184" fmla="*/ 0 h 6857999"/>
              <a:gd name="connsiteX185" fmla="*/ 6456673 w 6456673"/>
              <a:gd name="connsiteY185" fmla="*/ 0 h 6857999"/>
              <a:gd name="connsiteX186" fmla="*/ 6456673 w 6456673"/>
              <a:gd name="connsiteY186" fmla="*/ 1856904 h 6857999"/>
              <a:gd name="connsiteX187" fmla="*/ 6456673 w 6456673"/>
              <a:gd name="connsiteY187" fmla="*/ 6857999 h 6857999"/>
              <a:gd name="connsiteX188" fmla="*/ 818673 w 6456673"/>
              <a:gd name="connsiteY188" fmla="*/ 6857999 h 6857999"/>
              <a:gd name="connsiteX189" fmla="*/ 739464 w 6456673"/>
              <a:gd name="connsiteY189" fmla="*/ 6703345 h 6857999"/>
              <a:gd name="connsiteX190" fmla="*/ 0 w 6456673"/>
              <a:gd name="connsiteY190" fmla="*/ 3452303 h 6857999"/>
              <a:gd name="connsiteX191" fmla="*/ 739464 w 6456673"/>
              <a:gd name="connsiteY191" fmla="*/ 201263 h 6857999"/>
              <a:gd name="connsiteX192" fmla="*/ 842544 w 6456673"/>
              <a:gd name="connsiteY19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896808 w 6456673"/>
              <a:gd name="connsiteY108" fmla="*/ 554275 h 6857999"/>
              <a:gd name="connsiteX109" fmla="*/ 4913646 w 6456673"/>
              <a:gd name="connsiteY109" fmla="*/ 562871 h 6857999"/>
              <a:gd name="connsiteX110" fmla="*/ 4920381 w 6456673"/>
              <a:gd name="connsiteY110" fmla="*/ 576695 h 6857999"/>
              <a:gd name="connsiteX111" fmla="*/ 4917811 w 6456673"/>
              <a:gd name="connsiteY111" fmla="*/ 585734 h 6857999"/>
              <a:gd name="connsiteX112" fmla="*/ 4910987 w 6456673"/>
              <a:gd name="connsiteY112" fmla="*/ 592026 h 6857999"/>
              <a:gd name="connsiteX113" fmla="*/ 4901417 w 6456673"/>
              <a:gd name="connsiteY113" fmla="*/ 595748 h 6857999"/>
              <a:gd name="connsiteX114" fmla="*/ 4890871 w 6456673"/>
              <a:gd name="connsiteY114" fmla="*/ 596989 h 6857999"/>
              <a:gd name="connsiteX115" fmla="*/ 4870223 w 6456673"/>
              <a:gd name="connsiteY115" fmla="*/ 592203 h 6857999"/>
              <a:gd name="connsiteX116" fmla="*/ 4853651 w 6456673"/>
              <a:gd name="connsiteY116" fmla="*/ 578645 h 6857999"/>
              <a:gd name="connsiteX117" fmla="*/ 4823078 w 6456673"/>
              <a:gd name="connsiteY117" fmla="*/ 611877 h 6857999"/>
              <a:gd name="connsiteX118" fmla="*/ 4853208 w 6456673"/>
              <a:gd name="connsiteY118" fmla="*/ 630486 h 6857999"/>
              <a:gd name="connsiteX119" fmla="*/ 4888212 w 6456673"/>
              <a:gd name="connsiteY119" fmla="*/ 636247 h 6857999"/>
              <a:gd name="connsiteX120" fmla="*/ 4916836 w 6456673"/>
              <a:gd name="connsiteY120" fmla="*/ 632436 h 6857999"/>
              <a:gd name="connsiteX121" fmla="*/ 4940674 w 6456673"/>
              <a:gd name="connsiteY121" fmla="*/ 620650 h 6857999"/>
              <a:gd name="connsiteX122" fmla="*/ 4956980 w 6456673"/>
              <a:gd name="connsiteY122" fmla="*/ 600711 h 6857999"/>
              <a:gd name="connsiteX123" fmla="*/ 4963006 w 6456673"/>
              <a:gd name="connsiteY123" fmla="*/ 572530 h 6857999"/>
              <a:gd name="connsiteX124" fmla="*/ 4956448 w 6456673"/>
              <a:gd name="connsiteY124" fmla="*/ 545413 h 6857999"/>
              <a:gd name="connsiteX125" fmla="*/ 5169929 w 6456673"/>
              <a:gd name="connsiteY125" fmla="*/ 432780 h 6857999"/>
              <a:gd name="connsiteX126" fmla="*/ 5128101 w 6456673"/>
              <a:gd name="connsiteY126" fmla="*/ 439869 h 6857999"/>
              <a:gd name="connsiteX127" fmla="*/ 5094958 w 6456673"/>
              <a:gd name="connsiteY127" fmla="*/ 460252 h 6857999"/>
              <a:gd name="connsiteX128" fmla="*/ 5073246 w 6456673"/>
              <a:gd name="connsiteY128" fmla="*/ 492420 h 6857999"/>
              <a:gd name="connsiteX129" fmla="*/ 5065448 w 6456673"/>
              <a:gd name="connsiteY129" fmla="*/ 534602 h 6857999"/>
              <a:gd name="connsiteX130" fmla="*/ 5073246 w 6456673"/>
              <a:gd name="connsiteY130" fmla="*/ 576784 h 6857999"/>
              <a:gd name="connsiteX131" fmla="*/ 5094958 w 6456673"/>
              <a:gd name="connsiteY131" fmla="*/ 608953 h 6857999"/>
              <a:gd name="connsiteX132" fmla="*/ 5128101 w 6456673"/>
              <a:gd name="connsiteY132" fmla="*/ 629335 h 6857999"/>
              <a:gd name="connsiteX133" fmla="*/ 5169929 w 6456673"/>
              <a:gd name="connsiteY133" fmla="*/ 636425 h 6857999"/>
              <a:gd name="connsiteX134" fmla="*/ 5211757 w 6456673"/>
              <a:gd name="connsiteY134" fmla="*/ 632082 h 6857999"/>
              <a:gd name="connsiteX135" fmla="*/ 5251192 w 6456673"/>
              <a:gd name="connsiteY135" fmla="*/ 617815 h 6857999"/>
              <a:gd name="connsiteX136" fmla="*/ 5251192 w 6456673"/>
              <a:gd name="connsiteY136" fmla="*/ 516524 h 6857999"/>
              <a:gd name="connsiteX137" fmla="*/ 5175423 w 6456673"/>
              <a:gd name="connsiteY137" fmla="*/ 516524 h 6857999"/>
              <a:gd name="connsiteX138" fmla="*/ 5175423 w 6456673"/>
              <a:gd name="connsiteY138" fmla="*/ 555959 h 6857999"/>
              <a:gd name="connsiteX139" fmla="*/ 5210162 w 6456673"/>
              <a:gd name="connsiteY139" fmla="*/ 555959 h 6857999"/>
              <a:gd name="connsiteX140" fmla="*/ 5210162 w 6456673"/>
              <a:gd name="connsiteY140" fmla="*/ 587419 h 6857999"/>
              <a:gd name="connsiteX141" fmla="*/ 5194033 w 6456673"/>
              <a:gd name="connsiteY141" fmla="*/ 593888 h 6857999"/>
              <a:gd name="connsiteX142" fmla="*/ 5169929 w 6456673"/>
              <a:gd name="connsiteY142" fmla="*/ 597078 h 6857999"/>
              <a:gd name="connsiteX143" fmla="*/ 5145204 w 6456673"/>
              <a:gd name="connsiteY143" fmla="*/ 592470 h 6857999"/>
              <a:gd name="connsiteX144" fmla="*/ 5126151 w 6456673"/>
              <a:gd name="connsiteY144" fmla="*/ 579443 h 6857999"/>
              <a:gd name="connsiteX145" fmla="*/ 5114011 w 6456673"/>
              <a:gd name="connsiteY145" fmla="*/ 559770 h 6857999"/>
              <a:gd name="connsiteX146" fmla="*/ 5109757 w 6456673"/>
              <a:gd name="connsiteY146" fmla="*/ 534691 h 6857999"/>
              <a:gd name="connsiteX147" fmla="*/ 5114011 w 6456673"/>
              <a:gd name="connsiteY147" fmla="*/ 509789 h 6857999"/>
              <a:gd name="connsiteX148" fmla="*/ 5126151 w 6456673"/>
              <a:gd name="connsiteY148" fmla="*/ 489939 h 6857999"/>
              <a:gd name="connsiteX149" fmla="*/ 5145204 w 6456673"/>
              <a:gd name="connsiteY149" fmla="*/ 476912 h 6857999"/>
              <a:gd name="connsiteX150" fmla="*/ 5169929 w 6456673"/>
              <a:gd name="connsiteY150" fmla="*/ 472304 h 6857999"/>
              <a:gd name="connsiteX151" fmla="*/ 5197312 w 6456673"/>
              <a:gd name="connsiteY151" fmla="*/ 476912 h 6857999"/>
              <a:gd name="connsiteX152" fmla="*/ 5216985 w 6456673"/>
              <a:gd name="connsiteY152" fmla="*/ 490559 h 6857999"/>
              <a:gd name="connsiteX153" fmla="*/ 5247115 w 6456673"/>
              <a:gd name="connsiteY153" fmla="*/ 457682 h 6857999"/>
              <a:gd name="connsiteX154" fmla="*/ 5212731 w 6456673"/>
              <a:gd name="connsiteY154" fmla="*/ 438363 h 6857999"/>
              <a:gd name="connsiteX155" fmla="*/ 5169929 w 6456673"/>
              <a:gd name="connsiteY155" fmla="*/ 432780 h 6857999"/>
              <a:gd name="connsiteX156" fmla="*/ 5722907 w 6456673"/>
              <a:gd name="connsiteY156" fmla="*/ 428614 h 6857999"/>
              <a:gd name="connsiteX157" fmla="*/ 5620198 w 6456673"/>
              <a:gd name="connsiteY157" fmla="*/ 511561 h 6857999"/>
              <a:gd name="connsiteX158" fmla="*/ 5634466 w 6456673"/>
              <a:gd name="connsiteY158" fmla="*/ 521840 h 6857999"/>
              <a:gd name="connsiteX159" fmla="*/ 5647935 w 6456673"/>
              <a:gd name="connsiteY159" fmla="*/ 515460 h 6857999"/>
              <a:gd name="connsiteX160" fmla="*/ 5665393 w 6456673"/>
              <a:gd name="connsiteY160" fmla="*/ 532918 h 6857999"/>
              <a:gd name="connsiteX161" fmla="*/ 5662646 w 6456673"/>
              <a:gd name="connsiteY161" fmla="*/ 542222 h 6857999"/>
              <a:gd name="connsiteX162" fmla="*/ 5676914 w 6456673"/>
              <a:gd name="connsiteY162" fmla="*/ 552502 h 6857999"/>
              <a:gd name="connsiteX163" fmla="*/ 5722907 w 6456673"/>
              <a:gd name="connsiteY163" fmla="*/ 428614 h 6857999"/>
              <a:gd name="connsiteX164" fmla="*/ 5647847 w 6456673"/>
              <a:gd name="connsiteY164" fmla="*/ 416917 h 6857999"/>
              <a:gd name="connsiteX165" fmla="*/ 5633491 w 6456673"/>
              <a:gd name="connsiteY165" fmla="*/ 433046 h 6857999"/>
              <a:gd name="connsiteX166" fmla="*/ 5633402 w 6456673"/>
              <a:gd name="connsiteY166" fmla="*/ 433046 h 6857999"/>
              <a:gd name="connsiteX167" fmla="*/ 5547886 w 6456673"/>
              <a:gd name="connsiteY167" fmla="*/ 518562 h 6857999"/>
              <a:gd name="connsiteX168" fmla="*/ 5547886 w 6456673"/>
              <a:gd name="connsiteY168" fmla="*/ 518651 h 6857999"/>
              <a:gd name="connsiteX169" fmla="*/ 5531757 w 6456673"/>
              <a:gd name="connsiteY169" fmla="*/ 533007 h 6857999"/>
              <a:gd name="connsiteX170" fmla="*/ 5547886 w 6456673"/>
              <a:gd name="connsiteY170" fmla="*/ 547363 h 6857999"/>
              <a:gd name="connsiteX171" fmla="*/ 5547886 w 6456673"/>
              <a:gd name="connsiteY171" fmla="*/ 547452 h 6857999"/>
              <a:gd name="connsiteX172" fmla="*/ 5577130 w 6456673"/>
              <a:gd name="connsiteY172" fmla="*/ 605142 h 6857999"/>
              <a:gd name="connsiteX173" fmla="*/ 5585725 w 6456673"/>
              <a:gd name="connsiteY173" fmla="*/ 582013 h 6857999"/>
              <a:gd name="connsiteX174" fmla="*/ 5568799 w 6456673"/>
              <a:gd name="connsiteY174" fmla="*/ 533007 h 6857999"/>
              <a:gd name="connsiteX175" fmla="*/ 5647847 w 6456673"/>
              <a:gd name="connsiteY175" fmla="*/ 453959 h 6857999"/>
              <a:gd name="connsiteX176" fmla="*/ 5674698 w 6456673"/>
              <a:gd name="connsiteY176" fmla="*/ 458656 h 6857999"/>
              <a:gd name="connsiteX177" fmla="*/ 5693928 w 6456673"/>
              <a:gd name="connsiteY177" fmla="*/ 443148 h 6857999"/>
              <a:gd name="connsiteX178" fmla="*/ 5662292 w 6456673"/>
              <a:gd name="connsiteY178" fmla="*/ 433046 h 6857999"/>
              <a:gd name="connsiteX179" fmla="*/ 5662203 w 6456673"/>
              <a:gd name="connsiteY179" fmla="*/ 433046 h 6857999"/>
              <a:gd name="connsiteX180" fmla="*/ 5662114 w 6456673"/>
              <a:gd name="connsiteY180" fmla="*/ 432957 h 6857999"/>
              <a:gd name="connsiteX181" fmla="*/ 5647847 w 6456673"/>
              <a:gd name="connsiteY181" fmla="*/ 416917 h 6857999"/>
              <a:gd name="connsiteX182" fmla="*/ 842544 w 6456673"/>
              <a:gd name="connsiteY182" fmla="*/ 0 h 6857999"/>
              <a:gd name="connsiteX183" fmla="*/ 2733870 w 6456673"/>
              <a:gd name="connsiteY183" fmla="*/ 0 h 6857999"/>
              <a:gd name="connsiteX184" fmla="*/ 6456673 w 6456673"/>
              <a:gd name="connsiteY184" fmla="*/ 0 h 6857999"/>
              <a:gd name="connsiteX185" fmla="*/ 6456673 w 6456673"/>
              <a:gd name="connsiteY185" fmla="*/ 1856904 h 6857999"/>
              <a:gd name="connsiteX186" fmla="*/ 6456673 w 6456673"/>
              <a:gd name="connsiteY186" fmla="*/ 6857999 h 6857999"/>
              <a:gd name="connsiteX187" fmla="*/ 818673 w 6456673"/>
              <a:gd name="connsiteY187" fmla="*/ 6857999 h 6857999"/>
              <a:gd name="connsiteX188" fmla="*/ 739464 w 6456673"/>
              <a:gd name="connsiteY188" fmla="*/ 6703345 h 6857999"/>
              <a:gd name="connsiteX189" fmla="*/ 0 w 6456673"/>
              <a:gd name="connsiteY189" fmla="*/ 3452303 h 6857999"/>
              <a:gd name="connsiteX190" fmla="*/ 739464 w 6456673"/>
              <a:gd name="connsiteY190" fmla="*/ 201263 h 6857999"/>
              <a:gd name="connsiteX191" fmla="*/ 842544 w 6456673"/>
              <a:gd name="connsiteY19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896808 w 6456673"/>
              <a:gd name="connsiteY108" fmla="*/ 554275 h 6857999"/>
              <a:gd name="connsiteX109" fmla="*/ 4920381 w 6456673"/>
              <a:gd name="connsiteY109" fmla="*/ 576695 h 6857999"/>
              <a:gd name="connsiteX110" fmla="*/ 4917811 w 6456673"/>
              <a:gd name="connsiteY110" fmla="*/ 585734 h 6857999"/>
              <a:gd name="connsiteX111" fmla="*/ 4910987 w 6456673"/>
              <a:gd name="connsiteY111" fmla="*/ 592026 h 6857999"/>
              <a:gd name="connsiteX112" fmla="*/ 4901417 w 6456673"/>
              <a:gd name="connsiteY112" fmla="*/ 595748 h 6857999"/>
              <a:gd name="connsiteX113" fmla="*/ 4890871 w 6456673"/>
              <a:gd name="connsiteY113" fmla="*/ 596989 h 6857999"/>
              <a:gd name="connsiteX114" fmla="*/ 4870223 w 6456673"/>
              <a:gd name="connsiteY114" fmla="*/ 592203 h 6857999"/>
              <a:gd name="connsiteX115" fmla="*/ 4853651 w 6456673"/>
              <a:gd name="connsiteY115" fmla="*/ 578645 h 6857999"/>
              <a:gd name="connsiteX116" fmla="*/ 4823078 w 6456673"/>
              <a:gd name="connsiteY116" fmla="*/ 611877 h 6857999"/>
              <a:gd name="connsiteX117" fmla="*/ 4853208 w 6456673"/>
              <a:gd name="connsiteY117" fmla="*/ 630486 h 6857999"/>
              <a:gd name="connsiteX118" fmla="*/ 4888212 w 6456673"/>
              <a:gd name="connsiteY118" fmla="*/ 636247 h 6857999"/>
              <a:gd name="connsiteX119" fmla="*/ 4916836 w 6456673"/>
              <a:gd name="connsiteY119" fmla="*/ 632436 h 6857999"/>
              <a:gd name="connsiteX120" fmla="*/ 4940674 w 6456673"/>
              <a:gd name="connsiteY120" fmla="*/ 620650 h 6857999"/>
              <a:gd name="connsiteX121" fmla="*/ 4956980 w 6456673"/>
              <a:gd name="connsiteY121" fmla="*/ 600711 h 6857999"/>
              <a:gd name="connsiteX122" fmla="*/ 4963006 w 6456673"/>
              <a:gd name="connsiteY122" fmla="*/ 572530 h 6857999"/>
              <a:gd name="connsiteX123" fmla="*/ 4956448 w 6456673"/>
              <a:gd name="connsiteY123" fmla="*/ 545413 h 6857999"/>
              <a:gd name="connsiteX124" fmla="*/ 5169929 w 6456673"/>
              <a:gd name="connsiteY124" fmla="*/ 432780 h 6857999"/>
              <a:gd name="connsiteX125" fmla="*/ 5128101 w 6456673"/>
              <a:gd name="connsiteY125" fmla="*/ 439869 h 6857999"/>
              <a:gd name="connsiteX126" fmla="*/ 5094958 w 6456673"/>
              <a:gd name="connsiteY126" fmla="*/ 460252 h 6857999"/>
              <a:gd name="connsiteX127" fmla="*/ 5073246 w 6456673"/>
              <a:gd name="connsiteY127" fmla="*/ 492420 h 6857999"/>
              <a:gd name="connsiteX128" fmla="*/ 5065448 w 6456673"/>
              <a:gd name="connsiteY128" fmla="*/ 534602 h 6857999"/>
              <a:gd name="connsiteX129" fmla="*/ 5073246 w 6456673"/>
              <a:gd name="connsiteY129" fmla="*/ 576784 h 6857999"/>
              <a:gd name="connsiteX130" fmla="*/ 5094958 w 6456673"/>
              <a:gd name="connsiteY130" fmla="*/ 608953 h 6857999"/>
              <a:gd name="connsiteX131" fmla="*/ 5128101 w 6456673"/>
              <a:gd name="connsiteY131" fmla="*/ 629335 h 6857999"/>
              <a:gd name="connsiteX132" fmla="*/ 5169929 w 6456673"/>
              <a:gd name="connsiteY132" fmla="*/ 636425 h 6857999"/>
              <a:gd name="connsiteX133" fmla="*/ 5211757 w 6456673"/>
              <a:gd name="connsiteY133" fmla="*/ 632082 h 6857999"/>
              <a:gd name="connsiteX134" fmla="*/ 5251192 w 6456673"/>
              <a:gd name="connsiteY134" fmla="*/ 617815 h 6857999"/>
              <a:gd name="connsiteX135" fmla="*/ 5251192 w 6456673"/>
              <a:gd name="connsiteY135" fmla="*/ 516524 h 6857999"/>
              <a:gd name="connsiteX136" fmla="*/ 5175423 w 6456673"/>
              <a:gd name="connsiteY136" fmla="*/ 516524 h 6857999"/>
              <a:gd name="connsiteX137" fmla="*/ 5175423 w 6456673"/>
              <a:gd name="connsiteY137" fmla="*/ 555959 h 6857999"/>
              <a:gd name="connsiteX138" fmla="*/ 5210162 w 6456673"/>
              <a:gd name="connsiteY138" fmla="*/ 555959 h 6857999"/>
              <a:gd name="connsiteX139" fmla="*/ 5210162 w 6456673"/>
              <a:gd name="connsiteY139" fmla="*/ 587419 h 6857999"/>
              <a:gd name="connsiteX140" fmla="*/ 5194033 w 6456673"/>
              <a:gd name="connsiteY140" fmla="*/ 593888 h 6857999"/>
              <a:gd name="connsiteX141" fmla="*/ 5169929 w 6456673"/>
              <a:gd name="connsiteY141" fmla="*/ 597078 h 6857999"/>
              <a:gd name="connsiteX142" fmla="*/ 5145204 w 6456673"/>
              <a:gd name="connsiteY142" fmla="*/ 592470 h 6857999"/>
              <a:gd name="connsiteX143" fmla="*/ 5126151 w 6456673"/>
              <a:gd name="connsiteY143" fmla="*/ 579443 h 6857999"/>
              <a:gd name="connsiteX144" fmla="*/ 5114011 w 6456673"/>
              <a:gd name="connsiteY144" fmla="*/ 559770 h 6857999"/>
              <a:gd name="connsiteX145" fmla="*/ 5109757 w 6456673"/>
              <a:gd name="connsiteY145" fmla="*/ 534691 h 6857999"/>
              <a:gd name="connsiteX146" fmla="*/ 5114011 w 6456673"/>
              <a:gd name="connsiteY146" fmla="*/ 509789 h 6857999"/>
              <a:gd name="connsiteX147" fmla="*/ 5126151 w 6456673"/>
              <a:gd name="connsiteY147" fmla="*/ 489939 h 6857999"/>
              <a:gd name="connsiteX148" fmla="*/ 5145204 w 6456673"/>
              <a:gd name="connsiteY148" fmla="*/ 476912 h 6857999"/>
              <a:gd name="connsiteX149" fmla="*/ 5169929 w 6456673"/>
              <a:gd name="connsiteY149" fmla="*/ 472304 h 6857999"/>
              <a:gd name="connsiteX150" fmla="*/ 5197312 w 6456673"/>
              <a:gd name="connsiteY150" fmla="*/ 476912 h 6857999"/>
              <a:gd name="connsiteX151" fmla="*/ 5216985 w 6456673"/>
              <a:gd name="connsiteY151" fmla="*/ 490559 h 6857999"/>
              <a:gd name="connsiteX152" fmla="*/ 5247115 w 6456673"/>
              <a:gd name="connsiteY152" fmla="*/ 457682 h 6857999"/>
              <a:gd name="connsiteX153" fmla="*/ 5212731 w 6456673"/>
              <a:gd name="connsiteY153" fmla="*/ 438363 h 6857999"/>
              <a:gd name="connsiteX154" fmla="*/ 5169929 w 6456673"/>
              <a:gd name="connsiteY154" fmla="*/ 432780 h 6857999"/>
              <a:gd name="connsiteX155" fmla="*/ 5722907 w 6456673"/>
              <a:gd name="connsiteY155" fmla="*/ 428614 h 6857999"/>
              <a:gd name="connsiteX156" fmla="*/ 5620198 w 6456673"/>
              <a:gd name="connsiteY156" fmla="*/ 511561 h 6857999"/>
              <a:gd name="connsiteX157" fmla="*/ 5634466 w 6456673"/>
              <a:gd name="connsiteY157" fmla="*/ 521840 h 6857999"/>
              <a:gd name="connsiteX158" fmla="*/ 5647935 w 6456673"/>
              <a:gd name="connsiteY158" fmla="*/ 515460 h 6857999"/>
              <a:gd name="connsiteX159" fmla="*/ 5665393 w 6456673"/>
              <a:gd name="connsiteY159" fmla="*/ 532918 h 6857999"/>
              <a:gd name="connsiteX160" fmla="*/ 5662646 w 6456673"/>
              <a:gd name="connsiteY160" fmla="*/ 542222 h 6857999"/>
              <a:gd name="connsiteX161" fmla="*/ 5676914 w 6456673"/>
              <a:gd name="connsiteY161" fmla="*/ 552502 h 6857999"/>
              <a:gd name="connsiteX162" fmla="*/ 5722907 w 6456673"/>
              <a:gd name="connsiteY162" fmla="*/ 428614 h 6857999"/>
              <a:gd name="connsiteX163" fmla="*/ 5647847 w 6456673"/>
              <a:gd name="connsiteY163" fmla="*/ 416917 h 6857999"/>
              <a:gd name="connsiteX164" fmla="*/ 5633491 w 6456673"/>
              <a:gd name="connsiteY164" fmla="*/ 433046 h 6857999"/>
              <a:gd name="connsiteX165" fmla="*/ 5633402 w 6456673"/>
              <a:gd name="connsiteY165" fmla="*/ 433046 h 6857999"/>
              <a:gd name="connsiteX166" fmla="*/ 5547886 w 6456673"/>
              <a:gd name="connsiteY166" fmla="*/ 518562 h 6857999"/>
              <a:gd name="connsiteX167" fmla="*/ 5547886 w 6456673"/>
              <a:gd name="connsiteY167" fmla="*/ 518651 h 6857999"/>
              <a:gd name="connsiteX168" fmla="*/ 5531757 w 6456673"/>
              <a:gd name="connsiteY168" fmla="*/ 533007 h 6857999"/>
              <a:gd name="connsiteX169" fmla="*/ 5547886 w 6456673"/>
              <a:gd name="connsiteY169" fmla="*/ 547363 h 6857999"/>
              <a:gd name="connsiteX170" fmla="*/ 5547886 w 6456673"/>
              <a:gd name="connsiteY170" fmla="*/ 547452 h 6857999"/>
              <a:gd name="connsiteX171" fmla="*/ 5577130 w 6456673"/>
              <a:gd name="connsiteY171" fmla="*/ 605142 h 6857999"/>
              <a:gd name="connsiteX172" fmla="*/ 5585725 w 6456673"/>
              <a:gd name="connsiteY172" fmla="*/ 582013 h 6857999"/>
              <a:gd name="connsiteX173" fmla="*/ 5568799 w 6456673"/>
              <a:gd name="connsiteY173" fmla="*/ 533007 h 6857999"/>
              <a:gd name="connsiteX174" fmla="*/ 5647847 w 6456673"/>
              <a:gd name="connsiteY174" fmla="*/ 453959 h 6857999"/>
              <a:gd name="connsiteX175" fmla="*/ 5674698 w 6456673"/>
              <a:gd name="connsiteY175" fmla="*/ 458656 h 6857999"/>
              <a:gd name="connsiteX176" fmla="*/ 5693928 w 6456673"/>
              <a:gd name="connsiteY176" fmla="*/ 443148 h 6857999"/>
              <a:gd name="connsiteX177" fmla="*/ 5662292 w 6456673"/>
              <a:gd name="connsiteY177" fmla="*/ 433046 h 6857999"/>
              <a:gd name="connsiteX178" fmla="*/ 5662203 w 6456673"/>
              <a:gd name="connsiteY178" fmla="*/ 433046 h 6857999"/>
              <a:gd name="connsiteX179" fmla="*/ 5662114 w 6456673"/>
              <a:gd name="connsiteY179" fmla="*/ 432957 h 6857999"/>
              <a:gd name="connsiteX180" fmla="*/ 5647847 w 6456673"/>
              <a:gd name="connsiteY180" fmla="*/ 416917 h 6857999"/>
              <a:gd name="connsiteX181" fmla="*/ 842544 w 6456673"/>
              <a:gd name="connsiteY181" fmla="*/ 0 h 6857999"/>
              <a:gd name="connsiteX182" fmla="*/ 2733870 w 6456673"/>
              <a:gd name="connsiteY182" fmla="*/ 0 h 6857999"/>
              <a:gd name="connsiteX183" fmla="*/ 6456673 w 6456673"/>
              <a:gd name="connsiteY183" fmla="*/ 0 h 6857999"/>
              <a:gd name="connsiteX184" fmla="*/ 6456673 w 6456673"/>
              <a:gd name="connsiteY184" fmla="*/ 1856904 h 6857999"/>
              <a:gd name="connsiteX185" fmla="*/ 6456673 w 6456673"/>
              <a:gd name="connsiteY185" fmla="*/ 6857999 h 6857999"/>
              <a:gd name="connsiteX186" fmla="*/ 818673 w 6456673"/>
              <a:gd name="connsiteY186" fmla="*/ 6857999 h 6857999"/>
              <a:gd name="connsiteX187" fmla="*/ 739464 w 6456673"/>
              <a:gd name="connsiteY187" fmla="*/ 6703345 h 6857999"/>
              <a:gd name="connsiteX188" fmla="*/ 0 w 6456673"/>
              <a:gd name="connsiteY188" fmla="*/ 3452303 h 6857999"/>
              <a:gd name="connsiteX189" fmla="*/ 739464 w 6456673"/>
              <a:gd name="connsiteY189" fmla="*/ 201263 h 6857999"/>
              <a:gd name="connsiteX190" fmla="*/ 842544 w 6456673"/>
              <a:gd name="connsiteY19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56448 w 6456673"/>
              <a:gd name="connsiteY107" fmla="*/ 545413 h 6857999"/>
              <a:gd name="connsiteX108" fmla="*/ 4920381 w 6456673"/>
              <a:gd name="connsiteY108" fmla="*/ 576695 h 6857999"/>
              <a:gd name="connsiteX109" fmla="*/ 4917811 w 6456673"/>
              <a:gd name="connsiteY109" fmla="*/ 585734 h 6857999"/>
              <a:gd name="connsiteX110" fmla="*/ 4910987 w 6456673"/>
              <a:gd name="connsiteY110" fmla="*/ 592026 h 6857999"/>
              <a:gd name="connsiteX111" fmla="*/ 4901417 w 6456673"/>
              <a:gd name="connsiteY111" fmla="*/ 595748 h 6857999"/>
              <a:gd name="connsiteX112" fmla="*/ 4890871 w 6456673"/>
              <a:gd name="connsiteY112" fmla="*/ 596989 h 6857999"/>
              <a:gd name="connsiteX113" fmla="*/ 4870223 w 6456673"/>
              <a:gd name="connsiteY113" fmla="*/ 592203 h 6857999"/>
              <a:gd name="connsiteX114" fmla="*/ 4853651 w 6456673"/>
              <a:gd name="connsiteY114" fmla="*/ 578645 h 6857999"/>
              <a:gd name="connsiteX115" fmla="*/ 4823078 w 6456673"/>
              <a:gd name="connsiteY115" fmla="*/ 611877 h 6857999"/>
              <a:gd name="connsiteX116" fmla="*/ 4853208 w 6456673"/>
              <a:gd name="connsiteY116" fmla="*/ 630486 h 6857999"/>
              <a:gd name="connsiteX117" fmla="*/ 4888212 w 6456673"/>
              <a:gd name="connsiteY117" fmla="*/ 636247 h 6857999"/>
              <a:gd name="connsiteX118" fmla="*/ 4916836 w 6456673"/>
              <a:gd name="connsiteY118" fmla="*/ 632436 h 6857999"/>
              <a:gd name="connsiteX119" fmla="*/ 4940674 w 6456673"/>
              <a:gd name="connsiteY119" fmla="*/ 620650 h 6857999"/>
              <a:gd name="connsiteX120" fmla="*/ 4956980 w 6456673"/>
              <a:gd name="connsiteY120" fmla="*/ 600711 h 6857999"/>
              <a:gd name="connsiteX121" fmla="*/ 4963006 w 6456673"/>
              <a:gd name="connsiteY121" fmla="*/ 572530 h 6857999"/>
              <a:gd name="connsiteX122" fmla="*/ 4956448 w 6456673"/>
              <a:gd name="connsiteY122" fmla="*/ 545413 h 6857999"/>
              <a:gd name="connsiteX123" fmla="*/ 5169929 w 6456673"/>
              <a:gd name="connsiteY123" fmla="*/ 432780 h 6857999"/>
              <a:gd name="connsiteX124" fmla="*/ 5128101 w 6456673"/>
              <a:gd name="connsiteY124" fmla="*/ 439869 h 6857999"/>
              <a:gd name="connsiteX125" fmla="*/ 5094958 w 6456673"/>
              <a:gd name="connsiteY125" fmla="*/ 460252 h 6857999"/>
              <a:gd name="connsiteX126" fmla="*/ 5073246 w 6456673"/>
              <a:gd name="connsiteY126" fmla="*/ 492420 h 6857999"/>
              <a:gd name="connsiteX127" fmla="*/ 5065448 w 6456673"/>
              <a:gd name="connsiteY127" fmla="*/ 534602 h 6857999"/>
              <a:gd name="connsiteX128" fmla="*/ 5073246 w 6456673"/>
              <a:gd name="connsiteY128" fmla="*/ 576784 h 6857999"/>
              <a:gd name="connsiteX129" fmla="*/ 5094958 w 6456673"/>
              <a:gd name="connsiteY129" fmla="*/ 608953 h 6857999"/>
              <a:gd name="connsiteX130" fmla="*/ 5128101 w 6456673"/>
              <a:gd name="connsiteY130" fmla="*/ 629335 h 6857999"/>
              <a:gd name="connsiteX131" fmla="*/ 5169929 w 6456673"/>
              <a:gd name="connsiteY131" fmla="*/ 636425 h 6857999"/>
              <a:gd name="connsiteX132" fmla="*/ 5211757 w 6456673"/>
              <a:gd name="connsiteY132" fmla="*/ 632082 h 6857999"/>
              <a:gd name="connsiteX133" fmla="*/ 5251192 w 6456673"/>
              <a:gd name="connsiteY133" fmla="*/ 617815 h 6857999"/>
              <a:gd name="connsiteX134" fmla="*/ 5251192 w 6456673"/>
              <a:gd name="connsiteY134" fmla="*/ 516524 h 6857999"/>
              <a:gd name="connsiteX135" fmla="*/ 5175423 w 6456673"/>
              <a:gd name="connsiteY135" fmla="*/ 516524 h 6857999"/>
              <a:gd name="connsiteX136" fmla="*/ 5175423 w 6456673"/>
              <a:gd name="connsiteY136" fmla="*/ 555959 h 6857999"/>
              <a:gd name="connsiteX137" fmla="*/ 5210162 w 6456673"/>
              <a:gd name="connsiteY137" fmla="*/ 555959 h 6857999"/>
              <a:gd name="connsiteX138" fmla="*/ 5210162 w 6456673"/>
              <a:gd name="connsiteY138" fmla="*/ 587419 h 6857999"/>
              <a:gd name="connsiteX139" fmla="*/ 5194033 w 6456673"/>
              <a:gd name="connsiteY139" fmla="*/ 593888 h 6857999"/>
              <a:gd name="connsiteX140" fmla="*/ 5169929 w 6456673"/>
              <a:gd name="connsiteY140" fmla="*/ 597078 h 6857999"/>
              <a:gd name="connsiteX141" fmla="*/ 5145204 w 6456673"/>
              <a:gd name="connsiteY141" fmla="*/ 592470 h 6857999"/>
              <a:gd name="connsiteX142" fmla="*/ 5126151 w 6456673"/>
              <a:gd name="connsiteY142" fmla="*/ 579443 h 6857999"/>
              <a:gd name="connsiteX143" fmla="*/ 5114011 w 6456673"/>
              <a:gd name="connsiteY143" fmla="*/ 559770 h 6857999"/>
              <a:gd name="connsiteX144" fmla="*/ 5109757 w 6456673"/>
              <a:gd name="connsiteY144" fmla="*/ 534691 h 6857999"/>
              <a:gd name="connsiteX145" fmla="*/ 5114011 w 6456673"/>
              <a:gd name="connsiteY145" fmla="*/ 509789 h 6857999"/>
              <a:gd name="connsiteX146" fmla="*/ 5126151 w 6456673"/>
              <a:gd name="connsiteY146" fmla="*/ 489939 h 6857999"/>
              <a:gd name="connsiteX147" fmla="*/ 5145204 w 6456673"/>
              <a:gd name="connsiteY147" fmla="*/ 476912 h 6857999"/>
              <a:gd name="connsiteX148" fmla="*/ 5169929 w 6456673"/>
              <a:gd name="connsiteY148" fmla="*/ 472304 h 6857999"/>
              <a:gd name="connsiteX149" fmla="*/ 5197312 w 6456673"/>
              <a:gd name="connsiteY149" fmla="*/ 476912 h 6857999"/>
              <a:gd name="connsiteX150" fmla="*/ 5216985 w 6456673"/>
              <a:gd name="connsiteY150" fmla="*/ 490559 h 6857999"/>
              <a:gd name="connsiteX151" fmla="*/ 5247115 w 6456673"/>
              <a:gd name="connsiteY151" fmla="*/ 457682 h 6857999"/>
              <a:gd name="connsiteX152" fmla="*/ 5212731 w 6456673"/>
              <a:gd name="connsiteY152" fmla="*/ 438363 h 6857999"/>
              <a:gd name="connsiteX153" fmla="*/ 5169929 w 6456673"/>
              <a:gd name="connsiteY153" fmla="*/ 432780 h 6857999"/>
              <a:gd name="connsiteX154" fmla="*/ 5722907 w 6456673"/>
              <a:gd name="connsiteY154" fmla="*/ 428614 h 6857999"/>
              <a:gd name="connsiteX155" fmla="*/ 5620198 w 6456673"/>
              <a:gd name="connsiteY155" fmla="*/ 511561 h 6857999"/>
              <a:gd name="connsiteX156" fmla="*/ 5634466 w 6456673"/>
              <a:gd name="connsiteY156" fmla="*/ 521840 h 6857999"/>
              <a:gd name="connsiteX157" fmla="*/ 5647935 w 6456673"/>
              <a:gd name="connsiteY157" fmla="*/ 515460 h 6857999"/>
              <a:gd name="connsiteX158" fmla="*/ 5665393 w 6456673"/>
              <a:gd name="connsiteY158" fmla="*/ 532918 h 6857999"/>
              <a:gd name="connsiteX159" fmla="*/ 5662646 w 6456673"/>
              <a:gd name="connsiteY159" fmla="*/ 542222 h 6857999"/>
              <a:gd name="connsiteX160" fmla="*/ 5676914 w 6456673"/>
              <a:gd name="connsiteY160" fmla="*/ 552502 h 6857999"/>
              <a:gd name="connsiteX161" fmla="*/ 5722907 w 6456673"/>
              <a:gd name="connsiteY161" fmla="*/ 428614 h 6857999"/>
              <a:gd name="connsiteX162" fmla="*/ 5647847 w 6456673"/>
              <a:gd name="connsiteY162" fmla="*/ 416917 h 6857999"/>
              <a:gd name="connsiteX163" fmla="*/ 5633491 w 6456673"/>
              <a:gd name="connsiteY163" fmla="*/ 433046 h 6857999"/>
              <a:gd name="connsiteX164" fmla="*/ 5633402 w 6456673"/>
              <a:gd name="connsiteY164" fmla="*/ 433046 h 6857999"/>
              <a:gd name="connsiteX165" fmla="*/ 5547886 w 6456673"/>
              <a:gd name="connsiteY165" fmla="*/ 518562 h 6857999"/>
              <a:gd name="connsiteX166" fmla="*/ 5547886 w 6456673"/>
              <a:gd name="connsiteY166" fmla="*/ 518651 h 6857999"/>
              <a:gd name="connsiteX167" fmla="*/ 5531757 w 6456673"/>
              <a:gd name="connsiteY167" fmla="*/ 533007 h 6857999"/>
              <a:gd name="connsiteX168" fmla="*/ 5547886 w 6456673"/>
              <a:gd name="connsiteY168" fmla="*/ 547363 h 6857999"/>
              <a:gd name="connsiteX169" fmla="*/ 5547886 w 6456673"/>
              <a:gd name="connsiteY169" fmla="*/ 547452 h 6857999"/>
              <a:gd name="connsiteX170" fmla="*/ 5577130 w 6456673"/>
              <a:gd name="connsiteY170" fmla="*/ 605142 h 6857999"/>
              <a:gd name="connsiteX171" fmla="*/ 5585725 w 6456673"/>
              <a:gd name="connsiteY171" fmla="*/ 582013 h 6857999"/>
              <a:gd name="connsiteX172" fmla="*/ 5568799 w 6456673"/>
              <a:gd name="connsiteY172" fmla="*/ 533007 h 6857999"/>
              <a:gd name="connsiteX173" fmla="*/ 5647847 w 6456673"/>
              <a:gd name="connsiteY173" fmla="*/ 453959 h 6857999"/>
              <a:gd name="connsiteX174" fmla="*/ 5674698 w 6456673"/>
              <a:gd name="connsiteY174" fmla="*/ 458656 h 6857999"/>
              <a:gd name="connsiteX175" fmla="*/ 5693928 w 6456673"/>
              <a:gd name="connsiteY175" fmla="*/ 443148 h 6857999"/>
              <a:gd name="connsiteX176" fmla="*/ 5662292 w 6456673"/>
              <a:gd name="connsiteY176" fmla="*/ 433046 h 6857999"/>
              <a:gd name="connsiteX177" fmla="*/ 5662203 w 6456673"/>
              <a:gd name="connsiteY177" fmla="*/ 433046 h 6857999"/>
              <a:gd name="connsiteX178" fmla="*/ 5662114 w 6456673"/>
              <a:gd name="connsiteY178" fmla="*/ 432957 h 6857999"/>
              <a:gd name="connsiteX179" fmla="*/ 5647847 w 6456673"/>
              <a:gd name="connsiteY179" fmla="*/ 416917 h 6857999"/>
              <a:gd name="connsiteX180" fmla="*/ 842544 w 6456673"/>
              <a:gd name="connsiteY180" fmla="*/ 0 h 6857999"/>
              <a:gd name="connsiteX181" fmla="*/ 2733870 w 6456673"/>
              <a:gd name="connsiteY181" fmla="*/ 0 h 6857999"/>
              <a:gd name="connsiteX182" fmla="*/ 6456673 w 6456673"/>
              <a:gd name="connsiteY182" fmla="*/ 0 h 6857999"/>
              <a:gd name="connsiteX183" fmla="*/ 6456673 w 6456673"/>
              <a:gd name="connsiteY183" fmla="*/ 1856904 h 6857999"/>
              <a:gd name="connsiteX184" fmla="*/ 6456673 w 6456673"/>
              <a:gd name="connsiteY184" fmla="*/ 6857999 h 6857999"/>
              <a:gd name="connsiteX185" fmla="*/ 818673 w 6456673"/>
              <a:gd name="connsiteY185" fmla="*/ 6857999 h 6857999"/>
              <a:gd name="connsiteX186" fmla="*/ 739464 w 6456673"/>
              <a:gd name="connsiteY186" fmla="*/ 6703345 h 6857999"/>
              <a:gd name="connsiteX187" fmla="*/ 0 w 6456673"/>
              <a:gd name="connsiteY187" fmla="*/ 3452303 h 6857999"/>
              <a:gd name="connsiteX188" fmla="*/ 739464 w 6456673"/>
              <a:gd name="connsiteY188" fmla="*/ 201263 h 6857999"/>
              <a:gd name="connsiteX189" fmla="*/ 842544 w 6456673"/>
              <a:gd name="connsiteY18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4994288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4994288 w 6456673"/>
              <a:gd name="connsiteY46" fmla="*/ 437742 h 6857999"/>
              <a:gd name="connsiteX47" fmla="*/ 6024297 w 6456673"/>
              <a:gd name="connsiteY47" fmla="*/ 435703 h 6857999"/>
              <a:gd name="connsiteX48" fmla="*/ 5960935 w 6456673"/>
              <a:gd name="connsiteY48" fmla="*/ 489140 h 6857999"/>
              <a:gd name="connsiteX49" fmla="*/ 5984242 w 6456673"/>
              <a:gd name="connsiteY49" fmla="*/ 515991 h 6857999"/>
              <a:gd name="connsiteX50" fmla="*/ 6023234 w 6456673"/>
              <a:gd name="connsiteY50" fmla="*/ 481784 h 6857999"/>
              <a:gd name="connsiteX51" fmla="*/ 6023234 w 6456673"/>
              <a:gd name="connsiteY51" fmla="*/ 629865 h 6857999"/>
              <a:gd name="connsiteX52" fmla="*/ 6062669 w 6456673"/>
              <a:gd name="connsiteY52" fmla="*/ 629865 h 6857999"/>
              <a:gd name="connsiteX53" fmla="*/ 6062669 w 6456673"/>
              <a:gd name="connsiteY53" fmla="*/ 435703 h 6857999"/>
              <a:gd name="connsiteX54" fmla="*/ 6024297 w 6456673"/>
              <a:gd name="connsiteY54" fmla="*/ 435703 h 6857999"/>
              <a:gd name="connsiteX55" fmla="*/ 5434278 w 6456673"/>
              <a:gd name="connsiteY55" fmla="*/ 434463 h 6857999"/>
              <a:gd name="connsiteX56" fmla="*/ 5407869 w 6456673"/>
              <a:gd name="connsiteY56" fmla="*/ 438185 h 6857999"/>
              <a:gd name="connsiteX57" fmla="*/ 5386690 w 6456673"/>
              <a:gd name="connsiteY57" fmla="*/ 449262 h 6857999"/>
              <a:gd name="connsiteX58" fmla="*/ 5372156 w 6456673"/>
              <a:gd name="connsiteY58" fmla="*/ 467695 h 6857999"/>
              <a:gd name="connsiteX59" fmla="*/ 5365864 w 6456673"/>
              <a:gd name="connsiteY59" fmla="*/ 493837 h 6857999"/>
              <a:gd name="connsiteX60" fmla="*/ 5406983 w 6456673"/>
              <a:gd name="connsiteY60" fmla="*/ 496850 h 6857999"/>
              <a:gd name="connsiteX61" fmla="*/ 5414250 w 6456673"/>
              <a:gd name="connsiteY61" fmla="*/ 479304 h 6857999"/>
              <a:gd name="connsiteX62" fmla="*/ 5432151 w 6456673"/>
              <a:gd name="connsiteY62" fmla="*/ 472214 h 6857999"/>
              <a:gd name="connsiteX63" fmla="*/ 5448811 w 6456673"/>
              <a:gd name="connsiteY63" fmla="*/ 477797 h 6857999"/>
              <a:gd name="connsiteX64" fmla="*/ 5455900 w 6456673"/>
              <a:gd name="connsiteY64" fmla="*/ 493217 h 6857999"/>
              <a:gd name="connsiteX65" fmla="*/ 5450140 w 6456673"/>
              <a:gd name="connsiteY65" fmla="*/ 508548 h 6857999"/>
              <a:gd name="connsiteX66" fmla="*/ 5438620 w 6456673"/>
              <a:gd name="connsiteY66" fmla="*/ 520334 h 6857999"/>
              <a:gd name="connsiteX67" fmla="*/ 5363383 w 6456673"/>
              <a:gd name="connsiteY67" fmla="*/ 587950 h 6857999"/>
              <a:gd name="connsiteX68" fmla="*/ 5363383 w 6456673"/>
              <a:gd name="connsiteY68" fmla="*/ 631461 h 6857999"/>
              <a:gd name="connsiteX69" fmla="*/ 5498614 w 6456673"/>
              <a:gd name="connsiteY69" fmla="*/ 631461 h 6857999"/>
              <a:gd name="connsiteX70" fmla="*/ 5498614 w 6456673"/>
              <a:gd name="connsiteY70" fmla="*/ 595305 h 6857999"/>
              <a:gd name="connsiteX71" fmla="*/ 5412655 w 6456673"/>
              <a:gd name="connsiteY71" fmla="*/ 595305 h 6857999"/>
              <a:gd name="connsiteX72" fmla="*/ 5471497 w 6456673"/>
              <a:gd name="connsiteY72" fmla="*/ 544704 h 6857999"/>
              <a:gd name="connsiteX73" fmla="*/ 5481600 w 6456673"/>
              <a:gd name="connsiteY73" fmla="*/ 534602 h 6857999"/>
              <a:gd name="connsiteX74" fmla="*/ 5489664 w 6456673"/>
              <a:gd name="connsiteY74" fmla="*/ 523258 h 6857999"/>
              <a:gd name="connsiteX75" fmla="*/ 5494981 w 6456673"/>
              <a:gd name="connsiteY75" fmla="*/ 509611 h 6857999"/>
              <a:gd name="connsiteX76" fmla="*/ 5496931 w 6456673"/>
              <a:gd name="connsiteY76" fmla="*/ 492774 h 6857999"/>
              <a:gd name="connsiteX77" fmla="*/ 5492145 w 6456673"/>
              <a:gd name="connsiteY77" fmla="*/ 467340 h 6857999"/>
              <a:gd name="connsiteX78" fmla="*/ 5478853 w 6456673"/>
              <a:gd name="connsiteY78" fmla="*/ 449174 h 6857999"/>
              <a:gd name="connsiteX79" fmla="*/ 5458913 w 6456673"/>
              <a:gd name="connsiteY79" fmla="*/ 438185 h 6857999"/>
              <a:gd name="connsiteX80" fmla="*/ 5434278 w 6456673"/>
              <a:gd name="connsiteY80" fmla="*/ 434463 h 6857999"/>
              <a:gd name="connsiteX81" fmla="*/ 5856897 w 6456673"/>
              <a:gd name="connsiteY81" fmla="*/ 434286 h 6857999"/>
              <a:gd name="connsiteX82" fmla="*/ 5830489 w 6456673"/>
              <a:gd name="connsiteY82" fmla="*/ 438008 h 6857999"/>
              <a:gd name="connsiteX83" fmla="*/ 5809309 w 6456673"/>
              <a:gd name="connsiteY83" fmla="*/ 449085 h 6857999"/>
              <a:gd name="connsiteX84" fmla="*/ 5794776 w 6456673"/>
              <a:gd name="connsiteY84" fmla="*/ 467518 h 6857999"/>
              <a:gd name="connsiteX85" fmla="*/ 5788484 w 6456673"/>
              <a:gd name="connsiteY85" fmla="*/ 493660 h 6857999"/>
              <a:gd name="connsiteX86" fmla="*/ 5829514 w 6456673"/>
              <a:gd name="connsiteY86" fmla="*/ 496673 h 6857999"/>
              <a:gd name="connsiteX87" fmla="*/ 5836781 w 6456673"/>
              <a:gd name="connsiteY87" fmla="*/ 479127 h 6857999"/>
              <a:gd name="connsiteX88" fmla="*/ 5854682 w 6456673"/>
              <a:gd name="connsiteY88" fmla="*/ 472037 h 6857999"/>
              <a:gd name="connsiteX89" fmla="*/ 5871342 w 6456673"/>
              <a:gd name="connsiteY89" fmla="*/ 477620 h 6857999"/>
              <a:gd name="connsiteX90" fmla="*/ 5878431 w 6456673"/>
              <a:gd name="connsiteY90" fmla="*/ 493040 h 6857999"/>
              <a:gd name="connsiteX91" fmla="*/ 5872671 w 6456673"/>
              <a:gd name="connsiteY91" fmla="*/ 508371 h 6857999"/>
              <a:gd name="connsiteX92" fmla="*/ 5861151 w 6456673"/>
              <a:gd name="connsiteY92" fmla="*/ 520157 h 6857999"/>
              <a:gd name="connsiteX93" fmla="*/ 5785914 w 6456673"/>
              <a:gd name="connsiteY93" fmla="*/ 587773 h 6857999"/>
              <a:gd name="connsiteX94" fmla="*/ 5785914 w 6456673"/>
              <a:gd name="connsiteY94" fmla="*/ 631284 h 6857999"/>
              <a:gd name="connsiteX95" fmla="*/ 5921234 w 6456673"/>
              <a:gd name="connsiteY95" fmla="*/ 631284 h 6857999"/>
              <a:gd name="connsiteX96" fmla="*/ 5921234 w 6456673"/>
              <a:gd name="connsiteY96" fmla="*/ 595128 h 6857999"/>
              <a:gd name="connsiteX97" fmla="*/ 5835274 w 6456673"/>
              <a:gd name="connsiteY97" fmla="*/ 595128 h 6857999"/>
              <a:gd name="connsiteX98" fmla="*/ 5894117 w 6456673"/>
              <a:gd name="connsiteY98" fmla="*/ 544527 h 6857999"/>
              <a:gd name="connsiteX99" fmla="*/ 5904219 w 6456673"/>
              <a:gd name="connsiteY99" fmla="*/ 534425 h 6857999"/>
              <a:gd name="connsiteX100" fmla="*/ 5912284 w 6456673"/>
              <a:gd name="connsiteY100" fmla="*/ 523081 h 6857999"/>
              <a:gd name="connsiteX101" fmla="*/ 5917601 w 6456673"/>
              <a:gd name="connsiteY101" fmla="*/ 509434 h 6857999"/>
              <a:gd name="connsiteX102" fmla="*/ 5919550 w 6456673"/>
              <a:gd name="connsiteY102" fmla="*/ 492597 h 6857999"/>
              <a:gd name="connsiteX103" fmla="*/ 5914765 w 6456673"/>
              <a:gd name="connsiteY103" fmla="*/ 467163 h 6857999"/>
              <a:gd name="connsiteX104" fmla="*/ 5901472 w 6456673"/>
              <a:gd name="connsiteY104" fmla="*/ 448997 h 6857999"/>
              <a:gd name="connsiteX105" fmla="*/ 5881533 w 6456673"/>
              <a:gd name="connsiteY105" fmla="*/ 438008 h 6857999"/>
              <a:gd name="connsiteX106" fmla="*/ 5856897 w 6456673"/>
              <a:gd name="connsiteY106" fmla="*/ 434286 h 6857999"/>
              <a:gd name="connsiteX107" fmla="*/ 4963006 w 6456673"/>
              <a:gd name="connsiteY107" fmla="*/ 572530 h 6857999"/>
              <a:gd name="connsiteX108" fmla="*/ 4920381 w 6456673"/>
              <a:gd name="connsiteY108" fmla="*/ 576695 h 6857999"/>
              <a:gd name="connsiteX109" fmla="*/ 4917811 w 6456673"/>
              <a:gd name="connsiteY109" fmla="*/ 585734 h 6857999"/>
              <a:gd name="connsiteX110" fmla="*/ 4910987 w 6456673"/>
              <a:gd name="connsiteY110" fmla="*/ 592026 h 6857999"/>
              <a:gd name="connsiteX111" fmla="*/ 4901417 w 6456673"/>
              <a:gd name="connsiteY111" fmla="*/ 595748 h 6857999"/>
              <a:gd name="connsiteX112" fmla="*/ 4890871 w 6456673"/>
              <a:gd name="connsiteY112" fmla="*/ 596989 h 6857999"/>
              <a:gd name="connsiteX113" fmla="*/ 4870223 w 6456673"/>
              <a:gd name="connsiteY113" fmla="*/ 592203 h 6857999"/>
              <a:gd name="connsiteX114" fmla="*/ 4853651 w 6456673"/>
              <a:gd name="connsiteY114" fmla="*/ 578645 h 6857999"/>
              <a:gd name="connsiteX115" fmla="*/ 4823078 w 6456673"/>
              <a:gd name="connsiteY115" fmla="*/ 611877 h 6857999"/>
              <a:gd name="connsiteX116" fmla="*/ 4853208 w 6456673"/>
              <a:gd name="connsiteY116" fmla="*/ 630486 h 6857999"/>
              <a:gd name="connsiteX117" fmla="*/ 4888212 w 6456673"/>
              <a:gd name="connsiteY117" fmla="*/ 636247 h 6857999"/>
              <a:gd name="connsiteX118" fmla="*/ 4916836 w 6456673"/>
              <a:gd name="connsiteY118" fmla="*/ 632436 h 6857999"/>
              <a:gd name="connsiteX119" fmla="*/ 4940674 w 6456673"/>
              <a:gd name="connsiteY119" fmla="*/ 620650 h 6857999"/>
              <a:gd name="connsiteX120" fmla="*/ 4956980 w 6456673"/>
              <a:gd name="connsiteY120" fmla="*/ 600711 h 6857999"/>
              <a:gd name="connsiteX121" fmla="*/ 4963006 w 6456673"/>
              <a:gd name="connsiteY121" fmla="*/ 572530 h 6857999"/>
              <a:gd name="connsiteX122" fmla="*/ 5169929 w 6456673"/>
              <a:gd name="connsiteY122" fmla="*/ 432780 h 6857999"/>
              <a:gd name="connsiteX123" fmla="*/ 5128101 w 6456673"/>
              <a:gd name="connsiteY123" fmla="*/ 439869 h 6857999"/>
              <a:gd name="connsiteX124" fmla="*/ 5094958 w 6456673"/>
              <a:gd name="connsiteY124" fmla="*/ 460252 h 6857999"/>
              <a:gd name="connsiteX125" fmla="*/ 5073246 w 6456673"/>
              <a:gd name="connsiteY125" fmla="*/ 492420 h 6857999"/>
              <a:gd name="connsiteX126" fmla="*/ 5065448 w 6456673"/>
              <a:gd name="connsiteY126" fmla="*/ 534602 h 6857999"/>
              <a:gd name="connsiteX127" fmla="*/ 5073246 w 6456673"/>
              <a:gd name="connsiteY127" fmla="*/ 576784 h 6857999"/>
              <a:gd name="connsiteX128" fmla="*/ 5094958 w 6456673"/>
              <a:gd name="connsiteY128" fmla="*/ 608953 h 6857999"/>
              <a:gd name="connsiteX129" fmla="*/ 5128101 w 6456673"/>
              <a:gd name="connsiteY129" fmla="*/ 629335 h 6857999"/>
              <a:gd name="connsiteX130" fmla="*/ 5169929 w 6456673"/>
              <a:gd name="connsiteY130" fmla="*/ 636425 h 6857999"/>
              <a:gd name="connsiteX131" fmla="*/ 5211757 w 6456673"/>
              <a:gd name="connsiteY131" fmla="*/ 632082 h 6857999"/>
              <a:gd name="connsiteX132" fmla="*/ 5251192 w 6456673"/>
              <a:gd name="connsiteY132" fmla="*/ 617815 h 6857999"/>
              <a:gd name="connsiteX133" fmla="*/ 5251192 w 6456673"/>
              <a:gd name="connsiteY133" fmla="*/ 516524 h 6857999"/>
              <a:gd name="connsiteX134" fmla="*/ 5175423 w 6456673"/>
              <a:gd name="connsiteY134" fmla="*/ 516524 h 6857999"/>
              <a:gd name="connsiteX135" fmla="*/ 5175423 w 6456673"/>
              <a:gd name="connsiteY135" fmla="*/ 555959 h 6857999"/>
              <a:gd name="connsiteX136" fmla="*/ 5210162 w 6456673"/>
              <a:gd name="connsiteY136" fmla="*/ 555959 h 6857999"/>
              <a:gd name="connsiteX137" fmla="*/ 5210162 w 6456673"/>
              <a:gd name="connsiteY137" fmla="*/ 587419 h 6857999"/>
              <a:gd name="connsiteX138" fmla="*/ 5194033 w 6456673"/>
              <a:gd name="connsiteY138" fmla="*/ 593888 h 6857999"/>
              <a:gd name="connsiteX139" fmla="*/ 5169929 w 6456673"/>
              <a:gd name="connsiteY139" fmla="*/ 597078 h 6857999"/>
              <a:gd name="connsiteX140" fmla="*/ 5145204 w 6456673"/>
              <a:gd name="connsiteY140" fmla="*/ 592470 h 6857999"/>
              <a:gd name="connsiteX141" fmla="*/ 5126151 w 6456673"/>
              <a:gd name="connsiteY141" fmla="*/ 579443 h 6857999"/>
              <a:gd name="connsiteX142" fmla="*/ 5114011 w 6456673"/>
              <a:gd name="connsiteY142" fmla="*/ 559770 h 6857999"/>
              <a:gd name="connsiteX143" fmla="*/ 5109757 w 6456673"/>
              <a:gd name="connsiteY143" fmla="*/ 534691 h 6857999"/>
              <a:gd name="connsiteX144" fmla="*/ 5114011 w 6456673"/>
              <a:gd name="connsiteY144" fmla="*/ 509789 h 6857999"/>
              <a:gd name="connsiteX145" fmla="*/ 5126151 w 6456673"/>
              <a:gd name="connsiteY145" fmla="*/ 489939 h 6857999"/>
              <a:gd name="connsiteX146" fmla="*/ 5145204 w 6456673"/>
              <a:gd name="connsiteY146" fmla="*/ 476912 h 6857999"/>
              <a:gd name="connsiteX147" fmla="*/ 5169929 w 6456673"/>
              <a:gd name="connsiteY147" fmla="*/ 472304 h 6857999"/>
              <a:gd name="connsiteX148" fmla="*/ 5197312 w 6456673"/>
              <a:gd name="connsiteY148" fmla="*/ 476912 h 6857999"/>
              <a:gd name="connsiteX149" fmla="*/ 5216985 w 6456673"/>
              <a:gd name="connsiteY149" fmla="*/ 490559 h 6857999"/>
              <a:gd name="connsiteX150" fmla="*/ 5247115 w 6456673"/>
              <a:gd name="connsiteY150" fmla="*/ 457682 h 6857999"/>
              <a:gd name="connsiteX151" fmla="*/ 5212731 w 6456673"/>
              <a:gd name="connsiteY151" fmla="*/ 438363 h 6857999"/>
              <a:gd name="connsiteX152" fmla="*/ 5169929 w 6456673"/>
              <a:gd name="connsiteY152" fmla="*/ 432780 h 6857999"/>
              <a:gd name="connsiteX153" fmla="*/ 5722907 w 6456673"/>
              <a:gd name="connsiteY153" fmla="*/ 428614 h 6857999"/>
              <a:gd name="connsiteX154" fmla="*/ 5620198 w 6456673"/>
              <a:gd name="connsiteY154" fmla="*/ 511561 h 6857999"/>
              <a:gd name="connsiteX155" fmla="*/ 5634466 w 6456673"/>
              <a:gd name="connsiteY155" fmla="*/ 521840 h 6857999"/>
              <a:gd name="connsiteX156" fmla="*/ 5647935 w 6456673"/>
              <a:gd name="connsiteY156" fmla="*/ 515460 h 6857999"/>
              <a:gd name="connsiteX157" fmla="*/ 5665393 w 6456673"/>
              <a:gd name="connsiteY157" fmla="*/ 532918 h 6857999"/>
              <a:gd name="connsiteX158" fmla="*/ 5662646 w 6456673"/>
              <a:gd name="connsiteY158" fmla="*/ 542222 h 6857999"/>
              <a:gd name="connsiteX159" fmla="*/ 5676914 w 6456673"/>
              <a:gd name="connsiteY159" fmla="*/ 552502 h 6857999"/>
              <a:gd name="connsiteX160" fmla="*/ 5722907 w 6456673"/>
              <a:gd name="connsiteY160" fmla="*/ 428614 h 6857999"/>
              <a:gd name="connsiteX161" fmla="*/ 5647847 w 6456673"/>
              <a:gd name="connsiteY161" fmla="*/ 416917 h 6857999"/>
              <a:gd name="connsiteX162" fmla="*/ 5633491 w 6456673"/>
              <a:gd name="connsiteY162" fmla="*/ 433046 h 6857999"/>
              <a:gd name="connsiteX163" fmla="*/ 5633402 w 6456673"/>
              <a:gd name="connsiteY163" fmla="*/ 433046 h 6857999"/>
              <a:gd name="connsiteX164" fmla="*/ 5547886 w 6456673"/>
              <a:gd name="connsiteY164" fmla="*/ 518562 h 6857999"/>
              <a:gd name="connsiteX165" fmla="*/ 5547886 w 6456673"/>
              <a:gd name="connsiteY165" fmla="*/ 518651 h 6857999"/>
              <a:gd name="connsiteX166" fmla="*/ 5531757 w 6456673"/>
              <a:gd name="connsiteY166" fmla="*/ 533007 h 6857999"/>
              <a:gd name="connsiteX167" fmla="*/ 5547886 w 6456673"/>
              <a:gd name="connsiteY167" fmla="*/ 547363 h 6857999"/>
              <a:gd name="connsiteX168" fmla="*/ 5547886 w 6456673"/>
              <a:gd name="connsiteY168" fmla="*/ 547452 h 6857999"/>
              <a:gd name="connsiteX169" fmla="*/ 5577130 w 6456673"/>
              <a:gd name="connsiteY169" fmla="*/ 605142 h 6857999"/>
              <a:gd name="connsiteX170" fmla="*/ 5585725 w 6456673"/>
              <a:gd name="connsiteY170" fmla="*/ 582013 h 6857999"/>
              <a:gd name="connsiteX171" fmla="*/ 5568799 w 6456673"/>
              <a:gd name="connsiteY171" fmla="*/ 533007 h 6857999"/>
              <a:gd name="connsiteX172" fmla="*/ 5647847 w 6456673"/>
              <a:gd name="connsiteY172" fmla="*/ 453959 h 6857999"/>
              <a:gd name="connsiteX173" fmla="*/ 5674698 w 6456673"/>
              <a:gd name="connsiteY173" fmla="*/ 458656 h 6857999"/>
              <a:gd name="connsiteX174" fmla="*/ 5693928 w 6456673"/>
              <a:gd name="connsiteY174" fmla="*/ 443148 h 6857999"/>
              <a:gd name="connsiteX175" fmla="*/ 5662292 w 6456673"/>
              <a:gd name="connsiteY175" fmla="*/ 433046 h 6857999"/>
              <a:gd name="connsiteX176" fmla="*/ 5662203 w 6456673"/>
              <a:gd name="connsiteY176" fmla="*/ 433046 h 6857999"/>
              <a:gd name="connsiteX177" fmla="*/ 5662114 w 6456673"/>
              <a:gd name="connsiteY177" fmla="*/ 432957 h 6857999"/>
              <a:gd name="connsiteX178" fmla="*/ 5647847 w 6456673"/>
              <a:gd name="connsiteY178" fmla="*/ 416917 h 6857999"/>
              <a:gd name="connsiteX179" fmla="*/ 842544 w 6456673"/>
              <a:gd name="connsiteY179" fmla="*/ 0 h 6857999"/>
              <a:gd name="connsiteX180" fmla="*/ 2733870 w 6456673"/>
              <a:gd name="connsiteY180" fmla="*/ 0 h 6857999"/>
              <a:gd name="connsiteX181" fmla="*/ 6456673 w 6456673"/>
              <a:gd name="connsiteY181" fmla="*/ 0 h 6857999"/>
              <a:gd name="connsiteX182" fmla="*/ 6456673 w 6456673"/>
              <a:gd name="connsiteY182" fmla="*/ 1856904 h 6857999"/>
              <a:gd name="connsiteX183" fmla="*/ 6456673 w 6456673"/>
              <a:gd name="connsiteY183" fmla="*/ 6857999 h 6857999"/>
              <a:gd name="connsiteX184" fmla="*/ 818673 w 6456673"/>
              <a:gd name="connsiteY184" fmla="*/ 6857999 h 6857999"/>
              <a:gd name="connsiteX185" fmla="*/ 739464 w 6456673"/>
              <a:gd name="connsiteY185" fmla="*/ 6703345 h 6857999"/>
              <a:gd name="connsiteX186" fmla="*/ 0 w 6456673"/>
              <a:gd name="connsiteY186" fmla="*/ 3452303 h 6857999"/>
              <a:gd name="connsiteX187" fmla="*/ 739464 w 6456673"/>
              <a:gd name="connsiteY187" fmla="*/ 201263 h 6857999"/>
              <a:gd name="connsiteX188" fmla="*/ 842544 w 6456673"/>
              <a:gd name="connsiteY18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5037002 w 6456673"/>
              <a:gd name="connsiteY42" fmla="*/ 437742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5037002 w 6456673"/>
              <a:gd name="connsiteY45" fmla="*/ 437742 h 6857999"/>
              <a:gd name="connsiteX46" fmla="*/ 6024297 w 6456673"/>
              <a:gd name="connsiteY46" fmla="*/ 435703 h 6857999"/>
              <a:gd name="connsiteX47" fmla="*/ 5960935 w 6456673"/>
              <a:gd name="connsiteY47" fmla="*/ 489140 h 6857999"/>
              <a:gd name="connsiteX48" fmla="*/ 5984242 w 6456673"/>
              <a:gd name="connsiteY48" fmla="*/ 515991 h 6857999"/>
              <a:gd name="connsiteX49" fmla="*/ 6023234 w 6456673"/>
              <a:gd name="connsiteY49" fmla="*/ 481784 h 6857999"/>
              <a:gd name="connsiteX50" fmla="*/ 6023234 w 6456673"/>
              <a:gd name="connsiteY50" fmla="*/ 629865 h 6857999"/>
              <a:gd name="connsiteX51" fmla="*/ 6062669 w 6456673"/>
              <a:gd name="connsiteY51" fmla="*/ 629865 h 6857999"/>
              <a:gd name="connsiteX52" fmla="*/ 6062669 w 6456673"/>
              <a:gd name="connsiteY52" fmla="*/ 435703 h 6857999"/>
              <a:gd name="connsiteX53" fmla="*/ 6024297 w 6456673"/>
              <a:gd name="connsiteY53" fmla="*/ 435703 h 6857999"/>
              <a:gd name="connsiteX54" fmla="*/ 5434278 w 6456673"/>
              <a:gd name="connsiteY54" fmla="*/ 434463 h 6857999"/>
              <a:gd name="connsiteX55" fmla="*/ 5407869 w 6456673"/>
              <a:gd name="connsiteY55" fmla="*/ 438185 h 6857999"/>
              <a:gd name="connsiteX56" fmla="*/ 5386690 w 6456673"/>
              <a:gd name="connsiteY56" fmla="*/ 449262 h 6857999"/>
              <a:gd name="connsiteX57" fmla="*/ 5372156 w 6456673"/>
              <a:gd name="connsiteY57" fmla="*/ 467695 h 6857999"/>
              <a:gd name="connsiteX58" fmla="*/ 5365864 w 6456673"/>
              <a:gd name="connsiteY58" fmla="*/ 493837 h 6857999"/>
              <a:gd name="connsiteX59" fmla="*/ 5406983 w 6456673"/>
              <a:gd name="connsiteY59" fmla="*/ 496850 h 6857999"/>
              <a:gd name="connsiteX60" fmla="*/ 5414250 w 6456673"/>
              <a:gd name="connsiteY60" fmla="*/ 479304 h 6857999"/>
              <a:gd name="connsiteX61" fmla="*/ 5432151 w 6456673"/>
              <a:gd name="connsiteY61" fmla="*/ 472214 h 6857999"/>
              <a:gd name="connsiteX62" fmla="*/ 5448811 w 6456673"/>
              <a:gd name="connsiteY62" fmla="*/ 477797 h 6857999"/>
              <a:gd name="connsiteX63" fmla="*/ 5455900 w 6456673"/>
              <a:gd name="connsiteY63" fmla="*/ 493217 h 6857999"/>
              <a:gd name="connsiteX64" fmla="*/ 5450140 w 6456673"/>
              <a:gd name="connsiteY64" fmla="*/ 508548 h 6857999"/>
              <a:gd name="connsiteX65" fmla="*/ 5438620 w 6456673"/>
              <a:gd name="connsiteY65" fmla="*/ 520334 h 6857999"/>
              <a:gd name="connsiteX66" fmla="*/ 5363383 w 6456673"/>
              <a:gd name="connsiteY66" fmla="*/ 587950 h 6857999"/>
              <a:gd name="connsiteX67" fmla="*/ 5363383 w 6456673"/>
              <a:gd name="connsiteY67" fmla="*/ 631461 h 6857999"/>
              <a:gd name="connsiteX68" fmla="*/ 5498614 w 6456673"/>
              <a:gd name="connsiteY68" fmla="*/ 631461 h 6857999"/>
              <a:gd name="connsiteX69" fmla="*/ 5498614 w 6456673"/>
              <a:gd name="connsiteY69" fmla="*/ 595305 h 6857999"/>
              <a:gd name="connsiteX70" fmla="*/ 5412655 w 6456673"/>
              <a:gd name="connsiteY70" fmla="*/ 595305 h 6857999"/>
              <a:gd name="connsiteX71" fmla="*/ 5471497 w 6456673"/>
              <a:gd name="connsiteY71" fmla="*/ 544704 h 6857999"/>
              <a:gd name="connsiteX72" fmla="*/ 5481600 w 6456673"/>
              <a:gd name="connsiteY72" fmla="*/ 534602 h 6857999"/>
              <a:gd name="connsiteX73" fmla="*/ 5489664 w 6456673"/>
              <a:gd name="connsiteY73" fmla="*/ 523258 h 6857999"/>
              <a:gd name="connsiteX74" fmla="*/ 5494981 w 6456673"/>
              <a:gd name="connsiteY74" fmla="*/ 509611 h 6857999"/>
              <a:gd name="connsiteX75" fmla="*/ 5496931 w 6456673"/>
              <a:gd name="connsiteY75" fmla="*/ 492774 h 6857999"/>
              <a:gd name="connsiteX76" fmla="*/ 5492145 w 6456673"/>
              <a:gd name="connsiteY76" fmla="*/ 467340 h 6857999"/>
              <a:gd name="connsiteX77" fmla="*/ 5478853 w 6456673"/>
              <a:gd name="connsiteY77" fmla="*/ 449174 h 6857999"/>
              <a:gd name="connsiteX78" fmla="*/ 5458913 w 6456673"/>
              <a:gd name="connsiteY78" fmla="*/ 438185 h 6857999"/>
              <a:gd name="connsiteX79" fmla="*/ 5434278 w 6456673"/>
              <a:gd name="connsiteY79" fmla="*/ 434463 h 6857999"/>
              <a:gd name="connsiteX80" fmla="*/ 5856897 w 6456673"/>
              <a:gd name="connsiteY80" fmla="*/ 434286 h 6857999"/>
              <a:gd name="connsiteX81" fmla="*/ 5830489 w 6456673"/>
              <a:gd name="connsiteY81" fmla="*/ 438008 h 6857999"/>
              <a:gd name="connsiteX82" fmla="*/ 5809309 w 6456673"/>
              <a:gd name="connsiteY82" fmla="*/ 449085 h 6857999"/>
              <a:gd name="connsiteX83" fmla="*/ 5794776 w 6456673"/>
              <a:gd name="connsiteY83" fmla="*/ 467518 h 6857999"/>
              <a:gd name="connsiteX84" fmla="*/ 5788484 w 6456673"/>
              <a:gd name="connsiteY84" fmla="*/ 493660 h 6857999"/>
              <a:gd name="connsiteX85" fmla="*/ 5829514 w 6456673"/>
              <a:gd name="connsiteY85" fmla="*/ 496673 h 6857999"/>
              <a:gd name="connsiteX86" fmla="*/ 5836781 w 6456673"/>
              <a:gd name="connsiteY86" fmla="*/ 479127 h 6857999"/>
              <a:gd name="connsiteX87" fmla="*/ 5854682 w 6456673"/>
              <a:gd name="connsiteY87" fmla="*/ 472037 h 6857999"/>
              <a:gd name="connsiteX88" fmla="*/ 5871342 w 6456673"/>
              <a:gd name="connsiteY88" fmla="*/ 477620 h 6857999"/>
              <a:gd name="connsiteX89" fmla="*/ 5878431 w 6456673"/>
              <a:gd name="connsiteY89" fmla="*/ 493040 h 6857999"/>
              <a:gd name="connsiteX90" fmla="*/ 5872671 w 6456673"/>
              <a:gd name="connsiteY90" fmla="*/ 508371 h 6857999"/>
              <a:gd name="connsiteX91" fmla="*/ 5861151 w 6456673"/>
              <a:gd name="connsiteY91" fmla="*/ 520157 h 6857999"/>
              <a:gd name="connsiteX92" fmla="*/ 5785914 w 6456673"/>
              <a:gd name="connsiteY92" fmla="*/ 587773 h 6857999"/>
              <a:gd name="connsiteX93" fmla="*/ 5785914 w 6456673"/>
              <a:gd name="connsiteY93" fmla="*/ 631284 h 6857999"/>
              <a:gd name="connsiteX94" fmla="*/ 5921234 w 6456673"/>
              <a:gd name="connsiteY94" fmla="*/ 631284 h 6857999"/>
              <a:gd name="connsiteX95" fmla="*/ 5921234 w 6456673"/>
              <a:gd name="connsiteY95" fmla="*/ 595128 h 6857999"/>
              <a:gd name="connsiteX96" fmla="*/ 5835274 w 6456673"/>
              <a:gd name="connsiteY96" fmla="*/ 595128 h 6857999"/>
              <a:gd name="connsiteX97" fmla="*/ 5894117 w 6456673"/>
              <a:gd name="connsiteY97" fmla="*/ 544527 h 6857999"/>
              <a:gd name="connsiteX98" fmla="*/ 5904219 w 6456673"/>
              <a:gd name="connsiteY98" fmla="*/ 534425 h 6857999"/>
              <a:gd name="connsiteX99" fmla="*/ 5912284 w 6456673"/>
              <a:gd name="connsiteY99" fmla="*/ 523081 h 6857999"/>
              <a:gd name="connsiteX100" fmla="*/ 5917601 w 6456673"/>
              <a:gd name="connsiteY100" fmla="*/ 509434 h 6857999"/>
              <a:gd name="connsiteX101" fmla="*/ 5919550 w 6456673"/>
              <a:gd name="connsiteY101" fmla="*/ 492597 h 6857999"/>
              <a:gd name="connsiteX102" fmla="*/ 5914765 w 6456673"/>
              <a:gd name="connsiteY102" fmla="*/ 467163 h 6857999"/>
              <a:gd name="connsiteX103" fmla="*/ 5901472 w 6456673"/>
              <a:gd name="connsiteY103" fmla="*/ 448997 h 6857999"/>
              <a:gd name="connsiteX104" fmla="*/ 5881533 w 6456673"/>
              <a:gd name="connsiteY104" fmla="*/ 438008 h 6857999"/>
              <a:gd name="connsiteX105" fmla="*/ 5856897 w 6456673"/>
              <a:gd name="connsiteY105" fmla="*/ 434286 h 6857999"/>
              <a:gd name="connsiteX106" fmla="*/ 4963006 w 6456673"/>
              <a:gd name="connsiteY106" fmla="*/ 572530 h 6857999"/>
              <a:gd name="connsiteX107" fmla="*/ 4920381 w 6456673"/>
              <a:gd name="connsiteY107" fmla="*/ 576695 h 6857999"/>
              <a:gd name="connsiteX108" fmla="*/ 4917811 w 6456673"/>
              <a:gd name="connsiteY108" fmla="*/ 585734 h 6857999"/>
              <a:gd name="connsiteX109" fmla="*/ 4910987 w 6456673"/>
              <a:gd name="connsiteY109" fmla="*/ 592026 h 6857999"/>
              <a:gd name="connsiteX110" fmla="*/ 4901417 w 6456673"/>
              <a:gd name="connsiteY110" fmla="*/ 595748 h 6857999"/>
              <a:gd name="connsiteX111" fmla="*/ 4890871 w 6456673"/>
              <a:gd name="connsiteY111" fmla="*/ 596989 h 6857999"/>
              <a:gd name="connsiteX112" fmla="*/ 4870223 w 6456673"/>
              <a:gd name="connsiteY112" fmla="*/ 592203 h 6857999"/>
              <a:gd name="connsiteX113" fmla="*/ 4853651 w 6456673"/>
              <a:gd name="connsiteY113" fmla="*/ 578645 h 6857999"/>
              <a:gd name="connsiteX114" fmla="*/ 4823078 w 6456673"/>
              <a:gd name="connsiteY114" fmla="*/ 611877 h 6857999"/>
              <a:gd name="connsiteX115" fmla="*/ 4853208 w 6456673"/>
              <a:gd name="connsiteY115" fmla="*/ 630486 h 6857999"/>
              <a:gd name="connsiteX116" fmla="*/ 4888212 w 6456673"/>
              <a:gd name="connsiteY116" fmla="*/ 636247 h 6857999"/>
              <a:gd name="connsiteX117" fmla="*/ 4916836 w 6456673"/>
              <a:gd name="connsiteY117" fmla="*/ 632436 h 6857999"/>
              <a:gd name="connsiteX118" fmla="*/ 4940674 w 6456673"/>
              <a:gd name="connsiteY118" fmla="*/ 620650 h 6857999"/>
              <a:gd name="connsiteX119" fmla="*/ 4956980 w 6456673"/>
              <a:gd name="connsiteY119" fmla="*/ 600711 h 6857999"/>
              <a:gd name="connsiteX120" fmla="*/ 4963006 w 6456673"/>
              <a:gd name="connsiteY120" fmla="*/ 572530 h 6857999"/>
              <a:gd name="connsiteX121" fmla="*/ 5169929 w 6456673"/>
              <a:gd name="connsiteY121" fmla="*/ 432780 h 6857999"/>
              <a:gd name="connsiteX122" fmla="*/ 5128101 w 6456673"/>
              <a:gd name="connsiteY122" fmla="*/ 439869 h 6857999"/>
              <a:gd name="connsiteX123" fmla="*/ 5094958 w 6456673"/>
              <a:gd name="connsiteY123" fmla="*/ 460252 h 6857999"/>
              <a:gd name="connsiteX124" fmla="*/ 5073246 w 6456673"/>
              <a:gd name="connsiteY124" fmla="*/ 492420 h 6857999"/>
              <a:gd name="connsiteX125" fmla="*/ 5065448 w 6456673"/>
              <a:gd name="connsiteY125" fmla="*/ 534602 h 6857999"/>
              <a:gd name="connsiteX126" fmla="*/ 5073246 w 6456673"/>
              <a:gd name="connsiteY126" fmla="*/ 576784 h 6857999"/>
              <a:gd name="connsiteX127" fmla="*/ 5094958 w 6456673"/>
              <a:gd name="connsiteY127" fmla="*/ 608953 h 6857999"/>
              <a:gd name="connsiteX128" fmla="*/ 5128101 w 6456673"/>
              <a:gd name="connsiteY128" fmla="*/ 629335 h 6857999"/>
              <a:gd name="connsiteX129" fmla="*/ 5169929 w 6456673"/>
              <a:gd name="connsiteY129" fmla="*/ 636425 h 6857999"/>
              <a:gd name="connsiteX130" fmla="*/ 5211757 w 6456673"/>
              <a:gd name="connsiteY130" fmla="*/ 632082 h 6857999"/>
              <a:gd name="connsiteX131" fmla="*/ 5251192 w 6456673"/>
              <a:gd name="connsiteY131" fmla="*/ 617815 h 6857999"/>
              <a:gd name="connsiteX132" fmla="*/ 5251192 w 6456673"/>
              <a:gd name="connsiteY132" fmla="*/ 516524 h 6857999"/>
              <a:gd name="connsiteX133" fmla="*/ 5175423 w 6456673"/>
              <a:gd name="connsiteY133" fmla="*/ 516524 h 6857999"/>
              <a:gd name="connsiteX134" fmla="*/ 5175423 w 6456673"/>
              <a:gd name="connsiteY134" fmla="*/ 555959 h 6857999"/>
              <a:gd name="connsiteX135" fmla="*/ 5210162 w 6456673"/>
              <a:gd name="connsiteY135" fmla="*/ 555959 h 6857999"/>
              <a:gd name="connsiteX136" fmla="*/ 5210162 w 6456673"/>
              <a:gd name="connsiteY136" fmla="*/ 587419 h 6857999"/>
              <a:gd name="connsiteX137" fmla="*/ 5194033 w 6456673"/>
              <a:gd name="connsiteY137" fmla="*/ 593888 h 6857999"/>
              <a:gd name="connsiteX138" fmla="*/ 5169929 w 6456673"/>
              <a:gd name="connsiteY138" fmla="*/ 597078 h 6857999"/>
              <a:gd name="connsiteX139" fmla="*/ 5145204 w 6456673"/>
              <a:gd name="connsiteY139" fmla="*/ 592470 h 6857999"/>
              <a:gd name="connsiteX140" fmla="*/ 5126151 w 6456673"/>
              <a:gd name="connsiteY140" fmla="*/ 579443 h 6857999"/>
              <a:gd name="connsiteX141" fmla="*/ 5114011 w 6456673"/>
              <a:gd name="connsiteY141" fmla="*/ 559770 h 6857999"/>
              <a:gd name="connsiteX142" fmla="*/ 5109757 w 6456673"/>
              <a:gd name="connsiteY142" fmla="*/ 534691 h 6857999"/>
              <a:gd name="connsiteX143" fmla="*/ 5114011 w 6456673"/>
              <a:gd name="connsiteY143" fmla="*/ 509789 h 6857999"/>
              <a:gd name="connsiteX144" fmla="*/ 5126151 w 6456673"/>
              <a:gd name="connsiteY144" fmla="*/ 489939 h 6857999"/>
              <a:gd name="connsiteX145" fmla="*/ 5145204 w 6456673"/>
              <a:gd name="connsiteY145" fmla="*/ 476912 h 6857999"/>
              <a:gd name="connsiteX146" fmla="*/ 5169929 w 6456673"/>
              <a:gd name="connsiteY146" fmla="*/ 472304 h 6857999"/>
              <a:gd name="connsiteX147" fmla="*/ 5197312 w 6456673"/>
              <a:gd name="connsiteY147" fmla="*/ 476912 h 6857999"/>
              <a:gd name="connsiteX148" fmla="*/ 5216985 w 6456673"/>
              <a:gd name="connsiteY148" fmla="*/ 490559 h 6857999"/>
              <a:gd name="connsiteX149" fmla="*/ 5247115 w 6456673"/>
              <a:gd name="connsiteY149" fmla="*/ 457682 h 6857999"/>
              <a:gd name="connsiteX150" fmla="*/ 5212731 w 6456673"/>
              <a:gd name="connsiteY150" fmla="*/ 438363 h 6857999"/>
              <a:gd name="connsiteX151" fmla="*/ 5169929 w 6456673"/>
              <a:gd name="connsiteY151" fmla="*/ 432780 h 6857999"/>
              <a:gd name="connsiteX152" fmla="*/ 5722907 w 6456673"/>
              <a:gd name="connsiteY152" fmla="*/ 428614 h 6857999"/>
              <a:gd name="connsiteX153" fmla="*/ 5620198 w 6456673"/>
              <a:gd name="connsiteY153" fmla="*/ 511561 h 6857999"/>
              <a:gd name="connsiteX154" fmla="*/ 5634466 w 6456673"/>
              <a:gd name="connsiteY154" fmla="*/ 521840 h 6857999"/>
              <a:gd name="connsiteX155" fmla="*/ 5647935 w 6456673"/>
              <a:gd name="connsiteY155" fmla="*/ 515460 h 6857999"/>
              <a:gd name="connsiteX156" fmla="*/ 5665393 w 6456673"/>
              <a:gd name="connsiteY156" fmla="*/ 532918 h 6857999"/>
              <a:gd name="connsiteX157" fmla="*/ 5662646 w 6456673"/>
              <a:gd name="connsiteY157" fmla="*/ 542222 h 6857999"/>
              <a:gd name="connsiteX158" fmla="*/ 5676914 w 6456673"/>
              <a:gd name="connsiteY158" fmla="*/ 552502 h 6857999"/>
              <a:gd name="connsiteX159" fmla="*/ 5722907 w 6456673"/>
              <a:gd name="connsiteY159" fmla="*/ 428614 h 6857999"/>
              <a:gd name="connsiteX160" fmla="*/ 5647847 w 6456673"/>
              <a:gd name="connsiteY160" fmla="*/ 416917 h 6857999"/>
              <a:gd name="connsiteX161" fmla="*/ 5633491 w 6456673"/>
              <a:gd name="connsiteY161" fmla="*/ 433046 h 6857999"/>
              <a:gd name="connsiteX162" fmla="*/ 5633402 w 6456673"/>
              <a:gd name="connsiteY162" fmla="*/ 433046 h 6857999"/>
              <a:gd name="connsiteX163" fmla="*/ 5547886 w 6456673"/>
              <a:gd name="connsiteY163" fmla="*/ 518562 h 6857999"/>
              <a:gd name="connsiteX164" fmla="*/ 5547886 w 6456673"/>
              <a:gd name="connsiteY164" fmla="*/ 518651 h 6857999"/>
              <a:gd name="connsiteX165" fmla="*/ 5531757 w 6456673"/>
              <a:gd name="connsiteY165" fmla="*/ 533007 h 6857999"/>
              <a:gd name="connsiteX166" fmla="*/ 5547886 w 6456673"/>
              <a:gd name="connsiteY166" fmla="*/ 547363 h 6857999"/>
              <a:gd name="connsiteX167" fmla="*/ 5547886 w 6456673"/>
              <a:gd name="connsiteY167" fmla="*/ 547452 h 6857999"/>
              <a:gd name="connsiteX168" fmla="*/ 5577130 w 6456673"/>
              <a:gd name="connsiteY168" fmla="*/ 605142 h 6857999"/>
              <a:gd name="connsiteX169" fmla="*/ 5585725 w 6456673"/>
              <a:gd name="connsiteY169" fmla="*/ 582013 h 6857999"/>
              <a:gd name="connsiteX170" fmla="*/ 5568799 w 6456673"/>
              <a:gd name="connsiteY170" fmla="*/ 533007 h 6857999"/>
              <a:gd name="connsiteX171" fmla="*/ 5647847 w 6456673"/>
              <a:gd name="connsiteY171" fmla="*/ 453959 h 6857999"/>
              <a:gd name="connsiteX172" fmla="*/ 5674698 w 6456673"/>
              <a:gd name="connsiteY172" fmla="*/ 458656 h 6857999"/>
              <a:gd name="connsiteX173" fmla="*/ 5693928 w 6456673"/>
              <a:gd name="connsiteY173" fmla="*/ 443148 h 6857999"/>
              <a:gd name="connsiteX174" fmla="*/ 5662292 w 6456673"/>
              <a:gd name="connsiteY174" fmla="*/ 433046 h 6857999"/>
              <a:gd name="connsiteX175" fmla="*/ 5662203 w 6456673"/>
              <a:gd name="connsiteY175" fmla="*/ 433046 h 6857999"/>
              <a:gd name="connsiteX176" fmla="*/ 5662114 w 6456673"/>
              <a:gd name="connsiteY176" fmla="*/ 432957 h 6857999"/>
              <a:gd name="connsiteX177" fmla="*/ 5647847 w 6456673"/>
              <a:gd name="connsiteY177" fmla="*/ 416917 h 6857999"/>
              <a:gd name="connsiteX178" fmla="*/ 842544 w 6456673"/>
              <a:gd name="connsiteY178" fmla="*/ 0 h 6857999"/>
              <a:gd name="connsiteX179" fmla="*/ 2733870 w 6456673"/>
              <a:gd name="connsiteY179" fmla="*/ 0 h 6857999"/>
              <a:gd name="connsiteX180" fmla="*/ 6456673 w 6456673"/>
              <a:gd name="connsiteY180" fmla="*/ 0 h 6857999"/>
              <a:gd name="connsiteX181" fmla="*/ 6456673 w 6456673"/>
              <a:gd name="connsiteY181" fmla="*/ 1856904 h 6857999"/>
              <a:gd name="connsiteX182" fmla="*/ 6456673 w 6456673"/>
              <a:gd name="connsiteY182" fmla="*/ 6857999 h 6857999"/>
              <a:gd name="connsiteX183" fmla="*/ 818673 w 6456673"/>
              <a:gd name="connsiteY183" fmla="*/ 6857999 h 6857999"/>
              <a:gd name="connsiteX184" fmla="*/ 739464 w 6456673"/>
              <a:gd name="connsiteY184" fmla="*/ 6703345 h 6857999"/>
              <a:gd name="connsiteX185" fmla="*/ 0 w 6456673"/>
              <a:gd name="connsiteY185" fmla="*/ 3452303 h 6857999"/>
              <a:gd name="connsiteX186" fmla="*/ 739464 w 6456673"/>
              <a:gd name="connsiteY186" fmla="*/ 201263 h 6857999"/>
              <a:gd name="connsiteX187" fmla="*/ 842544 w 6456673"/>
              <a:gd name="connsiteY18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5037002 w 6456673"/>
              <a:gd name="connsiteY42" fmla="*/ 631461 h 6857999"/>
              <a:gd name="connsiteX43" fmla="*/ 4994288 w 6456673"/>
              <a:gd name="connsiteY43" fmla="*/ 631461 h 6857999"/>
              <a:gd name="connsiteX44" fmla="*/ 5037002 w 6456673"/>
              <a:gd name="connsiteY44" fmla="*/ 631461 h 6857999"/>
              <a:gd name="connsiteX45" fmla="*/ 6024297 w 6456673"/>
              <a:gd name="connsiteY45" fmla="*/ 435703 h 6857999"/>
              <a:gd name="connsiteX46" fmla="*/ 5960935 w 6456673"/>
              <a:gd name="connsiteY46" fmla="*/ 489140 h 6857999"/>
              <a:gd name="connsiteX47" fmla="*/ 5984242 w 6456673"/>
              <a:gd name="connsiteY47" fmla="*/ 515991 h 6857999"/>
              <a:gd name="connsiteX48" fmla="*/ 6023234 w 6456673"/>
              <a:gd name="connsiteY48" fmla="*/ 481784 h 6857999"/>
              <a:gd name="connsiteX49" fmla="*/ 6023234 w 6456673"/>
              <a:gd name="connsiteY49" fmla="*/ 629865 h 6857999"/>
              <a:gd name="connsiteX50" fmla="*/ 6062669 w 6456673"/>
              <a:gd name="connsiteY50" fmla="*/ 629865 h 6857999"/>
              <a:gd name="connsiteX51" fmla="*/ 6062669 w 6456673"/>
              <a:gd name="connsiteY51" fmla="*/ 435703 h 6857999"/>
              <a:gd name="connsiteX52" fmla="*/ 6024297 w 6456673"/>
              <a:gd name="connsiteY52" fmla="*/ 435703 h 6857999"/>
              <a:gd name="connsiteX53" fmla="*/ 5434278 w 6456673"/>
              <a:gd name="connsiteY53" fmla="*/ 434463 h 6857999"/>
              <a:gd name="connsiteX54" fmla="*/ 5407869 w 6456673"/>
              <a:gd name="connsiteY54" fmla="*/ 438185 h 6857999"/>
              <a:gd name="connsiteX55" fmla="*/ 5386690 w 6456673"/>
              <a:gd name="connsiteY55" fmla="*/ 449262 h 6857999"/>
              <a:gd name="connsiteX56" fmla="*/ 5372156 w 6456673"/>
              <a:gd name="connsiteY56" fmla="*/ 467695 h 6857999"/>
              <a:gd name="connsiteX57" fmla="*/ 5365864 w 6456673"/>
              <a:gd name="connsiteY57" fmla="*/ 493837 h 6857999"/>
              <a:gd name="connsiteX58" fmla="*/ 5406983 w 6456673"/>
              <a:gd name="connsiteY58" fmla="*/ 496850 h 6857999"/>
              <a:gd name="connsiteX59" fmla="*/ 5414250 w 6456673"/>
              <a:gd name="connsiteY59" fmla="*/ 479304 h 6857999"/>
              <a:gd name="connsiteX60" fmla="*/ 5432151 w 6456673"/>
              <a:gd name="connsiteY60" fmla="*/ 472214 h 6857999"/>
              <a:gd name="connsiteX61" fmla="*/ 5448811 w 6456673"/>
              <a:gd name="connsiteY61" fmla="*/ 477797 h 6857999"/>
              <a:gd name="connsiteX62" fmla="*/ 5455900 w 6456673"/>
              <a:gd name="connsiteY62" fmla="*/ 493217 h 6857999"/>
              <a:gd name="connsiteX63" fmla="*/ 5450140 w 6456673"/>
              <a:gd name="connsiteY63" fmla="*/ 508548 h 6857999"/>
              <a:gd name="connsiteX64" fmla="*/ 5438620 w 6456673"/>
              <a:gd name="connsiteY64" fmla="*/ 520334 h 6857999"/>
              <a:gd name="connsiteX65" fmla="*/ 5363383 w 6456673"/>
              <a:gd name="connsiteY65" fmla="*/ 587950 h 6857999"/>
              <a:gd name="connsiteX66" fmla="*/ 5363383 w 6456673"/>
              <a:gd name="connsiteY66" fmla="*/ 631461 h 6857999"/>
              <a:gd name="connsiteX67" fmla="*/ 5498614 w 6456673"/>
              <a:gd name="connsiteY67" fmla="*/ 631461 h 6857999"/>
              <a:gd name="connsiteX68" fmla="*/ 5498614 w 6456673"/>
              <a:gd name="connsiteY68" fmla="*/ 595305 h 6857999"/>
              <a:gd name="connsiteX69" fmla="*/ 5412655 w 6456673"/>
              <a:gd name="connsiteY69" fmla="*/ 595305 h 6857999"/>
              <a:gd name="connsiteX70" fmla="*/ 5471497 w 6456673"/>
              <a:gd name="connsiteY70" fmla="*/ 544704 h 6857999"/>
              <a:gd name="connsiteX71" fmla="*/ 5481600 w 6456673"/>
              <a:gd name="connsiteY71" fmla="*/ 534602 h 6857999"/>
              <a:gd name="connsiteX72" fmla="*/ 5489664 w 6456673"/>
              <a:gd name="connsiteY72" fmla="*/ 523258 h 6857999"/>
              <a:gd name="connsiteX73" fmla="*/ 5494981 w 6456673"/>
              <a:gd name="connsiteY73" fmla="*/ 509611 h 6857999"/>
              <a:gd name="connsiteX74" fmla="*/ 5496931 w 6456673"/>
              <a:gd name="connsiteY74" fmla="*/ 492774 h 6857999"/>
              <a:gd name="connsiteX75" fmla="*/ 5492145 w 6456673"/>
              <a:gd name="connsiteY75" fmla="*/ 467340 h 6857999"/>
              <a:gd name="connsiteX76" fmla="*/ 5478853 w 6456673"/>
              <a:gd name="connsiteY76" fmla="*/ 449174 h 6857999"/>
              <a:gd name="connsiteX77" fmla="*/ 5458913 w 6456673"/>
              <a:gd name="connsiteY77" fmla="*/ 438185 h 6857999"/>
              <a:gd name="connsiteX78" fmla="*/ 5434278 w 6456673"/>
              <a:gd name="connsiteY78" fmla="*/ 434463 h 6857999"/>
              <a:gd name="connsiteX79" fmla="*/ 5856897 w 6456673"/>
              <a:gd name="connsiteY79" fmla="*/ 434286 h 6857999"/>
              <a:gd name="connsiteX80" fmla="*/ 5830489 w 6456673"/>
              <a:gd name="connsiteY80" fmla="*/ 438008 h 6857999"/>
              <a:gd name="connsiteX81" fmla="*/ 5809309 w 6456673"/>
              <a:gd name="connsiteY81" fmla="*/ 449085 h 6857999"/>
              <a:gd name="connsiteX82" fmla="*/ 5794776 w 6456673"/>
              <a:gd name="connsiteY82" fmla="*/ 467518 h 6857999"/>
              <a:gd name="connsiteX83" fmla="*/ 5788484 w 6456673"/>
              <a:gd name="connsiteY83" fmla="*/ 493660 h 6857999"/>
              <a:gd name="connsiteX84" fmla="*/ 5829514 w 6456673"/>
              <a:gd name="connsiteY84" fmla="*/ 496673 h 6857999"/>
              <a:gd name="connsiteX85" fmla="*/ 5836781 w 6456673"/>
              <a:gd name="connsiteY85" fmla="*/ 479127 h 6857999"/>
              <a:gd name="connsiteX86" fmla="*/ 5854682 w 6456673"/>
              <a:gd name="connsiteY86" fmla="*/ 472037 h 6857999"/>
              <a:gd name="connsiteX87" fmla="*/ 5871342 w 6456673"/>
              <a:gd name="connsiteY87" fmla="*/ 477620 h 6857999"/>
              <a:gd name="connsiteX88" fmla="*/ 5878431 w 6456673"/>
              <a:gd name="connsiteY88" fmla="*/ 493040 h 6857999"/>
              <a:gd name="connsiteX89" fmla="*/ 5872671 w 6456673"/>
              <a:gd name="connsiteY89" fmla="*/ 508371 h 6857999"/>
              <a:gd name="connsiteX90" fmla="*/ 5861151 w 6456673"/>
              <a:gd name="connsiteY90" fmla="*/ 520157 h 6857999"/>
              <a:gd name="connsiteX91" fmla="*/ 5785914 w 6456673"/>
              <a:gd name="connsiteY91" fmla="*/ 587773 h 6857999"/>
              <a:gd name="connsiteX92" fmla="*/ 5785914 w 6456673"/>
              <a:gd name="connsiteY92" fmla="*/ 631284 h 6857999"/>
              <a:gd name="connsiteX93" fmla="*/ 5921234 w 6456673"/>
              <a:gd name="connsiteY93" fmla="*/ 631284 h 6857999"/>
              <a:gd name="connsiteX94" fmla="*/ 5921234 w 6456673"/>
              <a:gd name="connsiteY94" fmla="*/ 595128 h 6857999"/>
              <a:gd name="connsiteX95" fmla="*/ 5835274 w 6456673"/>
              <a:gd name="connsiteY95" fmla="*/ 595128 h 6857999"/>
              <a:gd name="connsiteX96" fmla="*/ 5894117 w 6456673"/>
              <a:gd name="connsiteY96" fmla="*/ 544527 h 6857999"/>
              <a:gd name="connsiteX97" fmla="*/ 5904219 w 6456673"/>
              <a:gd name="connsiteY97" fmla="*/ 534425 h 6857999"/>
              <a:gd name="connsiteX98" fmla="*/ 5912284 w 6456673"/>
              <a:gd name="connsiteY98" fmla="*/ 523081 h 6857999"/>
              <a:gd name="connsiteX99" fmla="*/ 5917601 w 6456673"/>
              <a:gd name="connsiteY99" fmla="*/ 509434 h 6857999"/>
              <a:gd name="connsiteX100" fmla="*/ 5919550 w 6456673"/>
              <a:gd name="connsiteY100" fmla="*/ 492597 h 6857999"/>
              <a:gd name="connsiteX101" fmla="*/ 5914765 w 6456673"/>
              <a:gd name="connsiteY101" fmla="*/ 467163 h 6857999"/>
              <a:gd name="connsiteX102" fmla="*/ 5901472 w 6456673"/>
              <a:gd name="connsiteY102" fmla="*/ 448997 h 6857999"/>
              <a:gd name="connsiteX103" fmla="*/ 5881533 w 6456673"/>
              <a:gd name="connsiteY103" fmla="*/ 438008 h 6857999"/>
              <a:gd name="connsiteX104" fmla="*/ 5856897 w 6456673"/>
              <a:gd name="connsiteY104" fmla="*/ 434286 h 6857999"/>
              <a:gd name="connsiteX105" fmla="*/ 4963006 w 6456673"/>
              <a:gd name="connsiteY105" fmla="*/ 572530 h 6857999"/>
              <a:gd name="connsiteX106" fmla="*/ 4920381 w 6456673"/>
              <a:gd name="connsiteY106" fmla="*/ 576695 h 6857999"/>
              <a:gd name="connsiteX107" fmla="*/ 4917811 w 6456673"/>
              <a:gd name="connsiteY107" fmla="*/ 585734 h 6857999"/>
              <a:gd name="connsiteX108" fmla="*/ 4910987 w 6456673"/>
              <a:gd name="connsiteY108" fmla="*/ 592026 h 6857999"/>
              <a:gd name="connsiteX109" fmla="*/ 4901417 w 6456673"/>
              <a:gd name="connsiteY109" fmla="*/ 595748 h 6857999"/>
              <a:gd name="connsiteX110" fmla="*/ 4890871 w 6456673"/>
              <a:gd name="connsiteY110" fmla="*/ 596989 h 6857999"/>
              <a:gd name="connsiteX111" fmla="*/ 4870223 w 6456673"/>
              <a:gd name="connsiteY111" fmla="*/ 592203 h 6857999"/>
              <a:gd name="connsiteX112" fmla="*/ 4853651 w 6456673"/>
              <a:gd name="connsiteY112" fmla="*/ 578645 h 6857999"/>
              <a:gd name="connsiteX113" fmla="*/ 4823078 w 6456673"/>
              <a:gd name="connsiteY113" fmla="*/ 611877 h 6857999"/>
              <a:gd name="connsiteX114" fmla="*/ 4853208 w 6456673"/>
              <a:gd name="connsiteY114" fmla="*/ 630486 h 6857999"/>
              <a:gd name="connsiteX115" fmla="*/ 4888212 w 6456673"/>
              <a:gd name="connsiteY115" fmla="*/ 636247 h 6857999"/>
              <a:gd name="connsiteX116" fmla="*/ 4916836 w 6456673"/>
              <a:gd name="connsiteY116" fmla="*/ 632436 h 6857999"/>
              <a:gd name="connsiteX117" fmla="*/ 4940674 w 6456673"/>
              <a:gd name="connsiteY117" fmla="*/ 620650 h 6857999"/>
              <a:gd name="connsiteX118" fmla="*/ 4956980 w 6456673"/>
              <a:gd name="connsiteY118" fmla="*/ 600711 h 6857999"/>
              <a:gd name="connsiteX119" fmla="*/ 4963006 w 6456673"/>
              <a:gd name="connsiteY119" fmla="*/ 572530 h 6857999"/>
              <a:gd name="connsiteX120" fmla="*/ 5169929 w 6456673"/>
              <a:gd name="connsiteY120" fmla="*/ 432780 h 6857999"/>
              <a:gd name="connsiteX121" fmla="*/ 5128101 w 6456673"/>
              <a:gd name="connsiteY121" fmla="*/ 439869 h 6857999"/>
              <a:gd name="connsiteX122" fmla="*/ 5094958 w 6456673"/>
              <a:gd name="connsiteY122" fmla="*/ 460252 h 6857999"/>
              <a:gd name="connsiteX123" fmla="*/ 5073246 w 6456673"/>
              <a:gd name="connsiteY123" fmla="*/ 492420 h 6857999"/>
              <a:gd name="connsiteX124" fmla="*/ 5065448 w 6456673"/>
              <a:gd name="connsiteY124" fmla="*/ 534602 h 6857999"/>
              <a:gd name="connsiteX125" fmla="*/ 5073246 w 6456673"/>
              <a:gd name="connsiteY125" fmla="*/ 576784 h 6857999"/>
              <a:gd name="connsiteX126" fmla="*/ 5094958 w 6456673"/>
              <a:gd name="connsiteY126" fmla="*/ 608953 h 6857999"/>
              <a:gd name="connsiteX127" fmla="*/ 5128101 w 6456673"/>
              <a:gd name="connsiteY127" fmla="*/ 629335 h 6857999"/>
              <a:gd name="connsiteX128" fmla="*/ 5169929 w 6456673"/>
              <a:gd name="connsiteY128" fmla="*/ 636425 h 6857999"/>
              <a:gd name="connsiteX129" fmla="*/ 5211757 w 6456673"/>
              <a:gd name="connsiteY129" fmla="*/ 632082 h 6857999"/>
              <a:gd name="connsiteX130" fmla="*/ 5251192 w 6456673"/>
              <a:gd name="connsiteY130" fmla="*/ 617815 h 6857999"/>
              <a:gd name="connsiteX131" fmla="*/ 5251192 w 6456673"/>
              <a:gd name="connsiteY131" fmla="*/ 516524 h 6857999"/>
              <a:gd name="connsiteX132" fmla="*/ 5175423 w 6456673"/>
              <a:gd name="connsiteY132" fmla="*/ 516524 h 6857999"/>
              <a:gd name="connsiteX133" fmla="*/ 5175423 w 6456673"/>
              <a:gd name="connsiteY133" fmla="*/ 555959 h 6857999"/>
              <a:gd name="connsiteX134" fmla="*/ 5210162 w 6456673"/>
              <a:gd name="connsiteY134" fmla="*/ 555959 h 6857999"/>
              <a:gd name="connsiteX135" fmla="*/ 5210162 w 6456673"/>
              <a:gd name="connsiteY135" fmla="*/ 587419 h 6857999"/>
              <a:gd name="connsiteX136" fmla="*/ 5194033 w 6456673"/>
              <a:gd name="connsiteY136" fmla="*/ 593888 h 6857999"/>
              <a:gd name="connsiteX137" fmla="*/ 5169929 w 6456673"/>
              <a:gd name="connsiteY137" fmla="*/ 597078 h 6857999"/>
              <a:gd name="connsiteX138" fmla="*/ 5145204 w 6456673"/>
              <a:gd name="connsiteY138" fmla="*/ 592470 h 6857999"/>
              <a:gd name="connsiteX139" fmla="*/ 5126151 w 6456673"/>
              <a:gd name="connsiteY139" fmla="*/ 579443 h 6857999"/>
              <a:gd name="connsiteX140" fmla="*/ 5114011 w 6456673"/>
              <a:gd name="connsiteY140" fmla="*/ 559770 h 6857999"/>
              <a:gd name="connsiteX141" fmla="*/ 5109757 w 6456673"/>
              <a:gd name="connsiteY141" fmla="*/ 534691 h 6857999"/>
              <a:gd name="connsiteX142" fmla="*/ 5114011 w 6456673"/>
              <a:gd name="connsiteY142" fmla="*/ 509789 h 6857999"/>
              <a:gd name="connsiteX143" fmla="*/ 5126151 w 6456673"/>
              <a:gd name="connsiteY143" fmla="*/ 489939 h 6857999"/>
              <a:gd name="connsiteX144" fmla="*/ 5145204 w 6456673"/>
              <a:gd name="connsiteY144" fmla="*/ 476912 h 6857999"/>
              <a:gd name="connsiteX145" fmla="*/ 5169929 w 6456673"/>
              <a:gd name="connsiteY145" fmla="*/ 472304 h 6857999"/>
              <a:gd name="connsiteX146" fmla="*/ 5197312 w 6456673"/>
              <a:gd name="connsiteY146" fmla="*/ 476912 h 6857999"/>
              <a:gd name="connsiteX147" fmla="*/ 5216985 w 6456673"/>
              <a:gd name="connsiteY147" fmla="*/ 490559 h 6857999"/>
              <a:gd name="connsiteX148" fmla="*/ 5247115 w 6456673"/>
              <a:gd name="connsiteY148" fmla="*/ 457682 h 6857999"/>
              <a:gd name="connsiteX149" fmla="*/ 5212731 w 6456673"/>
              <a:gd name="connsiteY149" fmla="*/ 438363 h 6857999"/>
              <a:gd name="connsiteX150" fmla="*/ 5169929 w 6456673"/>
              <a:gd name="connsiteY150" fmla="*/ 432780 h 6857999"/>
              <a:gd name="connsiteX151" fmla="*/ 5722907 w 6456673"/>
              <a:gd name="connsiteY151" fmla="*/ 428614 h 6857999"/>
              <a:gd name="connsiteX152" fmla="*/ 5620198 w 6456673"/>
              <a:gd name="connsiteY152" fmla="*/ 511561 h 6857999"/>
              <a:gd name="connsiteX153" fmla="*/ 5634466 w 6456673"/>
              <a:gd name="connsiteY153" fmla="*/ 521840 h 6857999"/>
              <a:gd name="connsiteX154" fmla="*/ 5647935 w 6456673"/>
              <a:gd name="connsiteY154" fmla="*/ 515460 h 6857999"/>
              <a:gd name="connsiteX155" fmla="*/ 5665393 w 6456673"/>
              <a:gd name="connsiteY155" fmla="*/ 532918 h 6857999"/>
              <a:gd name="connsiteX156" fmla="*/ 5662646 w 6456673"/>
              <a:gd name="connsiteY156" fmla="*/ 542222 h 6857999"/>
              <a:gd name="connsiteX157" fmla="*/ 5676914 w 6456673"/>
              <a:gd name="connsiteY157" fmla="*/ 552502 h 6857999"/>
              <a:gd name="connsiteX158" fmla="*/ 5722907 w 6456673"/>
              <a:gd name="connsiteY158" fmla="*/ 428614 h 6857999"/>
              <a:gd name="connsiteX159" fmla="*/ 5647847 w 6456673"/>
              <a:gd name="connsiteY159" fmla="*/ 416917 h 6857999"/>
              <a:gd name="connsiteX160" fmla="*/ 5633491 w 6456673"/>
              <a:gd name="connsiteY160" fmla="*/ 433046 h 6857999"/>
              <a:gd name="connsiteX161" fmla="*/ 5633402 w 6456673"/>
              <a:gd name="connsiteY161" fmla="*/ 433046 h 6857999"/>
              <a:gd name="connsiteX162" fmla="*/ 5547886 w 6456673"/>
              <a:gd name="connsiteY162" fmla="*/ 518562 h 6857999"/>
              <a:gd name="connsiteX163" fmla="*/ 5547886 w 6456673"/>
              <a:gd name="connsiteY163" fmla="*/ 518651 h 6857999"/>
              <a:gd name="connsiteX164" fmla="*/ 5531757 w 6456673"/>
              <a:gd name="connsiteY164" fmla="*/ 533007 h 6857999"/>
              <a:gd name="connsiteX165" fmla="*/ 5547886 w 6456673"/>
              <a:gd name="connsiteY165" fmla="*/ 547363 h 6857999"/>
              <a:gd name="connsiteX166" fmla="*/ 5547886 w 6456673"/>
              <a:gd name="connsiteY166" fmla="*/ 547452 h 6857999"/>
              <a:gd name="connsiteX167" fmla="*/ 5577130 w 6456673"/>
              <a:gd name="connsiteY167" fmla="*/ 605142 h 6857999"/>
              <a:gd name="connsiteX168" fmla="*/ 5585725 w 6456673"/>
              <a:gd name="connsiteY168" fmla="*/ 582013 h 6857999"/>
              <a:gd name="connsiteX169" fmla="*/ 5568799 w 6456673"/>
              <a:gd name="connsiteY169" fmla="*/ 533007 h 6857999"/>
              <a:gd name="connsiteX170" fmla="*/ 5647847 w 6456673"/>
              <a:gd name="connsiteY170" fmla="*/ 453959 h 6857999"/>
              <a:gd name="connsiteX171" fmla="*/ 5674698 w 6456673"/>
              <a:gd name="connsiteY171" fmla="*/ 458656 h 6857999"/>
              <a:gd name="connsiteX172" fmla="*/ 5693928 w 6456673"/>
              <a:gd name="connsiteY172" fmla="*/ 443148 h 6857999"/>
              <a:gd name="connsiteX173" fmla="*/ 5662292 w 6456673"/>
              <a:gd name="connsiteY173" fmla="*/ 433046 h 6857999"/>
              <a:gd name="connsiteX174" fmla="*/ 5662203 w 6456673"/>
              <a:gd name="connsiteY174" fmla="*/ 433046 h 6857999"/>
              <a:gd name="connsiteX175" fmla="*/ 5662114 w 6456673"/>
              <a:gd name="connsiteY175" fmla="*/ 432957 h 6857999"/>
              <a:gd name="connsiteX176" fmla="*/ 5647847 w 6456673"/>
              <a:gd name="connsiteY176" fmla="*/ 416917 h 6857999"/>
              <a:gd name="connsiteX177" fmla="*/ 842544 w 6456673"/>
              <a:gd name="connsiteY177" fmla="*/ 0 h 6857999"/>
              <a:gd name="connsiteX178" fmla="*/ 2733870 w 6456673"/>
              <a:gd name="connsiteY178" fmla="*/ 0 h 6857999"/>
              <a:gd name="connsiteX179" fmla="*/ 6456673 w 6456673"/>
              <a:gd name="connsiteY179" fmla="*/ 0 h 6857999"/>
              <a:gd name="connsiteX180" fmla="*/ 6456673 w 6456673"/>
              <a:gd name="connsiteY180" fmla="*/ 1856904 h 6857999"/>
              <a:gd name="connsiteX181" fmla="*/ 6456673 w 6456673"/>
              <a:gd name="connsiteY181" fmla="*/ 6857999 h 6857999"/>
              <a:gd name="connsiteX182" fmla="*/ 818673 w 6456673"/>
              <a:gd name="connsiteY182" fmla="*/ 6857999 h 6857999"/>
              <a:gd name="connsiteX183" fmla="*/ 739464 w 6456673"/>
              <a:gd name="connsiteY183" fmla="*/ 6703345 h 6857999"/>
              <a:gd name="connsiteX184" fmla="*/ 0 w 6456673"/>
              <a:gd name="connsiteY184" fmla="*/ 3452303 h 6857999"/>
              <a:gd name="connsiteX185" fmla="*/ 739464 w 6456673"/>
              <a:gd name="connsiteY185" fmla="*/ 201263 h 6857999"/>
              <a:gd name="connsiteX186" fmla="*/ 842544 w 6456673"/>
              <a:gd name="connsiteY18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63006 w 6456673"/>
              <a:gd name="connsiteY102" fmla="*/ 572530 h 6857999"/>
              <a:gd name="connsiteX103" fmla="*/ 4920381 w 6456673"/>
              <a:gd name="connsiteY103" fmla="*/ 576695 h 6857999"/>
              <a:gd name="connsiteX104" fmla="*/ 4917811 w 6456673"/>
              <a:gd name="connsiteY104" fmla="*/ 585734 h 6857999"/>
              <a:gd name="connsiteX105" fmla="*/ 4910987 w 6456673"/>
              <a:gd name="connsiteY105" fmla="*/ 592026 h 6857999"/>
              <a:gd name="connsiteX106" fmla="*/ 4901417 w 6456673"/>
              <a:gd name="connsiteY106" fmla="*/ 595748 h 6857999"/>
              <a:gd name="connsiteX107" fmla="*/ 4890871 w 6456673"/>
              <a:gd name="connsiteY107" fmla="*/ 596989 h 6857999"/>
              <a:gd name="connsiteX108" fmla="*/ 4870223 w 6456673"/>
              <a:gd name="connsiteY108" fmla="*/ 592203 h 6857999"/>
              <a:gd name="connsiteX109" fmla="*/ 4853651 w 6456673"/>
              <a:gd name="connsiteY109" fmla="*/ 578645 h 6857999"/>
              <a:gd name="connsiteX110" fmla="*/ 4823078 w 6456673"/>
              <a:gd name="connsiteY110" fmla="*/ 611877 h 6857999"/>
              <a:gd name="connsiteX111" fmla="*/ 4853208 w 6456673"/>
              <a:gd name="connsiteY111" fmla="*/ 630486 h 6857999"/>
              <a:gd name="connsiteX112" fmla="*/ 4888212 w 6456673"/>
              <a:gd name="connsiteY112" fmla="*/ 636247 h 6857999"/>
              <a:gd name="connsiteX113" fmla="*/ 4916836 w 6456673"/>
              <a:gd name="connsiteY113" fmla="*/ 632436 h 6857999"/>
              <a:gd name="connsiteX114" fmla="*/ 4940674 w 6456673"/>
              <a:gd name="connsiteY114" fmla="*/ 620650 h 6857999"/>
              <a:gd name="connsiteX115" fmla="*/ 4956980 w 6456673"/>
              <a:gd name="connsiteY115" fmla="*/ 600711 h 6857999"/>
              <a:gd name="connsiteX116" fmla="*/ 4963006 w 6456673"/>
              <a:gd name="connsiteY116" fmla="*/ 572530 h 6857999"/>
              <a:gd name="connsiteX117" fmla="*/ 5169929 w 6456673"/>
              <a:gd name="connsiteY117" fmla="*/ 432780 h 6857999"/>
              <a:gd name="connsiteX118" fmla="*/ 5128101 w 6456673"/>
              <a:gd name="connsiteY118" fmla="*/ 439869 h 6857999"/>
              <a:gd name="connsiteX119" fmla="*/ 5094958 w 6456673"/>
              <a:gd name="connsiteY119" fmla="*/ 460252 h 6857999"/>
              <a:gd name="connsiteX120" fmla="*/ 5073246 w 6456673"/>
              <a:gd name="connsiteY120" fmla="*/ 492420 h 6857999"/>
              <a:gd name="connsiteX121" fmla="*/ 5065448 w 6456673"/>
              <a:gd name="connsiteY121" fmla="*/ 534602 h 6857999"/>
              <a:gd name="connsiteX122" fmla="*/ 5073246 w 6456673"/>
              <a:gd name="connsiteY122" fmla="*/ 576784 h 6857999"/>
              <a:gd name="connsiteX123" fmla="*/ 5094958 w 6456673"/>
              <a:gd name="connsiteY123" fmla="*/ 608953 h 6857999"/>
              <a:gd name="connsiteX124" fmla="*/ 5128101 w 6456673"/>
              <a:gd name="connsiteY124" fmla="*/ 629335 h 6857999"/>
              <a:gd name="connsiteX125" fmla="*/ 5169929 w 6456673"/>
              <a:gd name="connsiteY125" fmla="*/ 636425 h 6857999"/>
              <a:gd name="connsiteX126" fmla="*/ 5211757 w 6456673"/>
              <a:gd name="connsiteY126" fmla="*/ 632082 h 6857999"/>
              <a:gd name="connsiteX127" fmla="*/ 5251192 w 6456673"/>
              <a:gd name="connsiteY127" fmla="*/ 617815 h 6857999"/>
              <a:gd name="connsiteX128" fmla="*/ 5251192 w 6456673"/>
              <a:gd name="connsiteY128" fmla="*/ 516524 h 6857999"/>
              <a:gd name="connsiteX129" fmla="*/ 5175423 w 6456673"/>
              <a:gd name="connsiteY129" fmla="*/ 516524 h 6857999"/>
              <a:gd name="connsiteX130" fmla="*/ 5175423 w 6456673"/>
              <a:gd name="connsiteY130" fmla="*/ 555959 h 6857999"/>
              <a:gd name="connsiteX131" fmla="*/ 5210162 w 6456673"/>
              <a:gd name="connsiteY131" fmla="*/ 555959 h 6857999"/>
              <a:gd name="connsiteX132" fmla="*/ 5210162 w 6456673"/>
              <a:gd name="connsiteY132" fmla="*/ 587419 h 6857999"/>
              <a:gd name="connsiteX133" fmla="*/ 5194033 w 6456673"/>
              <a:gd name="connsiteY133" fmla="*/ 593888 h 6857999"/>
              <a:gd name="connsiteX134" fmla="*/ 5169929 w 6456673"/>
              <a:gd name="connsiteY134" fmla="*/ 597078 h 6857999"/>
              <a:gd name="connsiteX135" fmla="*/ 5145204 w 6456673"/>
              <a:gd name="connsiteY135" fmla="*/ 592470 h 6857999"/>
              <a:gd name="connsiteX136" fmla="*/ 5126151 w 6456673"/>
              <a:gd name="connsiteY136" fmla="*/ 579443 h 6857999"/>
              <a:gd name="connsiteX137" fmla="*/ 5114011 w 6456673"/>
              <a:gd name="connsiteY137" fmla="*/ 559770 h 6857999"/>
              <a:gd name="connsiteX138" fmla="*/ 5109757 w 6456673"/>
              <a:gd name="connsiteY138" fmla="*/ 534691 h 6857999"/>
              <a:gd name="connsiteX139" fmla="*/ 5114011 w 6456673"/>
              <a:gd name="connsiteY139" fmla="*/ 509789 h 6857999"/>
              <a:gd name="connsiteX140" fmla="*/ 5126151 w 6456673"/>
              <a:gd name="connsiteY140" fmla="*/ 489939 h 6857999"/>
              <a:gd name="connsiteX141" fmla="*/ 5145204 w 6456673"/>
              <a:gd name="connsiteY141" fmla="*/ 476912 h 6857999"/>
              <a:gd name="connsiteX142" fmla="*/ 5169929 w 6456673"/>
              <a:gd name="connsiteY142" fmla="*/ 472304 h 6857999"/>
              <a:gd name="connsiteX143" fmla="*/ 5197312 w 6456673"/>
              <a:gd name="connsiteY143" fmla="*/ 476912 h 6857999"/>
              <a:gd name="connsiteX144" fmla="*/ 5216985 w 6456673"/>
              <a:gd name="connsiteY144" fmla="*/ 490559 h 6857999"/>
              <a:gd name="connsiteX145" fmla="*/ 5247115 w 6456673"/>
              <a:gd name="connsiteY145" fmla="*/ 457682 h 6857999"/>
              <a:gd name="connsiteX146" fmla="*/ 5212731 w 6456673"/>
              <a:gd name="connsiteY146" fmla="*/ 438363 h 6857999"/>
              <a:gd name="connsiteX147" fmla="*/ 5169929 w 6456673"/>
              <a:gd name="connsiteY147" fmla="*/ 432780 h 6857999"/>
              <a:gd name="connsiteX148" fmla="*/ 5722907 w 6456673"/>
              <a:gd name="connsiteY148" fmla="*/ 428614 h 6857999"/>
              <a:gd name="connsiteX149" fmla="*/ 5620198 w 6456673"/>
              <a:gd name="connsiteY149" fmla="*/ 511561 h 6857999"/>
              <a:gd name="connsiteX150" fmla="*/ 5634466 w 6456673"/>
              <a:gd name="connsiteY150" fmla="*/ 521840 h 6857999"/>
              <a:gd name="connsiteX151" fmla="*/ 5647935 w 6456673"/>
              <a:gd name="connsiteY151" fmla="*/ 515460 h 6857999"/>
              <a:gd name="connsiteX152" fmla="*/ 5665393 w 6456673"/>
              <a:gd name="connsiteY152" fmla="*/ 532918 h 6857999"/>
              <a:gd name="connsiteX153" fmla="*/ 5662646 w 6456673"/>
              <a:gd name="connsiteY153" fmla="*/ 542222 h 6857999"/>
              <a:gd name="connsiteX154" fmla="*/ 5676914 w 6456673"/>
              <a:gd name="connsiteY154" fmla="*/ 552502 h 6857999"/>
              <a:gd name="connsiteX155" fmla="*/ 5722907 w 6456673"/>
              <a:gd name="connsiteY155" fmla="*/ 428614 h 6857999"/>
              <a:gd name="connsiteX156" fmla="*/ 5647847 w 6456673"/>
              <a:gd name="connsiteY156" fmla="*/ 416917 h 6857999"/>
              <a:gd name="connsiteX157" fmla="*/ 5633491 w 6456673"/>
              <a:gd name="connsiteY157" fmla="*/ 433046 h 6857999"/>
              <a:gd name="connsiteX158" fmla="*/ 5633402 w 6456673"/>
              <a:gd name="connsiteY158" fmla="*/ 433046 h 6857999"/>
              <a:gd name="connsiteX159" fmla="*/ 5547886 w 6456673"/>
              <a:gd name="connsiteY159" fmla="*/ 518562 h 6857999"/>
              <a:gd name="connsiteX160" fmla="*/ 5547886 w 6456673"/>
              <a:gd name="connsiteY160" fmla="*/ 518651 h 6857999"/>
              <a:gd name="connsiteX161" fmla="*/ 5531757 w 6456673"/>
              <a:gd name="connsiteY161" fmla="*/ 533007 h 6857999"/>
              <a:gd name="connsiteX162" fmla="*/ 5547886 w 6456673"/>
              <a:gd name="connsiteY162" fmla="*/ 547363 h 6857999"/>
              <a:gd name="connsiteX163" fmla="*/ 5547886 w 6456673"/>
              <a:gd name="connsiteY163" fmla="*/ 547452 h 6857999"/>
              <a:gd name="connsiteX164" fmla="*/ 5577130 w 6456673"/>
              <a:gd name="connsiteY164" fmla="*/ 605142 h 6857999"/>
              <a:gd name="connsiteX165" fmla="*/ 5585725 w 6456673"/>
              <a:gd name="connsiteY165" fmla="*/ 582013 h 6857999"/>
              <a:gd name="connsiteX166" fmla="*/ 5568799 w 6456673"/>
              <a:gd name="connsiteY166" fmla="*/ 533007 h 6857999"/>
              <a:gd name="connsiteX167" fmla="*/ 5647847 w 6456673"/>
              <a:gd name="connsiteY167" fmla="*/ 453959 h 6857999"/>
              <a:gd name="connsiteX168" fmla="*/ 5674698 w 6456673"/>
              <a:gd name="connsiteY168" fmla="*/ 458656 h 6857999"/>
              <a:gd name="connsiteX169" fmla="*/ 5693928 w 6456673"/>
              <a:gd name="connsiteY169" fmla="*/ 443148 h 6857999"/>
              <a:gd name="connsiteX170" fmla="*/ 5662292 w 6456673"/>
              <a:gd name="connsiteY170" fmla="*/ 433046 h 6857999"/>
              <a:gd name="connsiteX171" fmla="*/ 5662203 w 6456673"/>
              <a:gd name="connsiteY171" fmla="*/ 433046 h 6857999"/>
              <a:gd name="connsiteX172" fmla="*/ 5662114 w 6456673"/>
              <a:gd name="connsiteY172" fmla="*/ 432957 h 6857999"/>
              <a:gd name="connsiteX173" fmla="*/ 5647847 w 6456673"/>
              <a:gd name="connsiteY173" fmla="*/ 416917 h 6857999"/>
              <a:gd name="connsiteX174" fmla="*/ 842544 w 6456673"/>
              <a:gd name="connsiteY174" fmla="*/ 0 h 6857999"/>
              <a:gd name="connsiteX175" fmla="*/ 2733870 w 6456673"/>
              <a:gd name="connsiteY175" fmla="*/ 0 h 6857999"/>
              <a:gd name="connsiteX176" fmla="*/ 6456673 w 6456673"/>
              <a:gd name="connsiteY176" fmla="*/ 0 h 6857999"/>
              <a:gd name="connsiteX177" fmla="*/ 6456673 w 6456673"/>
              <a:gd name="connsiteY177" fmla="*/ 1856904 h 6857999"/>
              <a:gd name="connsiteX178" fmla="*/ 6456673 w 6456673"/>
              <a:gd name="connsiteY178" fmla="*/ 6857999 h 6857999"/>
              <a:gd name="connsiteX179" fmla="*/ 818673 w 6456673"/>
              <a:gd name="connsiteY179" fmla="*/ 6857999 h 6857999"/>
              <a:gd name="connsiteX180" fmla="*/ 739464 w 6456673"/>
              <a:gd name="connsiteY180" fmla="*/ 6703345 h 6857999"/>
              <a:gd name="connsiteX181" fmla="*/ 0 w 6456673"/>
              <a:gd name="connsiteY181" fmla="*/ 3452303 h 6857999"/>
              <a:gd name="connsiteX182" fmla="*/ 739464 w 6456673"/>
              <a:gd name="connsiteY182" fmla="*/ 201263 h 6857999"/>
              <a:gd name="connsiteX183" fmla="*/ 842544 w 6456673"/>
              <a:gd name="connsiteY18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63006 w 6456673"/>
              <a:gd name="connsiteY102" fmla="*/ 572530 h 6857999"/>
              <a:gd name="connsiteX103" fmla="*/ 4920381 w 6456673"/>
              <a:gd name="connsiteY103" fmla="*/ 576695 h 6857999"/>
              <a:gd name="connsiteX104" fmla="*/ 4917811 w 6456673"/>
              <a:gd name="connsiteY104" fmla="*/ 585734 h 6857999"/>
              <a:gd name="connsiteX105" fmla="*/ 4910987 w 6456673"/>
              <a:gd name="connsiteY105" fmla="*/ 592026 h 6857999"/>
              <a:gd name="connsiteX106" fmla="*/ 4901417 w 6456673"/>
              <a:gd name="connsiteY106" fmla="*/ 595748 h 6857999"/>
              <a:gd name="connsiteX107" fmla="*/ 4890871 w 6456673"/>
              <a:gd name="connsiteY107" fmla="*/ 596989 h 6857999"/>
              <a:gd name="connsiteX108" fmla="*/ 4870223 w 6456673"/>
              <a:gd name="connsiteY108" fmla="*/ 592203 h 6857999"/>
              <a:gd name="connsiteX109" fmla="*/ 4853651 w 6456673"/>
              <a:gd name="connsiteY109" fmla="*/ 578645 h 6857999"/>
              <a:gd name="connsiteX110" fmla="*/ 4823078 w 6456673"/>
              <a:gd name="connsiteY110" fmla="*/ 611877 h 6857999"/>
              <a:gd name="connsiteX111" fmla="*/ 4853208 w 6456673"/>
              <a:gd name="connsiteY111" fmla="*/ 630486 h 6857999"/>
              <a:gd name="connsiteX112" fmla="*/ 4888212 w 6456673"/>
              <a:gd name="connsiteY112" fmla="*/ 636247 h 6857999"/>
              <a:gd name="connsiteX113" fmla="*/ 4916836 w 6456673"/>
              <a:gd name="connsiteY113" fmla="*/ 632436 h 6857999"/>
              <a:gd name="connsiteX114" fmla="*/ 4940674 w 6456673"/>
              <a:gd name="connsiteY114" fmla="*/ 620650 h 6857999"/>
              <a:gd name="connsiteX115" fmla="*/ 4963006 w 6456673"/>
              <a:gd name="connsiteY115" fmla="*/ 572530 h 6857999"/>
              <a:gd name="connsiteX116" fmla="*/ 5169929 w 6456673"/>
              <a:gd name="connsiteY116" fmla="*/ 432780 h 6857999"/>
              <a:gd name="connsiteX117" fmla="*/ 5128101 w 6456673"/>
              <a:gd name="connsiteY117" fmla="*/ 439869 h 6857999"/>
              <a:gd name="connsiteX118" fmla="*/ 5094958 w 6456673"/>
              <a:gd name="connsiteY118" fmla="*/ 460252 h 6857999"/>
              <a:gd name="connsiteX119" fmla="*/ 5073246 w 6456673"/>
              <a:gd name="connsiteY119" fmla="*/ 492420 h 6857999"/>
              <a:gd name="connsiteX120" fmla="*/ 5065448 w 6456673"/>
              <a:gd name="connsiteY120" fmla="*/ 534602 h 6857999"/>
              <a:gd name="connsiteX121" fmla="*/ 5073246 w 6456673"/>
              <a:gd name="connsiteY121" fmla="*/ 576784 h 6857999"/>
              <a:gd name="connsiteX122" fmla="*/ 5094958 w 6456673"/>
              <a:gd name="connsiteY122" fmla="*/ 608953 h 6857999"/>
              <a:gd name="connsiteX123" fmla="*/ 5128101 w 6456673"/>
              <a:gd name="connsiteY123" fmla="*/ 629335 h 6857999"/>
              <a:gd name="connsiteX124" fmla="*/ 5169929 w 6456673"/>
              <a:gd name="connsiteY124" fmla="*/ 636425 h 6857999"/>
              <a:gd name="connsiteX125" fmla="*/ 5211757 w 6456673"/>
              <a:gd name="connsiteY125" fmla="*/ 632082 h 6857999"/>
              <a:gd name="connsiteX126" fmla="*/ 5251192 w 6456673"/>
              <a:gd name="connsiteY126" fmla="*/ 617815 h 6857999"/>
              <a:gd name="connsiteX127" fmla="*/ 5251192 w 6456673"/>
              <a:gd name="connsiteY127" fmla="*/ 516524 h 6857999"/>
              <a:gd name="connsiteX128" fmla="*/ 5175423 w 6456673"/>
              <a:gd name="connsiteY128" fmla="*/ 516524 h 6857999"/>
              <a:gd name="connsiteX129" fmla="*/ 5175423 w 6456673"/>
              <a:gd name="connsiteY129" fmla="*/ 555959 h 6857999"/>
              <a:gd name="connsiteX130" fmla="*/ 5210162 w 6456673"/>
              <a:gd name="connsiteY130" fmla="*/ 555959 h 6857999"/>
              <a:gd name="connsiteX131" fmla="*/ 5210162 w 6456673"/>
              <a:gd name="connsiteY131" fmla="*/ 587419 h 6857999"/>
              <a:gd name="connsiteX132" fmla="*/ 5194033 w 6456673"/>
              <a:gd name="connsiteY132" fmla="*/ 593888 h 6857999"/>
              <a:gd name="connsiteX133" fmla="*/ 5169929 w 6456673"/>
              <a:gd name="connsiteY133" fmla="*/ 597078 h 6857999"/>
              <a:gd name="connsiteX134" fmla="*/ 5145204 w 6456673"/>
              <a:gd name="connsiteY134" fmla="*/ 592470 h 6857999"/>
              <a:gd name="connsiteX135" fmla="*/ 5126151 w 6456673"/>
              <a:gd name="connsiteY135" fmla="*/ 579443 h 6857999"/>
              <a:gd name="connsiteX136" fmla="*/ 5114011 w 6456673"/>
              <a:gd name="connsiteY136" fmla="*/ 559770 h 6857999"/>
              <a:gd name="connsiteX137" fmla="*/ 5109757 w 6456673"/>
              <a:gd name="connsiteY137" fmla="*/ 534691 h 6857999"/>
              <a:gd name="connsiteX138" fmla="*/ 5114011 w 6456673"/>
              <a:gd name="connsiteY138" fmla="*/ 509789 h 6857999"/>
              <a:gd name="connsiteX139" fmla="*/ 5126151 w 6456673"/>
              <a:gd name="connsiteY139" fmla="*/ 489939 h 6857999"/>
              <a:gd name="connsiteX140" fmla="*/ 5145204 w 6456673"/>
              <a:gd name="connsiteY140" fmla="*/ 476912 h 6857999"/>
              <a:gd name="connsiteX141" fmla="*/ 5169929 w 6456673"/>
              <a:gd name="connsiteY141" fmla="*/ 472304 h 6857999"/>
              <a:gd name="connsiteX142" fmla="*/ 5197312 w 6456673"/>
              <a:gd name="connsiteY142" fmla="*/ 476912 h 6857999"/>
              <a:gd name="connsiteX143" fmla="*/ 5216985 w 6456673"/>
              <a:gd name="connsiteY143" fmla="*/ 490559 h 6857999"/>
              <a:gd name="connsiteX144" fmla="*/ 5247115 w 6456673"/>
              <a:gd name="connsiteY144" fmla="*/ 457682 h 6857999"/>
              <a:gd name="connsiteX145" fmla="*/ 5212731 w 6456673"/>
              <a:gd name="connsiteY145" fmla="*/ 438363 h 6857999"/>
              <a:gd name="connsiteX146" fmla="*/ 5169929 w 6456673"/>
              <a:gd name="connsiteY146" fmla="*/ 432780 h 6857999"/>
              <a:gd name="connsiteX147" fmla="*/ 5722907 w 6456673"/>
              <a:gd name="connsiteY147" fmla="*/ 428614 h 6857999"/>
              <a:gd name="connsiteX148" fmla="*/ 5620198 w 6456673"/>
              <a:gd name="connsiteY148" fmla="*/ 511561 h 6857999"/>
              <a:gd name="connsiteX149" fmla="*/ 5634466 w 6456673"/>
              <a:gd name="connsiteY149" fmla="*/ 521840 h 6857999"/>
              <a:gd name="connsiteX150" fmla="*/ 5647935 w 6456673"/>
              <a:gd name="connsiteY150" fmla="*/ 515460 h 6857999"/>
              <a:gd name="connsiteX151" fmla="*/ 5665393 w 6456673"/>
              <a:gd name="connsiteY151" fmla="*/ 532918 h 6857999"/>
              <a:gd name="connsiteX152" fmla="*/ 5662646 w 6456673"/>
              <a:gd name="connsiteY152" fmla="*/ 542222 h 6857999"/>
              <a:gd name="connsiteX153" fmla="*/ 5676914 w 6456673"/>
              <a:gd name="connsiteY153" fmla="*/ 552502 h 6857999"/>
              <a:gd name="connsiteX154" fmla="*/ 5722907 w 6456673"/>
              <a:gd name="connsiteY154" fmla="*/ 428614 h 6857999"/>
              <a:gd name="connsiteX155" fmla="*/ 5647847 w 6456673"/>
              <a:gd name="connsiteY155" fmla="*/ 416917 h 6857999"/>
              <a:gd name="connsiteX156" fmla="*/ 5633491 w 6456673"/>
              <a:gd name="connsiteY156" fmla="*/ 433046 h 6857999"/>
              <a:gd name="connsiteX157" fmla="*/ 5633402 w 6456673"/>
              <a:gd name="connsiteY157" fmla="*/ 433046 h 6857999"/>
              <a:gd name="connsiteX158" fmla="*/ 5547886 w 6456673"/>
              <a:gd name="connsiteY158" fmla="*/ 518562 h 6857999"/>
              <a:gd name="connsiteX159" fmla="*/ 5547886 w 6456673"/>
              <a:gd name="connsiteY159" fmla="*/ 518651 h 6857999"/>
              <a:gd name="connsiteX160" fmla="*/ 5531757 w 6456673"/>
              <a:gd name="connsiteY160" fmla="*/ 533007 h 6857999"/>
              <a:gd name="connsiteX161" fmla="*/ 5547886 w 6456673"/>
              <a:gd name="connsiteY161" fmla="*/ 547363 h 6857999"/>
              <a:gd name="connsiteX162" fmla="*/ 5547886 w 6456673"/>
              <a:gd name="connsiteY162" fmla="*/ 547452 h 6857999"/>
              <a:gd name="connsiteX163" fmla="*/ 5577130 w 6456673"/>
              <a:gd name="connsiteY163" fmla="*/ 605142 h 6857999"/>
              <a:gd name="connsiteX164" fmla="*/ 5585725 w 6456673"/>
              <a:gd name="connsiteY164" fmla="*/ 582013 h 6857999"/>
              <a:gd name="connsiteX165" fmla="*/ 5568799 w 6456673"/>
              <a:gd name="connsiteY165" fmla="*/ 533007 h 6857999"/>
              <a:gd name="connsiteX166" fmla="*/ 5647847 w 6456673"/>
              <a:gd name="connsiteY166" fmla="*/ 453959 h 6857999"/>
              <a:gd name="connsiteX167" fmla="*/ 5674698 w 6456673"/>
              <a:gd name="connsiteY167" fmla="*/ 458656 h 6857999"/>
              <a:gd name="connsiteX168" fmla="*/ 5693928 w 6456673"/>
              <a:gd name="connsiteY168" fmla="*/ 443148 h 6857999"/>
              <a:gd name="connsiteX169" fmla="*/ 5662292 w 6456673"/>
              <a:gd name="connsiteY169" fmla="*/ 433046 h 6857999"/>
              <a:gd name="connsiteX170" fmla="*/ 5662203 w 6456673"/>
              <a:gd name="connsiteY170" fmla="*/ 433046 h 6857999"/>
              <a:gd name="connsiteX171" fmla="*/ 5662114 w 6456673"/>
              <a:gd name="connsiteY171" fmla="*/ 432957 h 6857999"/>
              <a:gd name="connsiteX172" fmla="*/ 5647847 w 6456673"/>
              <a:gd name="connsiteY172" fmla="*/ 416917 h 6857999"/>
              <a:gd name="connsiteX173" fmla="*/ 842544 w 6456673"/>
              <a:gd name="connsiteY173" fmla="*/ 0 h 6857999"/>
              <a:gd name="connsiteX174" fmla="*/ 2733870 w 6456673"/>
              <a:gd name="connsiteY174" fmla="*/ 0 h 6857999"/>
              <a:gd name="connsiteX175" fmla="*/ 6456673 w 6456673"/>
              <a:gd name="connsiteY175" fmla="*/ 0 h 6857999"/>
              <a:gd name="connsiteX176" fmla="*/ 6456673 w 6456673"/>
              <a:gd name="connsiteY176" fmla="*/ 1856904 h 6857999"/>
              <a:gd name="connsiteX177" fmla="*/ 6456673 w 6456673"/>
              <a:gd name="connsiteY177" fmla="*/ 6857999 h 6857999"/>
              <a:gd name="connsiteX178" fmla="*/ 818673 w 6456673"/>
              <a:gd name="connsiteY178" fmla="*/ 6857999 h 6857999"/>
              <a:gd name="connsiteX179" fmla="*/ 739464 w 6456673"/>
              <a:gd name="connsiteY179" fmla="*/ 6703345 h 6857999"/>
              <a:gd name="connsiteX180" fmla="*/ 0 w 6456673"/>
              <a:gd name="connsiteY180" fmla="*/ 3452303 h 6857999"/>
              <a:gd name="connsiteX181" fmla="*/ 739464 w 6456673"/>
              <a:gd name="connsiteY181" fmla="*/ 201263 h 6857999"/>
              <a:gd name="connsiteX182" fmla="*/ 842544 w 6456673"/>
              <a:gd name="connsiteY18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917811 w 6456673"/>
              <a:gd name="connsiteY104" fmla="*/ 585734 h 6857999"/>
              <a:gd name="connsiteX105" fmla="*/ 4910987 w 6456673"/>
              <a:gd name="connsiteY105" fmla="*/ 592026 h 6857999"/>
              <a:gd name="connsiteX106" fmla="*/ 4901417 w 6456673"/>
              <a:gd name="connsiteY106" fmla="*/ 595748 h 6857999"/>
              <a:gd name="connsiteX107" fmla="*/ 4890871 w 6456673"/>
              <a:gd name="connsiteY107" fmla="*/ 596989 h 6857999"/>
              <a:gd name="connsiteX108" fmla="*/ 4870223 w 6456673"/>
              <a:gd name="connsiteY108" fmla="*/ 592203 h 6857999"/>
              <a:gd name="connsiteX109" fmla="*/ 4853651 w 6456673"/>
              <a:gd name="connsiteY109" fmla="*/ 578645 h 6857999"/>
              <a:gd name="connsiteX110" fmla="*/ 4823078 w 6456673"/>
              <a:gd name="connsiteY110" fmla="*/ 611877 h 6857999"/>
              <a:gd name="connsiteX111" fmla="*/ 4853208 w 6456673"/>
              <a:gd name="connsiteY111" fmla="*/ 630486 h 6857999"/>
              <a:gd name="connsiteX112" fmla="*/ 4888212 w 6456673"/>
              <a:gd name="connsiteY112" fmla="*/ 636247 h 6857999"/>
              <a:gd name="connsiteX113" fmla="*/ 4916836 w 6456673"/>
              <a:gd name="connsiteY113" fmla="*/ 632436 h 6857999"/>
              <a:gd name="connsiteX114" fmla="*/ 4940674 w 6456673"/>
              <a:gd name="connsiteY114" fmla="*/ 620650 h 6857999"/>
              <a:gd name="connsiteX115" fmla="*/ 5169929 w 6456673"/>
              <a:gd name="connsiteY115" fmla="*/ 432780 h 6857999"/>
              <a:gd name="connsiteX116" fmla="*/ 5128101 w 6456673"/>
              <a:gd name="connsiteY116" fmla="*/ 439869 h 6857999"/>
              <a:gd name="connsiteX117" fmla="*/ 5094958 w 6456673"/>
              <a:gd name="connsiteY117" fmla="*/ 460252 h 6857999"/>
              <a:gd name="connsiteX118" fmla="*/ 5073246 w 6456673"/>
              <a:gd name="connsiteY118" fmla="*/ 492420 h 6857999"/>
              <a:gd name="connsiteX119" fmla="*/ 5065448 w 6456673"/>
              <a:gd name="connsiteY119" fmla="*/ 534602 h 6857999"/>
              <a:gd name="connsiteX120" fmla="*/ 5073246 w 6456673"/>
              <a:gd name="connsiteY120" fmla="*/ 576784 h 6857999"/>
              <a:gd name="connsiteX121" fmla="*/ 5094958 w 6456673"/>
              <a:gd name="connsiteY121" fmla="*/ 608953 h 6857999"/>
              <a:gd name="connsiteX122" fmla="*/ 5128101 w 6456673"/>
              <a:gd name="connsiteY122" fmla="*/ 629335 h 6857999"/>
              <a:gd name="connsiteX123" fmla="*/ 5169929 w 6456673"/>
              <a:gd name="connsiteY123" fmla="*/ 636425 h 6857999"/>
              <a:gd name="connsiteX124" fmla="*/ 5211757 w 6456673"/>
              <a:gd name="connsiteY124" fmla="*/ 632082 h 6857999"/>
              <a:gd name="connsiteX125" fmla="*/ 5251192 w 6456673"/>
              <a:gd name="connsiteY125" fmla="*/ 617815 h 6857999"/>
              <a:gd name="connsiteX126" fmla="*/ 5251192 w 6456673"/>
              <a:gd name="connsiteY126" fmla="*/ 516524 h 6857999"/>
              <a:gd name="connsiteX127" fmla="*/ 5175423 w 6456673"/>
              <a:gd name="connsiteY127" fmla="*/ 516524 h 6857999"/>
              <a:gd name="connsiteX128" fmla="*/ 5175423 w 6456673"/>
              <a:gd name="connsiteY128" fmla="*/ 555959 h 6857999"/>
              <a:gd name="connsiteX129" fmla="*/ 5210162 w 6456673"/>
              <a:gd name="connsiteY129" fmla="*/ 555959 h 6857999"/>
              <a:gd name="connsiteX130" fmla="*/ 5210162 w 6456673"/>
              <a:gd name="connsiteY130" fmla="*/ 587419 h 6857999"/>
              <a:gd name="connsiteX131" fmla="*/ 5194033 w 6456673"/>
              <a:gd name="connsiteY131" fmla="*/ 593888 h 6857999"/>
              <a:gd name="connsiteX132" fmla="*/ 5169929 w 6456673"/>
              <a:gd name="connsiteY132" fmla="*/ 597078 h 6857999"/>
              <a:gd name="connsiteX133" fmla="*/ 5145204 w 6456673"/>
              <a:gd name="connsiteY133" fmla="*/ 592470 h 6857999"/>
              <a:gd name="connsiteX134" fmla="*/ 5126151 w 6456673"/>
              <a:gd name="connsiteY134" fmla="*/ 579443 h 6857999"/>
              <a:gd name="connsiteX135" fmla="*/ 5114011 w 6456673"/>
              <a:gd name="connsiteY135" fmla="*/ 559770 h 6857999"/>
              <a:gd name="connsiteX136" fmla="*/ 5109757 w 6456673"/>
              <a:gd name="connsiteY136" fmla="*/ 534691 h 6857999"/>
              <a:gd name="connsiteX137" fmla="*/ 5114011 w 6456673"/>
              <a:gd name="connsiteY137" fmla="*/ 509789 h 6857999"/>
              <a:gd name="connsiteX138" fmla="*/ 5126151 w 6456673"/>
              <a:gd name="connsiteY138" fmla="*/ 489939 h 6857999"/>
              <a:gd name="connsiteX139" fmla="*/ 5145204 w 6456673"/>
              <a:gd name="connsiteY139" fmla="*/ 476912 h 6857999"/>
              <a:gd name="connsiteX140" fmla="*/ 5169929 w 6456673"/>
              <a:gd name="connsiteY140" fmla="*/ 472304 h 6857999"/>
              <a:gd name="connsiteX141" fmla="*/ 5197312 w 6456673"/>
              <a:gd name="connsiteY141" fmla="*/ 476912 h 6857999"/>
              <a:gd name="connsiteX142" fmla="*/ 5216985 w 6456673"/>
              <a:gd name="connsiteY142" fmla="*/ 490559 h 6857999"/>
              <a:gd name="connsiteX143" fmla="*/ 5247115 w 6456673"/>
              <a:gd name="connsiteY143" fmla="*/ 457682 h 6857999"/>
              <a:gd name="connsiteX144" fmla="*/ 5212731 w 6456673"/>
              <a:gd name="connsiteY144" fmla="*/ 438363 h 6857999"/>
              <a:gd name="connsiteX145" fmla="*/ 5169929 w 6456673"/>
              <a:gd name="connsiteY145" fmla="*/ 432780 h 6857999"/>
              <a:gd name="connsiteX146" fmla="*/ 5722907 w 6456673"/>
              <a:gd name="connsiteY146" fmla="*/ 428614 h 6857999"/>
              <a:gd name="connsiteX147" fmla="*/ 5620198 w 6456673"/>
              <a:gd name="connsiteY147" fmla="*/ 511561 h 6857999"/>
              <a:gd name="connsiteX148" fmla="*/ 5634466 w 6456673"/>
              <a:gd name="connsiteY148" fmla="*/ 521840 h 6857999"/>
              <a:gd name="connsiteX149" fmla="*/ 5647935 w 6456673"/>
              <a:gd name="connsiteY149" fmla="*/ 515460 h 6857999"/>
              <a:gd name="connsiteX150" fmla="*/ 5665393 w 6456673"/>
              <a:gd name="connsiteY150" fmla="*/ 532918 h 6857999"/>
              <a:gd name="connsiteX151" fmla="*/ 5662646 w 6456673"/>
              <a:gd name="connsiteY151" fmla="*/ 542222 h 6857999"/>
              <a:gd name="connsiteX152" fmla="*/ 5676914 w 6456673"/>
              <a:gd name="connsiteY152" fmla="*/ 552502 h 6857999"/>
              <a:gd name="connsiteX153" fmla="*/ 5722907 w 6456673"/>
              <a:gd name="connsiteY153" fmla="*/ 428614 h 6857999"/>
              <a:gd name="connsiteX154" fmla="*/ 5647847 w 6456673"/>
              <a:gd name="connsiteY154" fmla="*/ 416917 h 6857999"/>
              <a:gd name="connsiteX155" fmla="*/ 5633491 w 6456673"/>
              <a:gd name="connsiteY155" fmla="*/ 433046 h 6857999"/>
              <a:gd name="connsiteX156" fmla="*/ 5633402 w 6456673"/>
              <a:gd name="connsiteY156" fmla="*/ 433046 h 6857999"/>
              <a:gd name="connsiteX157" fmla="*/ 5547886 w 6456673"/>
              <a:gd name="connsiteY157" fmla="*/ 518562 h 6857999"/>
              <a:gd name="connsiteX158" fmla="*/ 5547886 w 6456673"/>
              <a:gd name="connsiteY158" fmla="*/ 518651 h 6857999"/>
              <a:gd name="connsiteX159" fmla="*/ 5531757 w 6456673"/>
              <a:gd name="connsiteY159" fmla="*/ 533007 h 6857999"/>
              <a:gd name="connsiteX160" fmla="*/ 5547886 w 6456673"/>
              <a:gd name="connsiteY160" fmla="*/ 547363 h 6857999"/>
              <a:gd name="connsiteX161" fmla="*/ 5547886 w 6456673"/>
              <a:gd name="connsiteY161" fmla="*/ 547452 h 6857999"/>
              <a:gd name="connsiteX162" fmla="*/ 5577130 w 6456673"/>
              <a:gd name="connsiteY162" fmla="*/ 605142 h 6857999"/>
              <a:gd name="connsiteX163" fmla="*/ 5585725 w 6456673"/>
              <a:gd name="connsiteY163" fmla="*/ 582013 h 6857999"/>
              <a:gd name="connsiteX164" fmla="*/ 5568799 w 6456673"/>
              <a:gd name="connsiteY164" fmla="*/ 533007 h 6857999"/>
              <a:gd name="connsiteX165" fmla="*/ 5647847 w 6456673"/>
              <a:gd name="connsiteY165" fmla="*/ 453959 h 6857999"/>
              <a:gd name="connsiteX166" fmla="*/ 5674698 w 6456673"/>
              <a:gd name="connsiteY166" fmla="*/ 458656 h 6857999"/>
              <a:gd name="connsiteX167" fmla="*/ 5693928 w 6456673"/>
              <a:gd name="connsiteY167" fmla="*/ 443148 h 6857999"/>
              <a:gd name="connsiteX168" fmla="*/ 5662292 w 6456673"/>
              <a:gd name="connsiteY168" fmla="*/ 433046 h 6857999"/>
              <a:gd name="connsiteX169" fmla="*/ 5662203 w 6456673"/>
              <a:gd name="connsiteY169" fmla="*/ 433046 h 6857999"/>
              <a:gd name="connsiteX170" fmla="*/ 5662114 w 6456673"/>
              <a:gd name="connsiteY170" fmla="*/ 432957 h 6857999"/>
              <a:gd name="connsiteX171" fmla="*/ 5647847 w 6456673"/>
              <a:gd name="connsiteY171" fmla="*/ 416917 h 6857999"/>
              <a:gd name="connsiteX172" fmla="*/ 842544 w 6456673"/>
              <a:gd name="connsiteY172" fmla="*/ 0 h 6857999"/>
              <a:gd name="connsiteX173" fmla="*/ 2733870 w 6456673"/>
              <a:gd name="connsiteY173" fmla="*/ 0 h 6857999"/>
              <a:gd name="connsiteX174" fmla="*/ 6456673 w 6456673"/>
              <a:gd name="connsiteY174" fmla="*/ 0 h 6857999"/>
              <a:gd name="connsiteX175" fmla="*/ 6456673 w 6456673"/>
              <a:gd name="connsiteY175" fmla="*/ 1856904 h 6857999"/>
              <a:gd name="connsiteX176" fmla="*/ 6456673 w 6456673"/>
              <a:gd name="connsiteY176" fmla="*/ 6857999 h 6857999"/>
              <a:gd name="connsiteX177" fmla="*/ 818673 w 6456673"/>
              <a:gd name="connsiteY177" fmla="*/ 6857999 h 6857999"/>
              <a:gd name="connsiteX178" fmla="*/ 739464 w 6456673"/>
              <a:gd name="connsiteY178" fmla="*/ 6703345 h 6857999"/>
              <a:gd name="connsiteX179" fmla="*/ 0 w 6456673"/>
              <a:gd name="connsiteY179" fmla="*/ 3452303 h 6857999"/>
              <a:gd name="connsiteX180" fmla="*/ 739464 w 6456673"/>
              <a:gd name="connsiteY180" fmla="*/ 201263 h 6857999"/>
              <a:gd name="connsiteX181" fmla="*/ 842544 w 6456673"/>
              <a:gd name="connsiteY18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910987 w 6456673"/>
              <a:gd name="connsiteY104" fmla="*/ 592026 h 6857999"/>
              <a:gd name="connsiteX105" fmla="*/ 4901417 w 6456673"/>
              <a:gd name="connsiteY105" fmla="*/ 595748 h 6857999"/>
              <a:gd name="connsiteX106" fmla="*/ 4890871 w 6456673"/>
              <a:gd name="connsiteY106" fmla="*/ 596989 h 6857999"/>
              <a:gd name="connsiteX107" fmla="*/ 4870223 w 6456673"/>
              <a:gd name="connsiteY107" fmla="*/ 592203 h 6857999"/>
              <a:gd name="connsiteX108" fmla="*/ 4853651 w 6456673"/>
              <a:gd name="connsiteY108" fmla="*/ 578645 h 6857999"/>
              <a:gd name="connsiteX109" fmla="*/ 4823078 w 6456673"/>
              <a:gd name="connsiteY109" fmla="*/ 611877 h 6857999"/>
              <a:gd name="connsiteX110" fmla="*/ 4853208 w 6456673"/>
              <a:gd name="connsiteY110" fmla="*/ 630486 h 6857999"/>
              <a:gd name="connsiteX111" fmla="*/ 4888212 w 6456673"/>
              <a:gd name="connsiteY111" fmla="*/ 636247 h 6857999"/>
              <a:gd name="connsiteX112" fmla="*/ 4916836 w 6456673"/>
              <a:gd name="connsiteY112" fmla="*/ 632436 h 6857999"/>
              <a:gd name="connsiteX113" fmla="*/ 4940674 w 6456673"/>
              <a:gd name="connsiteY113" fmla="*/ 620650 h 6857999"/>
              <a:gd name="connsiteX114" fmla="*/ 5169929 w 6456673"/>
              <a:gd name="connsiteY114" fmla="*/ 432780 h 6857999"/>
              <a:gd name="connsiteX115" fmla="*/ 5128101 w 6456673"/>
              <a:gd name="connsiteY115" fmla="*/ 439869 h 6857999"/>
              <a:gd name="connsiteX116" fmla="*/ 5094958 w 6456673"/>
              <a:gd name="connsiteY116" fmla="*/ 460252 h 6857999"/>
              <a:gd name="connsiteX117" fmla="*/ 5073246 w 6456673"/>
              <a:gd name="connsiteY117" fmla="*/ 492420 h 6857999"/>
              <a:gd name="connsiteX118" fmla="*/ 5065448 w 6456673"/>
              <a:gd name="connsiteY118" fmla="*/ 534602 h 6857999"/>
              <a:gd name="connsiteX119" fmla="*/ 5073246 w 6456673"/>
              <a:gd name="connsiteY119" fmla="*/ 576784 h 6857999"/>
              <a:gd name="connsiteX120" fmla="*/ 5094958 w 6456673"/>
              <a:gd name="connsiteY120" fmla="*/ 608953 h 6857999"/>
              <a:gd name="connsiteX121" fmla="*/ 5128101 w 6456673"/>
              <a:gd name="connsiteY121" fmla="*/ 629335 h 6857999"/>
              <a:gd name="connsiteX122" fmla="*/ 5169929 w 6456673"/>
              <a:gd name="connsiteY122" fmla="*/ 636425 h 6857999"/>
              <a:gd name="connsiteX123" fmla="*/ 5211757 w 6456673"/>
              <a:gd name="connsiteY123" fmla="*/ 632082 h 6857999"/>
              <a:gd name="connsiteX124" fmla="*/ 5251192 w 6456673"/>
              <a:gd name="connsiteY124" fmla="*/ 617815 h 6857999"/>
              <a:gd name="connsiteX125" fmla="*/ 5251192 w 6456673"/>
              <a:gd name="connsiteY125" fmla="*/ 516524 h 6857999"/>
              <a:gd name="connsiteX126" fmla="*/ 5175423 w 6456673"/>
              <a:gd name="connsiteY126" fmla="*/ 516524 h 6857999"/>
              <a:gd name="connsiteX127" fmla="*/ 5175423 w 6456673"/>
              <a:gd name="connsiteY127" fmla="*/ 555959 h 6857999"/>
              <a:gd name="connsiteX128" fmla="*/ 5210162 w 6456673"/>
              <a:gd name="connsiteY128" fmla="*/ 555959 h 6857999"/>
              <a:gd name="connsiteX129" fmla="*/ 5210162 w 6456673"/>
              <a:gd name="connsiteY129" fmla="*/ 587419 h 6857999"/>
              <a:gd name="connsiteX130" fmla="*/ 5194033 w 6456673"/>
              <a:gd name="connsiteY130" fmla="*/ 593888 h 6857999"/>
              <a:gd name="connsiteX131" fmla="*/ 5169929 w 6456673"/>
              <a:gd name="connsiteY131" fmla="*/ 597078 h 6857999"/>
              <a:gd name="connsiteX132" fmla="*/ 5145204 w 6456673"/>
              <a:gd name="connsiteY132" fmla="*/ 592470 h 6857999"/>
              <a:gd name="connsiteX133" fmla="*/ 5126151 w 6456673"/>
              <a:gd name="connsiteY133" fmla="*/ 579443 h 6857999"/>
              <a:gd name="connsiteX134" fmla="*/ 5114011 w 6456673"/>
              <a:gd name="connsiteY134" fmla="*/ 559770 h 6857999"/>
              <a:gd name="connsiteX135" fmla="*/ 5109757 w 6456673"/>
              <a:gd name="connsiteY135" fmla="*/ 534691 h 6857999"/>
              <a:gd name="connsiteX136" fmla="*/ 5114011 w 6456673"/>
              <a:gd name="connsiteY136" fmla="*/ 509789 h 6857999"/>
              <a:gd name="connsiteX137" fmla="*/ 5126151 w 6456673"/>
              <a:gd name="connsiteY137" fmla="*/ 489939 h 6857999"/>
              <a:gd name="connsiteX138" fmla="*/ 5145204 w 6456673"/>
              <a:gd name="connsiteY138" fmla="*/ 476912 h 6857999"/>
              <a:gd name="connsiteX139" fmla="*/ 5169929 w 6456673"/>
              <a:gd name="connsiteY139" fmla="*/ 472304 h 6857999"/>
              <a:gd name="connsiteX140" fmla="*/ 5197312 w 6456673"/>
              <a:gd name="connsiteY140" fmla="*/ 476912 h 6857999"/>
              <a:gd name="connsiteX141" fmla="*/ 5216985 w 6456673"/>
              <a:gd name="connsiteY141" fmla="*/ 490559 h 6857999"/>
              <a:gd name="connsiteX142" fmla="*/ 5247115 w 6456673"/>
              <a:gd name="connsiteY142" fmla="*/ 457682 h 6857999"/>
              <a:gd name="connsiteX143" fmla="*/ 5212731 w 6456673"/>
              <a:gd name="connsiteY143" fmla="*/ 438363 h 6857999"/>
              <a:gd name="connsiteX144" fmla="*/ 5169929 w 6456673"/>
              <a:gd name="connsiteY144" fmla="*/ 432780 h 6857999"/>
              <a:gd name="connsiteX145" fmla="*/ 5722907 w 6456673"/>
              <a:gd name="connsiteY145" fmla="*/ 428614 h 6857999"/>
              <a:gd name="connsiteX146" fmla="*/ 5620198 w 6456673"/>
              <a:gd name="connsiteY146" fmla="*/ 511561 h 6857999"/>
              <a:gd name="connsiteX147" fmla="*/ 5634466 w 6456673"/>
              <a:gd name="connsiteY147" fmla="*/ 521840 h 6857999"/>
              <a:gd name="connsiteX148" fmla="*/ 5647935 w 6456673"/>
              <a:gd name="connsiteY148" fmla="*/ 515460 h 6857999"/>
              <a:gd name="connsiteX149" fmla="*/ 5665393 w 6456673"/>
              <a:gd name="connsiteY149" fmla="*/ 532918 h 6857999"/>
              <a:gd name="connsiteX150" fmla="*/ 5662646 w 6456673"/>
              <a:gd name="connsiteY150" fmla="*/ 542222 h 6857999"/>
              <a:gd name="connsiteX151" fmla="*/ 5676914 w 6456673"/>
              <a:gd name="connsiteY151" fmla="*/ 552502 h 6857999"/>
              <a:gd name="connsiteX152" fmla="*/ 5722907 w 6456673"/>
              <a:gd name="connsiteY152" fmla="*/ 428614 h 6857999"/>
              <a:gd name="connsiteX153" fmla="*/ 5647847 w 6456673"/>
              <a:gd name="connsiteY153" fmla="*/ 416917 h 6857999"/>
              <a:gd name="connsiteX154" fmla="*/ 5633491 w 6456673"/>
              <a:gd name="connsiteY154" fmla="*/ 433046 h 6857999"/>
              <a:gd name="connsiteX155" fmla="*/ 5633402 w 6456673"/>
              <a:gd name="connsiteY155" fmla="*/ 433046 h 6857999"/>
              <a:gd name="connsiteX156" fmla="*/ 5547886 w 6456673"/>
              <a:gd name="connsiteY156" fmla="*/ 518562 h 6857999"/>
              <a:gd name="connsiteX157" fmla="*/ 5547886 w 6456673"/>
              <a:gd name="connsiteY157" fmla="*/ 518651 h 6857999"/>
              <a:gd name="connsiteX158" fmla="*/ 5531757 w 6456673"/>
              <a:gd name="connsiteY158" fmla="*/ 533007 h 6857999"/>
              <a:gd name="connsiteX159" fmla="*/ 5547886 w 6456673"/>
              <a:gd name="connsiteY159" fmla="*/ 547363 h 6857999"/>
              <a:gd name="connsiteX160" fmla="*/ 5547886 w 6456673"/>
              <a:gd name="connsiteY160" fmla="*/ 547452 h 6857999"/>
              <a:gd name="connsiteX161" fmla="*/ 5577130 w 6456673"/>
              <a:gd name="connsiteY161" fmla="*/ 605142 h 6857999"/>
              <a:gd name="connsiteX162" fmla="*/ 5585725 w 6456673"/>
              <a:gd name="connsiteY162" fmla="*/ 582013 h 6857999"/>
              <a:gd name="connsiteX163" fmla="*/ 5568799 w 6456673"/>
              <a:gd name="connsiteY163" fmla="*/ 533007 h 6857999"/>
              <a:gd name="connsiteX164" fmla="*/ 5647847 w 6456673"/>
              <a:gd name="connsiteY164" fmla="*/ 453959 h 6857999"/>
              <a:gd name="connsiteX165" fmla="*/ 5674698 w 6456673"/>
              <a:gd name="connsiteY165" fmla="*/ 458656 h 6857999"/>
              <a:gd name="connsiteX166" fmla="*/ 5693928 w 6456673"/>
              <a:gd name="connsiteY166" fmla="*/ 443148 h 6857999"/>
              <a:gd name="connsiteX167" fmla="*/ 5662292 w 6456673"/>
              <a:gd name="connsiteY167" fmla="*/ 433046 h 6857999"/>
              <a:gd name="connsiteX168" fmla="*/ 5662203 w 6456673"/>
              <a:gd name="connsiteY168" fmla="*/ 433046 h 6857999"/>
              <a:gd name="connsiteX169" fmla="*/ 5662114 w 6456673"/>
              <a:gd name="connsiteY169" fmla="*/ 432957 h 6857999"/>
              <a:gd name="connsiteX170" fmla="*/ 5647847 w 6456673"/>
              <a:gd name="connsiteY170" fmla="*/ 416917 h 6857999"/>
              <a:gd name="connsiteX171" fmla="*/ 842544 w 6456673"/>
              <a:gd name="connsiteY171" fmla="*/ 0 h 6857999"/>
              <a:gd name="connsiteX172" fmla="*/ 2733870 w 6456673"/>
              <a:gd name="connsiteY172" fmla="*/ 0 h 6857999"/>
              <a:gd name="connsiteX173" fmla="*/ 6456673 w 6456673"/>
              <a:gd name="connsiteY173" fmla="*/ 0 h 6857999"/>
              <a:gd name="connsiteX174" fmla="*/ 6456673 w 6456673"/>
              <a:gd name="connsiteY174" fmla="*/ 1856904 h 6857999"/>
              <a:gd name="connsiteX175" fmla="*/ 6456673 w 6456673"/>
              <a:gd name="connsiteY175" fmla="*/ 6857999 h 6857999"/>
              <a:gd name="connsiteX176" fmla="*/ 818673 w 6456673"/>
              <a:gd name="connsiteY176" fmla="*/ 6857999 h 6857999"/>
              <a:gd name="connsiteX177" fmla="*/ 739464 w 6456673"/>
              <a:gd name="connsiteY177" fmla="*/ 6703345 h 6857999"/>
              <a:gd name="connsiteX178" fmla="*/ 0 w 6456673"/>
              <a:gd name="connsiteY178" fmla="*/ 3452303 h 6857999"/>
              <a:gd name="connsiteX179" fmla="*/ 739464 w 6456673"/>
              <a:gd name="connsiteY179" fmla="*/ 201263 h 6857999"/>
              <a:gd name="connsiteX180" fmla="*/ 842544 w 6456673"/>
              <a:gd name="connsiteY18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910987 w 6456673"/>
              <a:gd name="connsiteY104" fmla="*/ 592026 h 6857999"/>
              <a:gd name="connsiteX105" fmla="*/ 4901417 w 6456673"/>
              <a:gd name="connsiteY105" fmla="*/ 595748 h 6857999"/>
              <a:gd name="connsiteX106" fmla="*/ 4870223 w 6456673"/>
              <a:gd name="connsiteY106" fmla="*/ 592203 h 6857999"/>
              <a:gd name="connsiteX107" fmla="*/ 4853651 w 6456673"/>
              <a:gd name="connsiteY107" fmla="*/ 578645 h 6857999"/>
              <a:gd name="connsiteX108" fmla="*/ 4823078 w 6456673"/>
              <a:gd name="connsiteY108" fmla="*/ 611877 h 6857999"/>
              <a:gd name="connsiteX109" fmla="*/ 4853208 w 6456673"/>
              <a:gd name="connsiteY109" fmla="*/ 630486 h 6857999"/>
              <a:gd name="connsiteX110" fmla="*/ 4888212 w 6456673"/>
              <a:gd name="connsiteY110" fmla="*/ 636247 h 6857999"/>
              <a:gd name="connsiteX111" fmla="*/ 4916836 w 6456673"/>
              <a:gd name="connsiteY111" fmla="*/ 632436 h 6857999"/>
              <a:gd name="connsiteX112" fmla="*/ 4940674 w 6456673"/>
              <a:gd name="connsiteY112" fmla="*/ 620650 h 6857999"/>
              <a:gd name="connsiteX113" fmla="*/ 5169929 w 6456673"/>
              <a:gd name="connsiteY113" fmla="*/ 432780 h 6857999"/>
              <a:gd name="connsiteX114" fmla="*/ 5128101 w 6456673"/>
              <a:gd name="connsiteY114" fmla="*/ 439869 h 6857999"/>
              <a:gd name="connsiteX115" fmla="*/ 5094958 w 6456673"/>
              <a:gd name="connsiteY115" fmla="*/ 460252 h 6857999"/>
              <a:gd name="connsiteX116" fmla="*/ 5073246 w 6456673"/>
              <a:gd name="connsiteY116" fmla="*/ 492420 h 6857999"/>
              <a:gd name="connsiteX117" fmla="*/ 5065448 w 6456673"/>
              <a:gd name="connsiteY117" fmla="*/ 534602 h 6857999"/>
              <a:gd name="connsiteX118" fmla="*/ 5073246 w 6456673"/>
              <a:gd name="connsiteY118" fmla="*/ 576784 h 6857999"/>
              <a:gd name="connsiteX119" fmla="*/ 5094958 w 6456673"/>
              <a:gd name="connsiteY119" fmla="*/ 608953 h 6857999"/>
              <a:gd name="connsiteX120" fmla="*/ 5128101 w 6456673"/>
              <a:gd name="connsiteY120" fmla="*/ 629335 h 6857999"/>
              <a:gd name="connsiteX121" fmla="*/ 5169929 w 6456673"/>
              <a:gd name="connsiteY121" fmla="*/ 636425 h 6857999"/>
              <a:gd name="connsiteX122" fmla="*/ 5211757 w 6456673"/>
              <a:gd name="connsiteY122" fmla="*/ 632082 h 6857999"/>
              <a:gd name="connsiteX123" fmla="*/ 5251192 w 6456673"/>
              <a:gd name="connsiteY123" fmla="*/ 617815 h 6857999"/>
              <a:gd name="connsiteX124" fmla="*/ 5251192 w 6456673"/>
              <a:gd name="connsiteY124" fmla="*/ 516524 h 6857999"/>
              <a:gd name="connsiteX125" fmla="*/ 5175423 w 6456673"/>
              <a:gd name="connsiteY125" fmla="*/ 516524 h 6857999"/>
              <a:gd name="connsiteX126" fmla="*/ 5175423 w 6456673"/>
              <a:gd name="connsiteY126" fmla="*/ 555959 h 6857999"/>
              <a:gd name="connsiteX127" fmla="*/ 5210162 w 6456673"/>
              <a:gd name="connsiteY127" fmla="*/ 555959 h 6857999"/>
              <a:gd name="connsiteX128" fmla="*/ 5210162 w 6456673"/>
              <a:gd name="connsiteY128" fmla="*/ 587419 h 6857999"/>
              <a:gd name="connsiteX129" fmla="*/ 5194033 w 6456673"/>
              <a:gd name="connsiteY129" fmla="*/ 593888 h 6857999"/>
              <a:gd name="connsiteX130" fmla="*/ 5169929 w 6456673"/>
              <a:gd name="connsiteY130" fmla="*/ 597078 h 6857999"/>
              <a:gd name="connsiteX131" fmla="*/ 5145204 w 6456673"/>
              <a:gd name="connsiteY131" fmla="*/ 592470 h 6857999"/>
              <a:gd name="connsiteX132" fmla="*/ 5126151 w 6456673"/>
              <a:gd name="connsiteY132" fmla="*/ 579443 h 6857999"/>
              <a:gd name="connsiteX133" fmla="*/ 5114011 w 6456673"/>
              <a:gd name="connsiteY133" fmla="*/ 559770 h 6857999"/>
              <a:gd name="connsiteX134" fmla="*/ 5109757 w 6456673"/>
              <a:gd name="connsiteY134" fmla="*/ 534691 h 6857999"/>
              <a:gd name="connsiteX135" fmla="*/ 5114011 w 6456673"/>
              <a:gd name="connsiteY135" fmla="*/ 509789 h 6857999"/>
              <a:gd name="connsiteX136" fmla="*/ 5126151 w 6456673"/>
              <a:gd name="connsiteY136" fmla="*/ 489939 h 6857999"/>
              <a:gd name="connsiteX137" fmla="*/ 5145204 w 6456673"/>
              <a:gd name="connsiteY137" fmla="*/ 476912 h 6857999"/>
              <a:gd name="connsiteX138" fmla="*/ 5169929 w 6456673"/>
              <a:gd name="connsiteY138" fmla="*/ 472304 h 6857999"/>
              <a:gd name="connsiteX139" fmla="*/ 5197312 w 6456673"/>
              <a:gd name="connsiteY139" fmla="*/ 476912 h 6857999"/>
              <a:gd name="connsiteX140" fmla="*/ 5216985 w 6456673"/>
              <a:gd name="connsiteY140" fmla="*/ 490559 h 6857999"/>
              <a:gd name="connsiteX141" fmla="*/ 5247115 w 6456673"/>
              <a:gd name="connsiteY141" fmla="*/ 457682 h 6857999"/>
              <a:gd name="connsiteX142" fmla="*/ 5212731 w 6456673"/>
              <a:gd name="connsiteY142" fmla="*/ 438363 h 6857999"/>
              <a:gd name="connsiteX143" fmla="*/ 5169929 w 6456673"/>
              <a:gd name="connsiteY143" fmla="*/ 432780 h 6857999"/>
              <a:gd name="connsiteX144" fmla="*/ 5722907 w 6456673"/>
              <a:gd name="connsiteY144" fmla="*/ 428614 h 6857999"/>
              <a:gd name="connsiteX145" fmla="*/ 5620198 w 6456673"/>
              <a:gd name="connsiteY145" fmla="*/ 511561 h 6857999"/>
              <a:gd name="connsiteX146" fmla="*/ 5634466 w 6456673"/>
              <a:gd name="connsiteY146" fmla="*/ 521840 h 6857999"/>
              <a:gd name="connsiteX147" fmla="*/ 5647935 w 6456673"/>
              <a:gd name="connsiteY147" fmla="*/ 515460 h 6857999"/>
              <a:gd name="connsiteX148" fmla="*/ 5665393 w 6456673"/>
              <a:gd name="connsiteY148" fmla="*/ 532918 h 6857999"/>
              <a:gd name="connsiteX149" fmla="*/ 5662646 w 6456673"/>
              <a:gd name="connsiteY149" fmla="*/ 542222 h 6857999"/>
              <a:gd name="connsiteX150" fmla="*/ 5676914 w 6456673"/>
              <a:gd name="connsiteY150" fmla="*/ 552502 h 6857999"/>
              <a:gd name="connsiteX151" fmla="*/ 5722907 w 6456673"/>
              <a:gd name="connsiteY151" fmla="*/ 428614 h 6857999"/>
              <a:gd name="connsiteX152" fmla="*/ 5647847 w 6456673"/>
              <a:gd name="connsiteY152" fmla="*/ 416917 h 6857999"/>
              <a:gd name="connsiteX153" fmla="*/ 5633491 w 6456673"/>
              <a:gd name="connsiteY153" fmla="*/ 433046 h 6857999"/>
              <a:gd name="connsiteX154" fmla="*/ 5633402 w 6456673"/>
              <a:gd name="connsiteY154" fmla="*/ 433046 h 6857999"/>
              <a:gd name="connsiteX155" fmla="*/ 5547886 w 6456673"/>
              <a:gd name="connsiteY155" fmla="*/ 518562 h 6857999"/>
              <a:gd name="connsiteX156" fmla="*/ 5547886 w 6456673"/>
              <a:gd name="connsiteY156" fmla="*/ 518651 h 6857999"/>
              <a:gd name="connsiteX157" fmla="*/ 5531757 w 6456673"/>
              <a:gd name="connsiteY157" fmla="*/ 533007 h 6857999"/>
              <a:gd name="connsiteX158" fmla="*/ 5547886 w 6456673"/>
              <a:gd name="connsiteY158" fmla="*/ 547363 h 6857999"/>
              <a:gd name="connsiteX159" fmla="*/ 5547886 w 6456673"/>
              <a:gd name="connsiteY159" fmla="*/ 547452 h 6857999"/>
              <a:gd name="connsiteX160" fmla="*/ 5577130 w 6456673"/>
              <a:gd name="connsiteY160" fmla="*/ 605142 h 6857999"/>
              <a:gd name="connsiteX161" fmla="*/ 5585725 w 6456673"/>
              <a:gd name="connsiteY161" fmla="*/ 582013 h 6857999"/>
              <a:gd name="connsiteX162" fmla="*/ 5568799 w 6456673"/>
              <a:gd name="connsiteY162" fmla="*/ 533007 h 6857999"/>
              <a:gd name="connsiteX163" fmla="*/ 5647847 w 6456673"/>
              <a:gd name="connsiteY163" fmla="*/ 453959 h 6857999"/>
              <a:gd name="connsiteX164" fmla="*/ 5674698 w 6456673"/>
              <a:gd name="connsiteY164" fmla="*/ 458656 h 6857999"/>
              <a:gd name="connsiteX165" fmla="*/ 5693928 w 6456673"/>
              <a:gd name="connsiteY165" fmla="*/ 443148 h 6857999"/>
              <a:gd name="connsiteX166" fmla="*/ 5662292 w 6456673"/>
              <a:gd name="connsiteY166" fmla="*/ 433046 h 6857999"/>
              <a:gd name="connsiteX167" fmla="*/ 5662203 w 6456673"/>
              <a:gd name="connsiteY167" fmla="*/ 433046 h 6857999"/>
              <a:gd name="connsiteX168" fmla="*/ 5662114 w 6456673"/>
              <a:gd name="connsiteY168" fmla="*/ 432957 h 6857999"/>
              <a:gd name="connsiteX169" fmla="*/ 5647847 w 6456673"/>
              <a:gd name="connsiteY169" fmla="*/ 416917 h 6857999"/>
              <a:gd name="connsiteX170" fmla="*/ 842544 w 6456673"/>
              <a:gd name="connsiteY170" fmla="*/ 0 h 6857999"/>
              <a:gd name="connsiteX171" fmla="*/ 2733870 w 6456673"/>
              <a:gd name="connsiteY171" fmla="*/ 0 h 6857999"/>
              <a:gd name="connsiteX172" fmla="*/ 6456673 w 6456673"/>
              <a:gd name="connsiteY172" fmla="*/ 0 h 6857999"/>
              <a:gd name="connsiteX173" fmla="*/ 6456673 w 6456673"/>
              <a:gd name="connsiteY173" fmla="*/ 1856904 h 6857999"/>
              <a:gd name="connsiteX174" fmla="*/ 6456673 w 6456673"/>
              <a:gd name="connsiteY174" fmla="*/ 6857999 h 6857999"/>
              <a:gd name="connsiteX175" fmla="*/ 818673 w 6456673"/>
              <a:gd name="connsiteY175" fmla="*/ 6857999 h 6857999"/>
              <a:gd name="connsiteX176" fmla="*/ 739464 w 6456673"/>
              <a:gd name="connsiteY176" fmla="*/ 6703345 h 6857999"/>
              <a:gd name="connsiteX177" fmla="*/ 0 w 6456673"/>
              <a:gd name="connsiteY177" fmla="*/ 3452303 h 6857999"/>
              <a:gd name="connsiteX178" fmla="*/ 739464 w 6456673"/>
              <a:gd name="connsiteY178" fmla="*/ 201263 h 6857999"/>
              <a:gd name="connsiteX179" fmla="*/ 842544 w 6456673"/>
              <a:gd name="connsiteY17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910987 w 6456673"/>
              <a:gd name="connsiteY104" fmla="*/ 592026 h 6857999"/>
              <a:gd name="connsiteX105" fmla="*/ 4870223 w 6456673"/>
              <a:gd name="connsiteY105" fmla="*/ 592203 h 6857999"/>
              <a:gd name="connsiteX106" fmla="*/ 4853651 w 6456673"/>
              <a:gd name="connsiteY106" fmla="*/ 578645 h 6857999"/>
              <a:gd name="connsiteX107" fmla="*/ 4823078 w 6456673"/>
              <a:gd name="connsiteY107" fmla="*/ 611877 h 6857999"/>
              <a:gd name="connsiteX108" fmla="*/ 4853208 w 6456673"/>
              <a:gd name="connsiteY108" fmla="*/ 630486 h 6857999"/>
              <a:gd name="connsiteX109" fmla="*/ 4888212 w 6456673"/>
              <a:gd name="connsiteY109" fmla="*/ 636247 h 6857999"/>
              <a:gd name="connsiteX110" fmla="*/ 4916836 w 6456673"/>
              <a:gd name="connsiteY110" fmla="*/ 632436 h 6857999"/>
              <a:gd name="connsiteX111" fmla="*/ 4940674 w 6456673"/>
              <a:gd name="connsiteY111" fmla="*/ 620650 h 6857999"/>
              <a:gd name="connsiteX112" fmla="*/ 5169929 w 6456673"/>
              <a:gd name="connsiteY112" fmla="*/ 432780 h 6857999"/>
              <a:gd name="connsiteX113" fmla="*/ 5128101 w 6456673"/>
              <a:gd name="connsiteY113" fmla="*/ 439869 h 6857999"/>
              <a:gd name="connsiteX114" fmla="*/ 5094958 w 6456673"/>
              <a:gd name="connsiteY114" fmla="*/ 460252 h 6857999"/>
              <a:gd name="connsiteX115" fmla="*/ 5073246 w 6456673"/>
              <a:gd name="connsiteY115" fmla="*/ 492420 h 6857999"/>
              <a:gd name="connsiteX116" fmla="*/ 5065448 w 6456673"/>
              <a:gd name="connsiteY116" fmla="*/ 534602 h 6857999"/>
              <a:gd name="connsiteX117" fmla="*/ 5073246 w 6456673"/>
              <a:gd name="connsiteY117" fmla="*/ 576784 h 6857999"/>
              <a:gd name="connsiteX118" fmla="*/ 5094958 w 6456673"/>
              <a:gd name="connsiteY118" fmla="*/ 608953 h 6857999"/>
              <a:gd name="connsiteX119" fmla="*/ 5128101 w 6456673"/>
              <a:gd name="connsiteY119" fmla="*/ 629335 h 6857999"/>
              <a:gd name="connsiteX120" fmla="*/ 5169929 w 6456673"/>
              <a:gd name="connsiteY120" fmla="*/ 636425 h 6857999"/>
              <a:gd name="connsiteX121" fmla="*/ 5211757 w 6456673"/>
              <a:gd name="connsiteY121" fmla="*/ 632082 h 6857999"/>
              <a:gd name="connsiteX122" fmla="*/ 5251192 w 6456673"/>
              <a:gd name="connsiteY122" fmla="*/ 617815 h 6857999"/>
              <a:gd name="connsiteX123" fmla="*/ 5251192 w 6456673"/>
              <a:gd name="connsiteY123" fmla="*/ 516524 h 6857999"/>
              <a:gd name="connsiteX124" fmla="*/ 5175423 w 6456673"/>
              <a:gd name="connsiteY124" fmla="*/ 516524 h 6857999"/>
              <a:gd name="connsiteX125" fmla="*/ 5175423 w 6456673"/>
              <a:gd name="connsiteY125" fmla="*/ 555959 h 6857999"/>
              <a:gd name="connsiteX126" fmla="*/ 5210162 w 6456673"/>
              <a:gd name="connsiteY126" fmla="*/ 555959 h 6857999"/>
              <a:gd name="connsiteX127" fmla="*/ 5210162 w 6456673"/>
              <a:gd name="connsiteY127" fmla="*/ 587419 h 6857999"/>
              <a:gd name="connsiteX128" fmla="*/ 5194033 w 6456673"/>
              <a:gd name="connsiteY128" fmla="*/ 593888 h 6857999"/>
              <a:gd name="connsiteX129" fmla="*/ 5169929 w 6456673"/>
              <a:gd name="connsiteY129" fmla="*/ 597078 h 6857999"/>
              <a:gd name="connsiteX130" fmla="*/ 5145204 w 6456673"/>
              <a:gd name="connsiteY130" fmla="*/ 592470 h 6857999"/>
              <a:gd name="connsiteX131" fmla="*/ 5126151 w 6456673"/>
              <a:gd name="connsiteY131" fmla="*/ 579443 h 6857999"/>
              <a:gd name="connsiteX132" fmla="*/ 5114011 w 6456673"/>
              <a:gd name="connsiteY132" fmla="*/ 559770 h 6857999"/>
              <a:gd name="connsiteX133" fmla="*/ 5109757 w 6456673"/>
              <a:gd name="connsiteY133" fmla="*/ 534691 h 6857999"/>
              <a:gd name="connsiteX134" fmla="*/ 5114011 w 6456673"/>
              <a:gd name="connsiteY134" fmla="*/ 509789 h 6857999"/>
              <a:gd name="connsiteX135" fmla="*/ 5126151 w 6456673"/>
              <a:gd name="connsiteY135" fmla="*/ 489939 h 6857999"/>
              <a:gd name="connsiteX136" fmla="*/ 5145204 w 6456673"/>
              <a:gd name="connsiteY136" fmla="*/ 476912 h 6857999"/>
              <a:gd name="connsiteX137" fmla="*/ 5169929 w 6456673"/>
              <a:gd name="connsiteY137" fmla="*/ 472304 h 6857999"/>
              <a:gd name="connsiteX138" fmla="*/ 5197312 w 6456673"/>
              <a:gd name="connsiteY138" fmla="*/ 476912 h 6857999"/>
              <a:gd name="connsiteX139" fmla="*/ 5216985 w 6456673"/>
              <a:gd name="connsiteY139" fmla="*/ 490559 h 6857999"/>
              <a:gd name="connsiteX140" fmla="*/ 5247115 w 6456673"/>
              <a:gd name="connsiteY140" fmla="*/ 457682 h 6857999"/>
              <a:gd name="connsiteX141" fmla="*/ 5212731 w 6456673"/>
              <a:gd name="connsiteY141" fmla="*/ 438363 h 6857999"/>
              <a:gd name="connsiteX142" fmla="*/ 5169929 w 6456673"/>
              <a:gd name="connsiteY142" fmla="*/ 432780 h 6857999"/>
              <a:gd name="connsiteX143" fmla="*/ 5722907 w 6456673"/>
              <a:gd name="connsiteY143" fmla="*/ 428614 h 6857999"/>
              <a:gd name="connsiteX144" fmla="*/ 5620198 w 6456673"/>
              <a:gd name="connsiteY144" fmla="*/ 511561 h 6857999"/>
              <a:gd name="connsiteX145" fmla="*/ 5634466 w 6456673"/>
              <a:gd name="connsiteY145" fmla="*/ 521840 h 6857999"/>
              <a:gd name="connsiteX146" fmla="*/ 5647935 w 6456673"/>
              <a:gd name="connsiteY146" fmla="*/ 515460 h 6857999"/>
              <a:gd name="connsiteX147" fmla="*/ 5665393 w 6456673"/>
              <a:gd name="connsiteY147" fmla="*/ 532918 h 6857999"/>
              <a:gd name="connsiteX148" fmla="*/ 5662646 w 6456673"/>
              <a:gd name="connsiteY148" fmla="*/ 542222 h 6857999"/>
              <a:gd name="connsiteX149" fmla="*/ 5676914 w 6456673"/>
              <a:gd name="connsiteY149" fmla="*/ 552502 h 6857999"/>
              <a:gd name="connsiteX150" fmla="*/ 5722907 w 6456673"/>
              <a:gd name="connsiteY150" fmla="*/ 428614 h 6857999"/>
              <a:gd name="connsiteX151" fmla="*/ 5647847 w 6456673"/>
              <a:gd name="connsiteY151" fmla="*/ 416917 h 6857999"/>
              <a:gd name="connsiteX152" fmla="*/ 5633491 w 6456673"/>
              <a:gd name="connsiteY152" fmla="*/ 433046 h 6857999"/>
              <a:gd name="connsiteX153" fmla="*/ 5633402 w 6456673"/>
              <a:gd name="connsiteY153" fmla="*/ 433046 h 6857999"/>
              <a:gd name="connsiteX154" fmla="*/ 5547886 w 6456673"/>
              <a:gd name="connsiteY154" fmla="*/ 518562 h 6857999"/>
              <a:gd name="connsiteX155" fmla="*/ 5547886 w 6456673"/>
              <a:gd name="connsiteY155" fmla="*/ 518651 h 6857999"/>
              <a:gd name="connsiteX156" fmla="*/ 5531757 w 6456673"/>
              <a:gd name="connsiteY156" fmla="*/ 533007 h 6857999"/>
              <a:gd name="connsiteX157" fmla="*/ 5547886 w 6456673"/>
              <a:gd name="connsiteY157" fmla="*/ 547363 h 6857999"/>
              <a:gd name="connsiteX158" fmla="*/ 5547886 w 6456673"/>
              <a:gd name="connsiteY158" fmla="*/ 547452 h 6857999"/>
              <a:gd name="connsiteX159" fmla="*/ 5577130 w 6456673"/>
              <a:gd name="connsiteY159" fmla="*/ 605142 h 6857999"/>
              <a:gd name="connsiteX160" fmla="*/ 5585725 w 6456673"/>
              <a:gd name="connsiteY160" fmla="*/ 582013 h 6857999"/>
              <a:gd name="connsiteX161" fmla="*/ 5568799 w 6456673"/>
              <a:gd name="connsiteY161" fmla="*/ 533007 h 6857999"/>
              <a:gd name="connsiteX162" fmla="*/ 5647847 w 6456673"/>
              <a:gd name="connsiteY162" fmla="*/ 453959 h 6857999"/>
              <a:gd name="connsiteX163" fmla="*/ 5674698 w 6456673"/>
              <a:gd name="connsiteY163" fmla="*/ 458656 h 6857999"/>
              <a:gd name="connsiteX164" fmla="*/ 5693928 w 6456673"/>
              <a:gd name="connsiteY164" fmla="*/ 443148 h 6857999"/>
              <a:gd name="connsiteX165" fmla="*/ 5662292 w 6456673"/>
              <a:gd name="connsiteY165" fmla="*/ 433046 h 6857999"/>
              <a:gd name="connsiteX166" fmla="*/ 5662203 w 6456673"/>
              <a:gd name="connsiteY166" fmla="*/ 433046 h 6857999"/>
              <a:gd name="connsiteX167" fmla="*/ 5662114 w 6456673"/>
              <a:gd name="connsiteY167" fmla="*/ 432957 h 6857999"/>
              <a:gd name="connsiteX168" fmla="*/ 5647847 w 6456673"/>
              <a:gd name="connsiteY168" fmla="*/ 416917 h 6857999"/>
              <a:gd name="connsiteX169" fmla="*/ 842544 w 6456673"/>
              <a:gd name="connsiteY169" fmla="*/ 0 h 6857999"/>
              <a:gd name="connsiteX170" fmla="*/ 2733870 w 6456673"/>
              <a:gd name="connsiteY170" fmla="*/ 0 h 6857999"/>
              <a:gd name="connsiteX171" fmla="*/ 6456673 w 6456673"/>
              <a:gd name="connsiteY171" fmla="*/ 0 h 6857999"/>
              <a:gd name="connsiteX172" fmla="*/ 6456673 w 6456673"/>
              <a:gd name="connsiteY172" fmla="*/ 1856904 h 6857999"/>
              <a:gd name="connsiteX173" fmla="*/ 6456673 w 6456673"/>
              <a:gd name="connsiteY173" fmla="*/ 6857999 h 6857999"/>
              <a:gd name="connsiteX174" fmla="*/ 818673 w 6456673"/>
              <a:gd name="connsiteY174" fmla="*/ 6857999 h 6857999"/>
              <a:gd name="connsiteX175" fmla="*/ 739464 w 6456673"/>
              <a:gd name="connsiteY175" fmla="*/ 6703345 h 6857999"/>
              <a:gd name="connsiteX176" fmla="*/ 0 w 6456673"/>
              <a:gd name="connsiteY176" fmla="*/ 3452303 h 6857999"/>
              <a:gd name="connsiteX177" fmla="*/ 739464 w 6456673"/>
              <a:gd name="connsiteY177" fmla="*/ 201263 h 6857999"/>
              <a:gd name="connsiteX178" fmla="*/ 842544 w 6456673"/>
              <a:gd name="connsiteY17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920381 w 6456673"/>
              <a:gd name="connsiteY103" fmla="*/ 576695 h 6857999"/>
              <a:gd name="connsiteX104" fmla="*/ 4870223 w 6456673"/>
              <a:gd name="connsiteY104" fmla="*/ 592203 h 6857999"/>
              <a:gd name="connsiteX105" fmla="*/ 4853651 w 6456673"/>
              <a:gd name="connsiteY105" fmla="*/ 578645 h 6857999"/>
              <a:gd name="connsiteX106" fmla="*/ 4823078 w 6456673"/>
              <a:gd name="connsiteY106" fmla="*/ 611877 h 6857999"/>
              <a:gd name="connsiteX107" fmla="*/ 4853208 w 6456673"/>
              <a:gd name="connsiteY107" fmla="*/ 630486 h 6857999"/>
              <a:gd name="connsiteX108" fmla="*/ 4888212 w 6456673"/>
              <a:gd name="connsiteY108" fmla="*/ 636247 h 6857999"/>
              <a:gd name="connsiteX109" fmla="*/ 4916836 w 6456673"/>
              <a:gd name="connsiteY109" fmla="*/ 632436 h 6857999"/>
              <a:gd name="connsiteX110" fmla="*/ 4940674 w 6456673"/>
              <a:gd name="connsiteY110" fmla="*/ 620650 h 6857999"/>
              <a:gd name="connsiteX111" fmla="*/ 5169929 w 6456673"/>
              <a:gd name="connsiteY111" fmla="*/ 432780 h 6857999"/>
              <a:gd name="connsiteX112" fmla="*/ 5128101 w 6456673"/>
              <a:gd name="connsiteY112" fmla="*/ 439869 h 6857999"/>
              <a:gd name="connsiteX113" fmla="*/ 5094958 w 6456673"/>
              <a:gd name="connsiteY113" fmla="*/ 460252 h 6857999"/>
              <a:gd name="connsiteX114" fmla="*/ 5073246 w 6456673"/>
              <a:gd name="connsiteY114" fmla="*/ 492420 h 6857999"/>
              <a:gd name="connsiteX115" fmla="*/ 5065448 w 6456673"/>
              <a:gd name="connsiteY115" fmla="*/ 534602 h 6857999"/>
              <a:gd name="connsiteX116" fmla="*/ 5073246 w 6456673"/>
              <a:gd name="connsiteY116" fmla="*/ 576784 h 6857999"/>
              <a:gd name="connsiteX117" fmla="*/ 5094958 w 6456673"/>
              <a:gd name="connsiteY117" fmla="*/ 608953 h 6857999"/>
              <a:gd name="connsiteX118" fmla="*/ 5128101 w 6456673"/>
              <a:gd name="connsiteY118" fmla="*/ 629335 h 6857999"/>
              <a:gd name="connsiteX119" fmla="*/ 5169929 w 6456673"/>
              <a:gd name="connsiteY119" fmla="*/ 636425 h 6857999"/>
              <a:gd name="connsiteX120" fmla="*/ 5211757 w 6456673"/>
              <a:gd name="connsiteY120" fmla="*/ 632082 h 6857999"/>
              <a:gd name="connsiteX121" fmla="*/ 5251192 w 6456673"/>
              <a:gd name="connsiteY121" fmla="*/ 617815 h 6857999"/>
              <a:gd name="connsiteX122" fmla="*/ 5251192 w 6456673"/>
              <a:gd name="connsiteY122" fmla="*/ 516524 h 6857999"/>
              <a:gd name="connsiteX123" fmla="*/ 5175423 w 6456673"/>
              <a:gd name="connsiteY123" fmla="*/ 516524 h 6857999"/>
              <a:gd name="connsiteX124" fmla="*/ 5175423 w 6456673"/>
              <a:gd name="connsiteY124" fmla="*/ 555959 h 6857999"/>
              <a:gd name="connsiteX125" fmla="*/ 5210162 w 6456673"/>
              <a:gd name="connsiteY125" fmla="*/ 555959 h 6857999"/>
              <a:gd name="connsiteX126" fmla="*/ 5210162 w 6456673"/>
              <a:gd name="connsiteY126" fmla="*/ 587419 h 6857999"/>
              <a:gd name="connsiteX127" fmla="*/ 5194033 w 6456673"/>
              <a:gd name="connsiteY127" fmla="*/ 593888 h 6857999"/>
              <a:gd name="connsiteX128" fmla="*/ 5169929 w 6456673"/>
              <a:gd name="connsiteY128" fmla="*/ 597078 h 6857999"/>
              <a:gd name="connsiteX129" fmla="*/ 5145204 w 6456673"/>
              <a:gd name="connsiteY129" fmla="*/ 592470 h 6857999"/>
              <a:gd name="connsiteX130" fmla="*/ 5126151 w 6456673"/>
              <a:gd name="connsiteY130" fmla="*/ 579443 h 6857999"/>
              <a:gd name="connsiteX131" fmla="*/ 5114011 w 6456673"/>
              <a:gd name="connsiteY131" fmla="*/ 559770 h 6857999"/>
              <a:gd name="connsiteX132" fmla="*/ 5109757 w 6456673"/>
              <a:gd name="connsiteY132" fmla="*/ 534691 h 6857999"/>
              <a:gd name="connsiteX133" fmla="*/ 5114011 w 6456673"/>
              <a:gd name="connsiteY133" fmla="*/ 509789 h 6857999"/>
              <a:gd name="connsiteX134" fmla="*/ 5126151 w 6456673"/>
              <a:gd name="connsiteY134" fmla="*/ 489939 h 6857999"/>
              <a:gd name="connsiteX135" fmla="*/ 5145204 w 6456673"/>
              <a:gd name="connsiteY135" fmla="*/ 476912 h 6857999"/>
              <a:gd name="connsiteX136" fmla="*/ 5169929 w 6456673"/>
              <a:gd name="connsiteY136" fmla="*/ 472304 h 6857999"/>
              <a:gd name="connsiteX137" fmla="*/ 5197312 w 6456673"/>
              <a:gd name="connsiteY137" fmla="*/ 476912 h 6857999"/>
              <a:gd name="connsiteX138" fmla="*/ 5216985 w 6456673"/>
              <a:gd name="connsiteY138" fmla="*/ 490559 h 6857999"/>
              <a:gd name="connsiteX139" fmla="*/ 5247115 w 6456673"/>
              <a:gd name="connsiteY139" fmla="*/ 457682 h 6857999"/>
              <a:gd name="connsiteX140" fmla="*/ 5212731 w 6456673"/>
              <a:gd name="connsiteY140" fmla="*/ 438363 h 6857999"/>
              <a:gd name="connsiteX141" fmla="*/ 5169929 w 6456673"/>
              <a:gd name="connsiteY141" fmla="*/ 432780 h 6857999"/>
              <a:gd name="connsiteX142" fmla="*/ 5722907 w 6456673"/>
              <a:gd name="connsiteY142" fmla="*/ 428614 h 6857999"/>
              <a:gd name="connsiteX143" fmla="*/ 5620198 w 6456673"/>
              <a:gd name="connsiteY143" fmla="*/ 511561 h 6857999"/>
              <a:gd name="connsiteX144" fmla="*/ 5634466 w 6456673"/>
              <a:gd name="connsiteY144" fmla="*/ 521840 h 6857999"/>
              <a:gd name="connsiteX145" fmla="*/ 5647935 w 6456673"/>
              <a:gd name="connsiteY145" fmla="*/ 515460 h 6857999"/>
              <a:gd name="connsiteX146" fmla="*/ 5665393 w 6456673"/>
              <a:gd name="connsiteY146" fmla="*/ 532918 h 6857999"/>
              <a:gd name="connsiteX147" fmla="*/ 5662646 w 6456673"/>
              <a:gd name="connsiteY147" fmla="*/ 542222 h 6857999"/>
              <a:gd name="connsiteX148" fmla="*/ 5676914 w 6456673"/>
              <a:gd name="connsiteY148" fmla="*/ 552502 h 6857999"/>
              <a:gd name="connsiteX149" fmla="*/ 5722907 w 6456673"/>
              <a:gd name="connsiteY149" fmla="*/ 428614 h 6857999"/>
              <a:gd name="connsiteX150" fmla="*/ 5647847 w 6456673"/>
              <a:gd name="connsiteY150" fmla="*/ 416917 h 6857999"/>
              <a:gd name="connsiteX151" fmla="*/ 5633491 w 6456673"/>
              <a:gd name="connsiteY151" fmla="*/ 433046 h 6857999"/>
              <a:gd name="connsiteX152" fmla="*/ 5633402 w 6456673"/>
              <a:gd name="connsiteY152" fmla="*/ 433046 h 6857999"/>
              <a:gd name="connsiteX153" fmla="*/ 5547886 w 6456673"/>
              <a:gd name="connsiteY153" fmla="*/ 518562 h 6857999"/>
              <a:gd name="connsiteX154" fmla="*/ 5547886 w 6456673"/>
              <a:gd name="connsiteY154" fmla="*/ 518651 h 6857999"/>
              <a:gd name="connsiteX155" fmla="*/ 5531757 w 6456673"/>
              <a:gd name="connsiteY155" fmla="*/ 533007 h 6857999"/>
              <a:gd name="connsiteX156" fmla="*/ 5547886 w 6456673"/>
              <a:gd name="connsiteY156" fmla="*/ 547363 h 6857999"/>
              <a:gd name="connsiteX157" fmla="*/ 5547886 w 6456673"/>
              <a:gd name="connsiteY157" fmla="*/ 547452 h 6857999"/>
              <a:gd name="connsiteX158" fmla="*/ 5577130 w 6456673"/>
              <a:gd name="connsiteY158" fmla="*/ 605142 h 6857999"/>
              <a:gd name="connsiteX159" fmla="*/ 5585725 w 6456673"/>
              <a:gd name="connsiteY159" fmla="*/ 582013 h 6857999"/>
              <a:gd name="connsiteX160" fmla="*/ 5568799 w 6456673"/>
              <a:gd name="connsiteY160" fmla="*/ 533007 h 6857999"/>
              <a:gd name="connsiteX161" fmla="*/ 5647847 w 6456673"/>
              <a:gd name="connsiteY161" fmla="*/ 453959 h 6857999"/>
              <a:gd name="connsiteX162" fmla="*/ 5674698 w 6456673"/>
              <a:gd name="connsiteY162" fmla="*/ 458656 h 6857999"/>
              <a:gd name="connsiteX163" fmla="*/ 5693928 w 6456673"/>
              <a:gd name="connsiteY163" fmla="*/ 443148 h 6857999"/>
              <a:gd name="connsiteX164" fmla="*/ 5662292 w 6456673"/>
              <a:gd name="connsiteY164" fmla="*/ 433046 h 6857999"/>
              <a:gd name="connsiteX165" fmla="*/ 5662203 w 6456673"/>
              <a:gd name="connsiteY165" fmla="*/ 433046 h 6857999"/>
              <a:gd name="connsiteX166" fmla="*/ 5662114 w 6456673"/>
              <a:gd name="connsiteY166" fmla="*/ 432957 h 6857999"/>
              <a:gd name="connsiteX167" fmla="*/ 5647847 w 6456673"/>
              <a:gd name="connsiteY167" fmla="*/ 416917 h 6857999"/>
              <a:gd name="connsiteX168" fmla="*/ 842544 w 6456673"/>
              <a:gd name="connsiteY168" fmla="*/ 0 h 6857999"/>
              <a:gd name="connsiteX169" fmla="*/ 2733870 w 6456673"/>
              <a:gd name="connsiteY169" fmla="*/ 0 h 6857999"/>
              <a:gd name="connsiteX170" fmla="*/ 6456673 w 6456673"/>
              <a:gd name="connsiteY170" fmla="*/ 0 h 6857999"/>
              <a:gd name="connsiteX171" fmla="*/ 6456673 w 6456673"/>
              <a:gd name="connsiteY171" fmla="*/ 1856904 h 6857999"/>
              <a:gd name="connsiteX172" fmla="*/ 6456673 w 6456673"/>
              <a:gd name="connsiteY172" fmla="*/ 6857999 h 6857999"/>
              <a:gd name="connsiteX173" fmla="*/ 818673 w 6456673"/>
              <a:gd name="connsiteY173" fmla="*/ 6857999 h 6857999"/>
              <a:gd name="connsiteX174" fmla="*/ 739464 w 6456673"/>
              <a:gd name="connsiteY174" fmla="*/ 6703345 h 6857999"/>
              <a:gd name="connsiteX175" fmla="*/ 0 w 6456673"/>
              <a:gd name="connsiteY175" fmla="*/ 3452303 h 6857999"/>
              <a:gd name="connsiteX176" fmla="*/ 739464 w 6456673"/>
              <a:gd name="connsiteY176" fmla="*/ 201263 h 6857999"/>
              <a:gd name="connsiteX177" fmla="*/ 842544 w 6456673"/>
              <a:gd name="connsiteY17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70223 w 6456673"/>
              <a:gd name="connsiteY103" fmla="*/ 592203 h 6857999"/>
              <a:gd name="connsiteX104" fmla="*/ 4853651 w 6456673"/>
              <a:gd name="connsiteY104" fmla="*/ 578645 h 6857999"/>
              <a:gd name="connsiteX105" fmla="*/ 4823078 w 6456673"/>
              <a:gd name="connsiteY105" fmla="*/ 611877 h 6857999"/>
              <a:gd name="connsiteX106" fmla="*/ 4853208 w 6456673"/>
              <a:gd name="connsiteY106" fmla="*/ 630486 h 6857999"/>
              <a:gd name="connsiteX107" fmla="*/ 4888212 w 6456673"/>
              <a:gd name="connsiteY107" fmla="*/ 636247 h 6857999"/>
              <a:gd name="connsiteX108" fmla="*/ 4916836 w 6456673"/>
              <a:gd name="connsiteY108" fmla="*/ 632436 h 6857999"/>
              <a:gd name="connsiteX109" fmla="*/ 4940674 w 6456673"/>
              <a:gd name="connsiteY109" fmla="*/ 620650 h 6857999"/>
              <a:gd name="connsiteX110" fmla="*/ 5169929 w 6456673"/>
              <a:gd name="connsiteY110" fmla="*/ 432780 h 6857999"/>
              <a:gd name="connsiteX111" fmla="*/ 5128101 w 6456673"/>
              <a:gd name="connsiteY111" fmla="*/ 439869 h 6857999"/>
              <a:gd name="connsiteX112" fmla="*/ 5094958 w 6456673"/>
              <a:gd name="connsiteY112" fmla="*/ 460252 h 6857999"/>
              <a:gd name="connsiteX113" fmla="*/ 5073246 w 6456673"/>
              <a:gd name="connsiteY113" fmla="*/ 492420 h 6857999"/>
              <a:gd name="connsiteX114" fmla="*/ 5065448 w 6456673"/>
              <a:gd name="connsiteY114" fmla="*/ 534602 h 6857999"/>
              <a:gd name="connsiteX115" fmla="*/ 5073246 w 6456673"/>
              <a:gd name="connsiteY115" fmla="*/ 576784 h 6857999"/>
              <a:gd name="connsiteX116" fmla="*/ 5094958 w 6456673"/>
              <a:gd name="connsiteY116" fmla="*/ 608953 h 6857999"/>
              <a:gd name="connsiteX117" fmla="*/ 5128101 w 6456673"/>
              <a:gd name="connsiteY117" fmla="*/ 629335 h 6857999"/>
              <a:gd name="connsiteX118" fmla="*/ 5169929 w 6456673"/>
              <a:gd name="connsiteY118" fmla="*/ 636425 h 6857999"/>
              <a:gd name="connsiteX119" fmla="*/ 5211757 w 6456673"/>
              <a:gd name="connsiteY119" fmla="*/ 632082 h 6857999"/>
              <a:gd name="connsiteX120" fmla="*/ 5251192 w 6456673"/>
              <a:gd name="connsiteY120" fmla="*/ 617815 h 6857999"/>
              <a:gd name="connsiteX121" fmla="*/ 5251192 w 6456673"/>
              <a:gd name="connsiteY121" fmla="*/ 516524 h 6857999"/>
              <a:gd name="connsiteX122" fmla="*/ 5175423 w 6456673"/>
              <a:gd name="connsiteY122" fmla="*/ 516524 h 6857999"/>
              <a:gd name="connsiteX123" fmla="*/ 5175423 w 6456673"/>
              <a:gd name="connsiteY123" fmla="*/ 555959 h 6857999"/>
              <a:gd name="connsiteX124" fmla="*/ 5210162 w 6456673"/>
              <a:gd name="connsiteY124" fmla="*/ 555959 h 6857999"/>
              <a:gd name="connsiteX125" fmla="*/ 5210162 w 6456673"/>
              <a:gd name="connsiteY125" fmla="*/ 587419 h 6857999"/>
              <a:gd name="connsiteX126" fmla="*/ 5194033 w 6456673"/>
              <a:gd name="connsiteY126" fmla="*/ 593888 h 6857999"/>
              <a:gd name="connsiteX127" fmla="*/ 5169929 w 6456673"/>
              <a:gd name="connsiteY127" fmla="*/ 597078 h 6857999"/>
              <a:gd name="connsiteX128" fmla="*/ 5145204 w 6456673"/>
              <a:gd name="connsiteY128" fmla="*/ 592470 h 6857999"/>
              <a:gd name="connsiteX129" fmla="*/ 5126151 w 6456673"/>
              <a:gd name="connsiteY129" fmla="*/ 579443 h 6857999"/>
              <a:gd name="connsiteX130" fmla="*/ 5114011 w 6456673"/>
              <a:gd name="connsiteY130" fmla="*/ 559770 h 6857999"/>
              <a:gd name="connsiteX131" fmla="*/ 5109757 w 6456673"/>
              <a:gd name="connsiteY131" fmla="*/ 534691 h 6857999"/>
              <a:gd name="connsiteX132" fmla="*/ 5114011 w 6456673"/>
              <a:gd name="connsiteY132" fmla="*/ 509789 h 6857999"/>
              <a:gd name="connsiteX133" fmla="*/ 5126151 w 6456673"/>
              <a:gd name="connsiteY133" fmla="*/ 489939 h 6857999"/>
              <a:gd name="connsiteX134" fmla="*/ 5145204 w 6456673"/>
              <a:gd name="connsiteY134" fmla="*/ 476912 h 6857999"/>
              <a:gd name="connsiteX135" fmla="*/ 5169929 w 6456673"/>
              <a:gd name="connsiteY135" fmla="*/ 472304 h 6857999"/>
              <a:gd name="connsiteX136" fmla="*/ 5197312 w 6456673"/>
              <a:gd name="connsiteY136" fmla="*/ 476912 h 6857999"/>
              <a:gd name="connsiteX137" fmla="*/ 5216985 w 6456673"/>
              <a:gd name="connsiteY137" fmla="*/ 490559 h 6857999"/>
              <a:gd name="connsiteX138" fmla="*/ 5247115 w 6456673"/>
              <a:gd name="connsiteY138" fmla="*/ 457682 h 6857999"/>
              <a:gd name="connsiteX139" fmla="*/ 5212731 w 6456673"/>
              <a:gd name="connsiteY139" fmla="*/ 438363 h 6857999"/>
              <a:gd name="connsiteX140" fmla="*/ 5169929 w 6456673"/>
              <a:gd name="connsiteY140" fmla="*/ 432780 h 6857999"/>
              <a:gd name="connsiteX141" fmla="*/ 5722907 w 6456673"/>
              <a:gd name="connsiteY141" fmla="*/ 428614 h 6857999"/>
              <a:gd name="connsiteX142" fmla="*/ 5620198 w 6456673"/>
              <a:gd name="connsiteY142" fmla="*/ 511561 h 6857999"/>
              <a:gd name="connsiteX143" fmla="*/ 5634466 w 6456673"/>
              <a:gd name="connsiteY143" fmla="*/ 521840 h 6857999"/>
              <a:gd name="connsiteX144" fmla="*/ 5647935 w 6456673"/>
              <a:gd name="connsiteY144" fmla="*/ 515460 h 6857999"/>
              <a:gd name="connsiteX145" fmla="*/ 5665393 w 6456673"/>
              <a:gd name="connsiteY145" fmla="*/ 532918 h 6857999"/>
              <a:gd name="connsiteX146" fmla="*/ 5662646 w 6456673"/>
              <a:gd name="connsiteY146" fmla="*/ 542222 h 6857999"/>
              <a:gd name="connsiteX147" fmla="*/ 5676914 w 6456673"/>
              <a:gd name="connsiteY147" fmla="*/ 552502 h 6857999"/>
              <a:gd name="connsiteX148" fmla="*/ 5722907 w 6456673"/>
              <a:gd name="connsiteY148" fmla="*/ 428614 h 6857999"/>
              <a:gd name="connsiteX149" fmla="*/ 5647847 w 6456673"/>
              <a:gd name="connsiteY149" fmla="*/ 416917 h 6857999"/>
              <a:gd name="connsiteX150" fmla="*/ 5633491 w 6456673"/>
              <a:gd name="connsiteY150" fmla="*/ 433046 h 6857999"/>
              <a:gd name="connsiteX151" fmla="*/ 5633402 w 6456673"/>
              <a:gd name="connsiteY151" fmla="*/ 433046 h 6857999"/>
              <a:gd name="connsiteX152" fmla="*/ 5547886 w 6456673"/>
              <a:gd name="connsiteY152" fmla="*/ 518562 h 6857999"/>
              <a:gd name="connsiteX153" fmla="*/ 5547886 w 6456673"/>
              <a:gd name="connsiteY153" fmla="*/ 518651 h 6857999"/>
              <a:gd name="connsiteX154" fmla="*/ 5531757 w 6456673"/>
              <a:gd name="connsiteY154" fmla="*/ 533007 h 6857999"/>
              <a:gd name="connsiteX155" fmla="*/ 5547886 w 6456673"/>
              <a:gd name="connsiteY155" fmla="*/ 547363 h 6857999"/>
              <a:gd name="connsiteX156" fmla="*/ 5547886 w 6456673"/>
              <a:gd name="connsiteY156" fmla="*/ 547452 h 6857999"/>
              <a:gd name="connsiteX157" fmla="*/ 5577130 w 6456673"/>
              <a:gd name="connsiteY157" fmla="*/ 605142 h 6857999"/>
              <a:gd name="connsiteX158" fmla="*/ 5585725 w 6456673"/>
              <a:gd name="connsiteY158" fmla="*/ 582013 h 6857999"/>
              <a:gd name="connsiteX159" fmla="*/ 5568799 w 6456673"/>
              <a:gd name="connsiteY159" fmla="*/ 533007 h 6857999"/>
              <a:gd name="connsiteX160" fmla="*/ 5647847 w 6456673"/>
              <a:gd name="connsiteY160" fmla="*/ 453959 h 6857999"/>
              <a:gd name="connsiteX161" fmla="*/ 5674698 w 6456673"/>
              <a:gd name="connsiteY161" fmla="*/ 458656 h 6857999"/>
              <a:gd name="connsiteX162" fmla="*/ 5693928 w 6456673"/>
              <a:gd name="connsiteY162" fmla="*/ 443148 h 6857999"/>
              <a:gd name="connsiteX163" fmla="*/ 5662292 w 6456673"/>
              <a:gd name="connsiteY163" fmla="*/ 433046 h 6857999"/>
              <a:gd name="connsiteX164" fmla="*/ 5662203 w 6456673"/>
              <a:gd name="connsiteY164" fmla="*/ 433046 h 6857999"/>
              <a:gd name="connsiteX165" fmla="*/ 5662114 w 6456673"/>
              <a:gd name="connsiteY165" fmla="*/ 432957 h 6857999"/>
              <a:gd name="connsiteX166" fmla="*/ 5647847 w 6456673"/>
              <a:gd name="connsiteY166" fmla="*/ 416917 h 6857999"/>
              <a:gd name="connsiteX167" fmla="*/ 842544 w 6456673"/>
              <a:gd name="connsiteY167" fmla="*/ 0 h 6857999"/>
              <a:gd name="connsiteX168" fmla="*/ 2733870 w 6456673"/>
              <a:gd name="connsiteY168" fmla="*/ 0 h 6857999"/>
              <a:gd name="connsiteX169" fmla="*/ 6456673 w 6456673"/>
              <a:gd name="connsiteY169" fmla="*/ 0 h 6857999"/>
              <a:gd name="connsiteX170" fmla="*/ 6456673 w 6456673"/>
              <a:gd name="connsiteY170" fmla="*/ 1856904 h 6857999"/>
              <a:gd name="connsiteX171" fmla="*/ 6456673 w 6456673"/>
              <a:gd name="connsiteY171" fmla="*/ 6857999 h 6857999"/>
              <a:gd name="connsiteX172" fmla="*/ 818673 w 6456673"/>
              <a:gd name="connsiteY172" fmla="*/ 6857999 h 6857999"/>
              <a:gd name="connsiteX173" fmla="*/ 739464 w 6456673"/>
              <a:gd name="connsiteY173" fmla="*/ 6703345 h 6857999"/>
              <a:gd name="connsiteX174" fmla="*/ 0 w 6456673"/>
              <a:gd name="connsiteY174" fmla="*/ 3452303 h 6857999"/>
              <a:gd name="connsiteX175" fmla="*/ 739464 w 6456673"/>
              <a:gd name="connsiteY175" fmla="*/ 201263 h 6857999"/>
              <a:gd name="connsiteX176" fmla="*/ 842544 w 6456673"/>
              <a:gd name="connsiteY17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53651 w 6456673"/>
              <a:gd name="connsiteY103" fmla="*/ 578645 h 6857999"/>
              <a:gd name="connsiteX104" fmla="*/ 4823078 w 6456673"/>
              <a:gd name="connsiteY104" fmla="*/ 611877 h 6857999"/>
              <a:gd name="connsiteX105" fmla="*/ 4853208 w 6456673"/>
              <a:gd name="connsiteY105" fmla="*/ 630486 h 6857999"/>
              <a:gd name="connsiteX106" fmla="*/ 4888212 w 6456673"/>
              <a:gd name="connsiteY106" fmla="*/ 636247 h 6857999"/>
              <a:gd name="connsiteX107" fmla="*/ 4916836 w 6456673"/>
              <a:gd name="connsiteY107" fmla="*/ 632436 h 6857999"/>
              <a:gd name="connsiteX108" fmla="*/ 4940674 w 6456673"/>
              <a:gd name="connsiteY108" fmla="*/ 620650 h 6857999"/>
              <a:gd name="connsiteX109" fmla="*/ 5169929 w 6456673"/>
              <a:gd name="connsiteY109" fmla="*/ 432780 h 6857999"/>
              <a:gd name="connsiteX110" fmla="*/ 5128101 w 6456673"/>
              <a:gd name="connsiteY110" fmla="*/ 439869 h 6857999"/>
              <a:gd name="connsiteX111" fmla="*/ 5094958 w 6456673"/>
              <a:gd name="connsiteY111" fmla="*/ 460252 h 6857999"/>
              <a:gd name="connsiteX112" fmla="*/ 5073246 w 6456673"/>
              <a:gd name="connsiteY112" fmla="*/ 492420 h 6857999"/>
              <a:gd name="connsiteX113" fmla="*/ 5065448 w 6456673"/>
              <a:gd name="connsiteY113" fmla="*/ 534602 h 6857999"/>
              <a:gd name="connsiteX114" fmla="*/ 5073246 w 6456673"/>
              <a:gd name="connsiteY114" fmla="*/ 576784 h 6857999"/>
              <a:gd name="connsiteX115" fmla="*/ 5094958 w 6456673"/>
              <a:gd name="connsiteY115" fmla="*/ 608953 h 6857999"/>
              <a:gd name="connsiteX116" fmla="*/ 5128101 w 6456673"/>
              <a:gd name="connsiteY116" fmla="*/ 629335 h 6857999"/>
              <a:gd name="connsiteX117" fmla="*/ 5169929 w 6456673"/>
              <a:gd name="connsiteY117" fmla="*/ 636425 h 6857999"/>
              <a:gd name="connsiteX118" fmla="*/ 5211757 w 6456673"/>
              <a:gd name="connsiteY118" fmla="*/ 632082 h 6857999"/>
              <a:gd name="connsiteX119" fmla="*/ 5251192 w 6456673"/>
              <a:gd name="connsiteY119" fmla="*/ 617815 h 6857999"/>
              <a:gd name="connsiteX120" fmla="*/ 5251192 w 6456673"/>
              <a:gd name="connsiteY120" fmla="*/ 516524 h 6857999"/>
              <a:gd name="connsiteX121" fmla="*/ 5175423 w 6456673"/>
              <a:gd name="connsiteY121" fmla="*/ 516524 h 6857999"/>
              <a:gd name="connsiteX122" fmla="*/ 5175423 w 6456673"/>
              <a:gd name="connsiteY122" fmla="*/ 555959 h 6857999"/>
              <a:gd name="connsiteX123" fmla="*/ 5210162 w 6456673"/>
              <a:gd name="connsiteY123" fmla="*/ 555959 h 6857999"/>
              <a:gd name="connsiteX124" fmla="*/ 5210162 w 6456673"/>
              <a:gd name="connsiteY124" fmla="*/ 587419 h 6857999"/>
              <a:gd name="connsiteX125" fmla="*/ 5194033 w 6456673"/>
              <a:gd name="connsiteY125" fmla="*/ 593888 h 6857999"/>
              <a:gd name="connsiteX126" fmla="*/ 5169929 w 6456673"/>
              <a:gd name="connsiteY126" fmla="*/ 597078 h 6857999"/>
              <a:gd name="connsiteX127" fmla="*/ 5145204 w 6456673"/>
              <a:gd name="connsiteY127" fmla="*/ 592470 h 6857999"/>
              <a:gd name="connsiteX128" fmla="*/ 5126151 w 6456673"/>
              <a:gd name="connsiteY128" fmla="*/ 579443 h 6857999"/>
              <a:gd name="connsiteX129" fmla="*/ 5114011 w 6456673"/>
              <a:gd name="connsiteY129" fmla="*/ 559770 h 6857999"/>
              <a:gd name="connsiteX130" fmla="*/ 5109757 w 6456673"/>
              <a:gd name="connsiteY130" fmla="*/ 534691 h 6857999"/>
              <a:gd name="connsiteX131" fmla="*/ 5114011 w 6456673"/>
              <a:gd name="connsiteY131" fmla="*/ 509789 h 6857999"/>
              <a:gd name="connsiteX132" fmla="*/ 5126151 w 6456673"/>
              <a:gd name="connsiteY132" fmla="*/ 489939 h 6857999"/>
              <a:gd name="connsiteX133" fmla="*/ 5145204 w 6456673"/>
              <a:gd name="connsiteY133" fmla="*/ 476912 h 6857999"/>
              <a:gd name="connsiteX134" fmla="*/ 5169929 w 6456673"/>
              <a:gd name="connsiteY134" fmla="*/ 472304 h 6857999"/>
              <a:gd name="connsiteX135" fmla="*/ 5197312 w 6456673"/>
              <a:gd name="connsiteY135" fmla="*/ 476912 h 6857999"/>
              <a:gd name="connsiteX136" fmla="*/ 5216985 w 6456673"/>
              <a:gd name="connsiteY136" fmla="*/ 490559 h 6857999"/>
              <a:gd name="connsiteX137" fmla="*/ 5247115 w 6456673"/>
              <a:gd name="connsiteY137" fmla="*/ 457682 h 6857999"/>
              <a:gd name="connsiteX138" fmla="*/ 5212731 w 6456673"/>
              <a:gd name="connsiteY138" fmla="*/ 438363 h 6857999"/>
              <a:gd name="connsiteX139" fmla="*/ 5169929 w 6456673"/>
              <a:gd name="connsiteY139" fmla="*/ 432780 h 6857999"/>
              <a:gd name="connsiteX140" fmla="*/ 5722907 w 6456673"/>
              <a:gd name="connsiteY140" fmla="*/ 428614 h 6857999"/>
              <a:gd name="connsiteX141" fmla="*/ 5620198 w 6456673"/>
              <a:gd name="connsiteY141" fmla="*/ 511561 h 6857999"/>
              <a:gd name="connsiteX142" fmla="*/ 5634466 w 6456673"/>
              <a:gd name="connsiteY142" fmla="*/ 521840 h 6857999"/>
              <a:gd name="connsiteX143" fmla="*/ 5647935 w 6456673"/>
              <a:gd name="connsiteY143" fmla="*/ 515460 h 6857999"/>
              <a:gd name="connsiteX144" fmla="*/ 5665393 w 6456673"/>
              <a:gd name="connsiteY144" fmla="*/ 532918 h 6857999"/>
              <a:gd name="connsiteX145" fmla="*/ 5662646 w 6456673"/>
              <a:gd name="connsiteY145" fmla="*/ 542222 h 6857999"/>
              <a:gd name="connsiteX146" fmla="*/ 5676914 w 6456673"/>
              <a:gd name="connsiteY146" fmla="*/ 552502 h 6857999"/>
              <a:gd name="connsiteX147" fmla="*/ 5722907 w 6456673"/>
              <a:gd name="connsiteY147" fmla="*/ 428614 h 6857999"/>
              <a:gd name="connsiteX148" fmla="*/ 5647847 w 6456673"/>
              <a:gd name="connsiteY148" fmla="*/ 416917 h 6857999"/>
              <a:gd name="connsiteX149" fmla="*/ 5633491 w 6456673"/>
              <a:gd name="connsiteY149" fmla="*/ 433046 h 6857999"/>
              <a:gd name="connsiteX150" fmla="*/ 5633402 w 6456673"/>
              <a:gd name="connsiteY150" fmla="*/ 433046 h 6857999"/>
              <a:gd name="connsiteX151" fmla="*/ 5547886 w 6456673"/>
              <a:gd name="connsiteY151" fmla="*/ 518562 h 6857999"/>
              <a:gd name="connsiteX152" fmla="*/ 5547886 w 6456673"/>
              <a:gd name="connsiteY152" fmla="*/ 518651 h 6857999"/>
              <a:gd name="connsiteX153" fmla="*/ 5531757 w 6456673"/>
              <a:gd name="connsiteY153" fmla="*/ 533007 h 6857999"/>
              <a:gd name="connsiteX154" fmla="*/ 5547886 w 6456673"/>
              <a:gd name="connsiteY154" fmla="*/ 547363 h 6857999"/>
              <a:gd name="connsiteX155" fmla="*/ 5547886 w 6456673"/>
              <a:gd name="connsiteY155" fmla="*/ 547452 h 6857999"/>
              <a:gd name="connsiteX156" fmla="*/ 5577130 w 6456673"/>
              <a:gd name="connsiteY156" fmla="*/ 605142 h 6857999"/>
              <a:gd name="connsiteX157" fmla="*/ 5585725 w 6456673"/>
              <a:gd name="connsiteY157" fmla="*/ 582013 h 6857999"/>
              <a:gd name="connsiteX158" fmla="*/ 5568799 w 6456673"/>
              <a:gd name="connsiteY158" fmla="*/ 533007 h 6857999"/>
              <a:gd name="connsiteX159" fmla="*/ 5647847 w 6456673"/>
              <a:gd name="connsiteY159" fmla="*/ 453959 h 6857999"/>
              <a:gd name="connsiteX160" fmla="*/ 5674698 w 6456673"/>
              <a:gd name="connsiteY160" fmla="*/ 458656 h 6857999"/>
              <a:gd name="connsiteX161" fmla="*/ 5693928 w 6456673"/>
              <a:gd name="connsiteY161" fmla="*/ 443148 h 6857999"/>
              <a:gd name="connsiteX162" fmla="*/ 5662292 w 6456673"/>
              <a:gd name="connsiteY162" fmla="*/ 433046 h 6857999"/>
              <a:gd name="connsiteX163" fmla="*/ 5662203 w 6456673"/>
              <a:gd name="connsiteY163" fmla="*/ 433046 h 6857999"/>
              <a:gd name="connsiteX164" fmla="*/ 5662114 w 6456673"/>
              <a:gd name="connsiteY164" fmla="*/ 432957 h 6857999"/>
              <a:gd name="connsiteX165" fmla="*/ 5647847 w 6456673"/>
              <a:gd name="connsiteY165" fmla="*/ 416917 h 6857999"/>
              <a:gd name="connsiteX166" fmla="*/ 842544 w 6456673"/>
              <a:gd name="connsiteY166" fmla="*/ 0 h 6857999"/>
              <a:gd name="connsiteX167" fmla="*/ 2733870 w 6456673"/>
              <a:gd name="connsiteY167" fmla="*/ 0 h 6857999"/>
              <a:gd name="connsiteX168" fmla="*/ 6456673 w 6456673"/>
              <a:gd name="connsiteY168" fmla="*/ 0 h 6857999"/>
              <a:gd name="connsiteX169" fmla="*/ 6456673 w 6456673"/>
              <a:gd name="connsiteY169" fmla="*/ 1856904 h 6857999"/>
              <a:gd name="connsiteX170" fmla="*/ 6456673 w 6456673"/>
              <a:gd name="connsiteY170" fmla="*/ 6857999 h 6857999"/>
              <a:gd name="connsiteX171" fmla="*/ 818673 w 6456673"/>
              <a:gd name="connsiteY171" fmla="*/ 6857999 h 6857999"/>
              <a:gd name="connsiteX172" fmla="*/ 739464 w 6456673"/>
              <a:gd name="connsiteY172" fmla="*/ 6703345 h 6857999"/>
              <a:gd name="connsiteX173" fmla="*/ 0 w 6456673"/>
              <a:gd name="connsiteY173" fmla="*/ 3452303 h 6857999"/>
              <a:gd name="connsiteX174" fmla="*/ 739464 w 6456673"/>
              <a:gd name="connsiteY174" fmla="*/ 201263 h 6857999"/>
              <a:gd name="connsiteX175" fmla="*/ 842544 w 6456673"/>
              <a:gd name="connsiteY17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23078 w 6456673"/>
              <a:gd name="connsiteY103" fmla="*/ 611877 h 6857999"/>
              <a:gd name="connsiteX104" fmla="*/ 4853208 w 6456673"/>
              <a:gd name="connsiteY104" fmla="*/ 630486 h 6857999"/>
              <a:gd name="connsiteX105" fmla="*/ 4888212 w 6456673"/>
              <a:gd name="connsiteY105" fmla="*/ 636247 h 6857999"/>
              <a:gd name="connsiteX106" fmla="*/ 4916836 w 6456673"/>
              <a:gd name="connsiteY106" fmla="*/ 632436 h 6857999"/>
              <a:gd name="connsiteX107" fmla="*/ 4940674 w 6456673"/>
              <a:gd name="connsiteY107" fmla="*/ 620650 h 6857999"/>
              <a:gd name="connsiteX108" fmla="*/ 5169929 w 6456673"/>
              <a:gd name="connsiteY108" fmla="*/ 432780 h 6857999"/>
              <a:gd name="connsiteX109" fmla="*/ 5128101 w 6456673"/>
              <a:gd name="connsiteY109" fmla="*/ 439869 h 6857999"/>
              <a:gd name="connsiteX110" fmla="*/ 5094958 w 6456673"/>
              <a:gd name="connsiteY110" fmla="*/ 460252 h 6857999"/>
              <a:gd name="connsiteX111" fmla="*/ 5073246 w 6456673"/>
              <a:gd name="connsiteY111" fmla="*/ 492420 h 6857999"/>
              <a:gd name="connsiteX112" fmla="*/ 5065448 w 6456673"/>
              <a:gd name="connsiteY112" fmla="*/ 534602 h 6857999"/>
              <a:gd name="connsiteX113" fmla="*/ 5073246 w 6456673"/>
              <a:gd name="connsiteY113" fmla="*/ 576784 h 6857999"/>
              <a:gd name="connsiteX114" fmla="*/ 5094958 w 6456673"/>
              <a:gd name="connsiteY114" fmla="*/ 608953 h 6857999"/>
              <a:gd name="connsiteX115" fmla="*/ 5128101 w 6456673"/>
              <a:gd name="connsiteY115" fmla="*/ 629335 h 6857999"/>
              <a:gd name="connsiteX116" fmla="*/ 5169929 w 6456673"/>
              <a:gd name="connsiteY116" fmla="*/ 636425 h 6857999"/>
              <a:gd name="connsiteX117" fmla="*/ 5211757 w 6456673"/>
              <a:gd name="connsiteY117" fmla="*/ 632082 h 6857999"/>
              <a:gd name="connsiteX118" fmla="*/ 5251192 w 6456673"/>
              <a:gd name="connsiteY118" fmla="*/ 617815 h 6857999"/>
              <a:gd name="connsiteX119" fmla="*/ 5251192 w 6456673"/>
              <a:gd name="connsiteY119" fmla="*/ 516524 h 6857999"/>
              <a:gd name="connsiteX120" fmla="*/ 5175423 w 6456673"/>
              <a:gd name="connsiteY120" fmla="*/ 516524 h 6857999"/>
              <a:gd name="connsiteX121" fmla="*/ 5175423 w 6456673"/>
              <a:gd name="connsiteY121" fmla="*/ 555959 h 6857999"/>
              <a:gd name="connsiteX122" fmla="*/ 5210162 w 6456673"/>
              <a:gd name="connsiteY122" fmla="*/ 555959 h 6857999"/>
              <a:gd name="connsiteX123" fmla="*/ 5210162 w 6456673"/>
              <a:gd name="connsiteY123" fmla="*/ 587419 h 6857999"/>
              <a:gd name="connsiteX124" fmla="*/ 5194033 w 6456673"/>
              <a:gd name="connsiteY124" fmla="*/ 593888 h 6857999"/>
              <a:gd name="connsiteX125" fmla="*/ 5169929 w 6456673"/>
              <a:gd name="connsiteY125" fmla="*/ 597078 h 6857999"/>
              <a:gd name="connsiteX126" fmla="*/ 5145204 w 6456673"/>
              <a:gd name="connsiteY126" fmla="*/ 592470 h 6857999"/>
              <a:gd name="connsiteX127" fmla="*/ 5126151 w 6456673"/>
              <a:gd name="connsiteY127" fmla="*/ 579443 h 6857999"/>
              <a:gd name="connsiteX128" fmla="*/ 5114011 w 6456673"/>
              <a:gd name="connsiteY128" fmla="*/ 559770 h 6857999"/>
              <a:gd name="connsiteX129" fmla="*/ 5109757 w 6456673"/>
              <a:gd name="connsiteY129" fmla="*/ 534691 h 6857999"/>
              <a:gd name="connsiteX130" fmla="*/ 5114011 w 6456673"/>
              <a:gd name="connsiteY130" fmla="*/ 509789 h 6857999"/>
              <a:gd name="connsiteX131" fmla="*/ 5126151 w 6456673"/>
              <a:gd name="connsiteY131" fmla="*/ 489939 h 6857999"/>
              <a:gd name="connsiteX132" fmla="*/ 5145204 w 6456673"/>
              <a:gd name="connsiteY132" fmla="*/ 476912 h 6857999"/>
              <a:gd name="connsiteX133" fmla="*/ 5169929 w 6456673"/>
              <a:gd name="connsiteY133" fmla="*/ 472304 h 6857999"/>
              <a:gd name="connsiteX134" fmla="*/ 5197312 w 6456673"/>
              <a:gd name="connsiteY134" fmla="*/ 476912 h 6857999"/>
              <a:gd name="connsiteX135" fmla="*/ 5216985 w 6456673"/>
              <a:gd name="connsiteY135" fmla="*/ 490559 h 6857999"/>
              <a:gd name="connsiteX136" fmla="*/ 5247115 w 6456673"/>
              <a:gd name="connsiteY136" fmla="*/ 457682 h 6857999"/>
              <a:gd name="connsiteX137" fmla="*/ 5212731 w 6456673"/>
              <a:gd name="connsiteY137" fmla="*/ 438363 h 6857999"/>
              <a:gd name="connsiteX138" fmla="*/ 5169929 w 6456673"/>
              <a:gd name="connsiteY138" fmla="*/ 432780 h 6857999"/>
              <a:gd name="connsiteX139" fmla="*/ 5722907 w 6456673"/>
              <a:gd name="connsiteY139" fmla="*/ 428614 h 6857999"/>
              <a:gd name="connsiteX140" fmla="*/ 5620198 w 6456673"/>
              <a:gd name="connsiteY140" fmla="*/ 511561 h 6857999"/>
              <a:gd name="connsiteX141" fmla="*/ 5634466 w 6456673"/>
              <a:gd name="connsiteY141" fmla="*/ 521840 h 6857999"/>
              <a:gd name="connsiteX142" fmla="*/ 5647935 w 6456673"/>
              <a:gd name="connsiteY142" fmla="*/ 515460 h 6857999"/>
              <a:gd name="connsiteX143" fmla="*/ 5665393 w 6456673"/>
              <a:gd name="connsiteY143" fmla="*/ 532918 h 6857999"/>
              <a:gd name="connsiteX144" fmla="*/ 5662646 w 6456673"/>
              <a:gd name="connsiteY144" fmla="*/ 542222 h 6857999"/>
              <a:gd name="connsiteX145" fmla="*/ 5676914 w 6456673"/>
              <a:gd name="connsiteY145" fmla="*/ 552502 h 6857999"/>
              <a:gd name="connsiteX146" fmla="*/ 5722907 w 6456673"/>
              <a:gd name="connsiteY146" fmla="*/ 428614 h 6857999"/>
              <a:gd name="connsiteX147" fmla="*/ 5647847 w 6456673"/>
              <a:gd name="connsiteY147" fmla="*/ 416917 h 6857999"/>
              <a:gd name="connsiteX148" fmla="*/ 5633491 w 6456673"/>
              <a:gd name="connsiteY148" fmla="*/ 433046 h 6857999"/>
              <a:gd name="connsiteX149" fmla="*/ 5633402 w 6456673"/>
              <a:gd name="connsiteY149" fmla="*/ 433046 h 6857999"/>
              <a:gd name="connsiteX150" fmla="*/ 5547886 w 6456673"/>
              <a:gd name="connsiteY150" fmla="*/ 518562 h 6857999"/>
              <a:gd name="connsiteX151" fmla="*/ 5547886 w 6456673"/>
              <a:gd name="connsiteY151" fmla="*/ 518651 h 6857999"/>
              <a:gd name="connsiteX152" fmla="*/ 5531757 w 6456673"/>
              <a:gd name="connsiteY152" fmla="*/ 533007 h 6857999"/>
              <a:gd name="connsiteX153" fmla="*/ 5547886 w 6456673"/>
              <a:gd name="connsiteY153" fmla="*/ 547363 h 6857999"/>
              <a:gd name="connsiteX154" fmla="*/ 5547886 w 6456673"/>
              <a:gd name="connsiteY154" fmla="*/ 547452 h 6857999"/>
              <a:gd name="connsiteX155" fmla="*/ 5577130 w 6456673"/>
              <a:gd name="connsiteY155" fmla="*/ 605142 h 6857999"/>
              <a:gd name="connsiteX156" fmla="*/ 5585725 w 6456673"/>
              <a:gd name="connsiteY156" fmla="*/ 582013 h 6857999"/>
              <a:gd name="connsiteX157" fmla="*/ 5568799 w 6456673"/>
              <a:gd name="connsiteY157" fmla="*/ 533007 h 6857999"/>
              <a:gd name="connsiteX158" fmla="*/ 5647847 w 6456673"/>
              <a:gd name="connsiteY158" fmla="*/ 453959 h 6857999"/>
              <a:gd name="connsiteX159" fmla="*/ 5674698 w 6456673"/>
              <a:gd name="connsiteY159" fmla="*/ 458656 h 6857999"/>
              <a:gd name="connsiteX160" fmla="*/ 5693928 w 6456673"/>
              <a:gd name="connsiteY160" fmla="*/ 443148 h 6857999"/>
              <a:gd name="connsiteX161" fmla="*/ 5662292 w 6456673"/>
              <a:gd name="connsiteY161" fmla="*/ 433046 h 6857999"/>
              <a:gd name="connsiteX162" fmla="*/ 5662203 w 6456673"/>
              <a:gd name="connsiteY162" fmla="*/ 433046 h 6857999"/>
              <a:gd name="connsiteX163" fmla="*/ 5662114 w 6456673"/>
              <a:gd name="connsiteY163" fmla="*/ 432957 h 6857999"/>
              <a:gd name="connsiteX164" fmla="*/ 5647847 w 6456673"/>
              <a:gd name="connsiteY164" fmla="*/ 416917 h 6857999"/>
              <a:gd name="connsiteX165" fmla="*/ 842544 w 6456673"/>
              <a:gd name="connsiteY165" fmla="*/ 0 h 6857999"/>
              <a:gd name="connsiteX166" fmla="*/ 2733870 w 6456673"/>
              <a:gd name="connsiteY166" fmla="*/ 0 h 6857999"/>
              <a:gd name="connsiteX167" fmla="*/ 6456673 w 6456673"/>
              <a:gd name="connsiteY167" fmla="*/ 0 h 6857999"/>
              <a:gd name="connsiteX168" fmla="*/ 6456673 w 6456673"/>
              <a:gd name="connsiteY168" fmla="*/ 1856904 h 6857999"/>
              <a:gd name="connsiteX169" fmla="*/ 6456673 w 6456673"/>
              <a:gd name="connsiteY169" fmla="*/ 6857999 h 6857999"/>
              <a:gd name="connsiteX170" fmla="*/ 818673 w 6456673"/>
              <a:gd name="connsiteY170" fmla="*/ 6857999 h 6857999"/>
              <a:gd name="connsiteX171" fmla="*/ 739464 w 6456673"/>
              <a:gd name="connsiteY171" fmla="*/ 6703345 h 6857999"/>
              <a:gd name="connsiteX172" fmla="*/ 0 w 6456673"/>
              <a:gd name="connsiteY172" fmla="*/ 3452303 h 6857999"/>
              <a:gd name="connsiteX173" fmla="*/ 739464 w 6456673"/>
              <a:gd name="connsiteY173" fmla="*/ 201263 h 6857999"/>
              <a:gd name="connsiteX174" fmla="*/ 842544 w 6456673"/>
              <a:gd name="connsiteY17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23078 w 6456673"/>
              <a:gd name="connsiteY103" fmla="*/ 611877 h 6857999"/>
              <a:gd name="connsiteX104" fmla="*/ 4888212 w 6456673"/>
              <a:gd name="connsiteY104" fmla="*/ 636247 h 6857999"/>
              <a:gd name="connsiteX105" fmla="*/ 4916836 w 6456673"/>
              <a:gd name="connsiteY105" fmla="*/ 632436 h 6857999"/>
              <a:gd name="connsiteX106" fmla="*/ 4940674 w 6456673"/>
              <a:gd name="connsiteY106" fmla="*/ 620650 h 6857999"/>
              <a:gd name="connsiteX107" fmla="*/ 5169929 w 6456673"/>
              <a:gd name="connsiteY107" fmla="*/ 432780 h 6857999"/>
              <a:gd name="connsiteX108" fmla="*/ 5128101 w 6456673"/>
              <a:gd name="connsiteY108" fmla="*/ 439869 h 6857999"/>
              <a:gd name="connsiteX109" fmla="*/ 5094958 w 6456673"/>
              <a:gd name="connsiteY109" fmla="*/ 460252 h 6857999"/>
              <a:gd name="connsiteX110" fmla="*/ 5073246 w 6456673"/>
              <a:gd name="connsiteY110" fmla="*/ 492420 h 6857999"/>
              <a:gd name="connsiteX111" fmla="*/ 5065448 w 6456673"/>
              <a:gd name="connsiteY111" fmla="*/ 534602 h 6857999"/>
              <a:gd name="connsiteX112" fmla="*/ 5073246 w 6456673"/>
              <a:gd name="connsiteY112" fmla="*/ 576784 h 6857999"/>
              <a:gd name="connsiteX113" fmla="*/ 5094958 w 6456673"/>
              <a:gd name="connsiteY113" fmla="*/ 608953 h 6857999"/>
              <a:gd name="connsiteX114" fmla="*/ 5128101 w 6456673"/>
              <a:gd name="connsiteY114" fmla="*/ 629335 h 6857999"/>
              <a:gd name="connsiteX115" fmla="*/ 5169929 w 6456673"/>
              <a:gd name="connsiteY115" fmla="*/ 636425 h 6857999"/>
              <a:gd name="connsiteX116" fmla="*/ 5211757 w 6456673"/>
              <a:gd name="connsiteY116" fmla="*/ 632082 h 6857999"/>
              <a:gd name="connsiteX117" fmla="*/ 5251192 w 6456673"/>
              <a:gd name="connsiteY117" fmla="*/ 617815 h 6857999"/>
              <a:gd name="connsiteX118" fmla="*/ 5251192 w 6456673"/>
              <a:gd name="connsiteY118" fmla="*/ 516524 h 6857999"/>
              <a:gd name="connsiteX119" fmla="*/ 5175423 w 6456673"/>
              <a:gd name="connsiteY119" fmla="*/ 516524 h 6857999"/>
              <a:gd name="connsiteX120" fmla="*/ 5175423 w 6456673"/>
              <a:gd name="connsiteY120" fmla="*/ 555959 h 6857999"/>
              <a:gd name="connsiteX121" fmla="*/ 5210162 w 6456673"/>
              <a:gd name="connsiteY121" fmla="*/ 555959 h 6857999"/>
              <a:gd name="connsiteX122" fmla="*/ 5210162 w 6456673"/>
              <a:gd name="connsiteY122" fmla="*/ 587419 h 6857999"/>
              <a:gd name="connsiteX123" fmla="*/ 5194033 w 6456673"/>
              <a:gd name="connsiteY123" fmla="*/ 593888 h 6857999"/>
              <a:gd name="connsiteX124" fmla="*/ 5169929 w 6456673"/>
              <a:gd name="connsiteY124" fmla="*/ 597078 h 6857999"/>
              <a:gd name="connsiteX125" fmla="*/ 5145204 w 6456673"/>
              <a:gd name="connsiteY125" fmla="*/ 592470 h 6857999"/>
              <a:gd name="connsiteX126" fmla="*/ 5126151 w 6456673"/>
              <a:gd name="connsiteY126" fmla="*/ 579443 h 6857999"/>
              <a:gd name="connsiteX127" fmla="*/ 5114011 w 6456673"/>
              <a:gd name="connsiteY127" fmla="*/ 559770 h 6857999"/>
              <a:gd name="connsiteX128" fmla="*/ 5109757 w 6456673"/>
              <a:gd name="connsiteY128" fmla="*/ 534691 h 6857999"/>
              <a:gd name="connsiteX129" fmla="*/ 5114011 w 6456673"/>
              <a:gd name="connsiteY129" fmla="*/ 509789 h 6857999"/>
              <a:gd name="connsiteX130" fmla="*/ 5126151 w 6456673"/>
              <a:gd name="connsiteY130" fmla="*/ 489939 h 6857999"/>
              <a:gd name="connsiteX131" fmla="*/ 5145204 w 6456673"/>
              <a:gd name="connsiteY131" fmla="*/ 476912 h 6857999"/>
              <a:gd name="connsiteX132" fmla="*/ 5169929 w 6456673"/>
              <a:gd name="connsiteY132" fmla="*/ 472304 h 6857999"/>
              <a:gd name="connsiteX133" fmla="*/ 5197312 w 6456673"/>
              <a:gd name="connsiteY133" fmla="*/ 476912 h 6857999"/>
              <a:gd name="connsiteX134" fmla="*/ 5216985 w 6456673"/>
              <a:gd name="connsiteY134" fmla="*/ 490559 h 6857999"/>
              <a:gd name="connsiteX135" fmla="*/ 5247115 w 6456673"/>
              <a:gd name="connsiteY135" fmla="*/ 457682 h 6857999"/>
              <a:gd name="connsiteX136" fmla="*/ 5212731 w 6456673"/>
              <a:gd name="connsiteY136" fmla="*/ 438363 h 6857999"/>
              <a:gd name="connsiteX137" fmla="*/ 5169929 w 6456673"/>
              <a:gd name="connsiteY137" fmla="*/ 432780 h 6857999"/>
              <a:gd name="connsiteX138" fmla="*/ 5722907 w 6456673"/>
              <a:gd name="connsiteY138" fmla="*/ 428614 h 6857999"/>
              <a:gd name="connsiteX139" fmla="*/ 5620198 w 6456673"/>
              <a:gd name="connsiteY139" fmla="*/ 511561 h 6857999"/>
              <a:gd name="connsiteX140" fmla="*/ 5634466 w 6456673"/>
              <a:gd name="connsiteY140" fmla="*/ 521840 h 6857999"/>
              <a:gd name="connsiteX141" fmla="*/ 5647935 w 6456673"/>
              <a:gd name="connsiteY141" fmla="*/ 515460 h 6857999"/>
              <a:gd name="connsiteX142" fmla="*/ 5665393 w 6456673"/>
              <a:gd name="connsiteY142" fmla="*/ 532918 h 6857999"/>
              <a:gd name="connsiteX143" fmla="*/ 5662646 w 6456673"/>
              <a:gd name="connsiteY143" fmla="*/ 542222 h 6857999"/>
              <a:gd name="connsiteX144" fmla="*/ 5676914 w 6456673"/>
              <a:gd name="connsiteY144" fmla="*/ 552502 h 6857999"/>
              <a:gd name="connsiteX145" fmla="*/ 5722907 w 6456673"/>
              <a:gd name="connsiteY145" fmla="*/ 428614 h 6857999"/>
              <a:gd name="connsiteX146" fmla="*/ 5647847 w 6456673"/>
              <a:gd name="connsiteY146" fmla="*/ 416917 h 6857999"/>
              <a:gd name="connsiteX147" fmla="*/ 5633491 w 6456673"/>
              <a:gd name="connsiteY147" fmla="*/ 433046 h 6857999"/>
              <a:gd name="connsiteX148" fmla="*/ 5633402 w 6456673"/>
              <a:gd name="connsiteY148" fmla="*/ 433046 h 6857999"/>
              <a:gd name="connsiteX149" fmla="*/ 5547886 w 6456673"/>
              <a:gd name="connsiteY149" fmla="*/ 518562 h 6857999"/>
              <a:gd name="connsiteX150" fmla="*/ 5547886 w 6456673"/>
              <a:gd name="connsiteY150" fmla="*/ 518651 h 6857999"/>
              <a:gd name="connsiteX151" fmla="*/ 5531757 w 6456673"/>
              <a:gd name="connsiteY151" fmla="*/ 533007 h 6857999"/>
              <a:gd name="connsiteX152" fmla="*/ 5547886 w 6456673"/>
              <a:gd name="connsiteY152" fmla="*/ 547363 h 6857999"/>
              <a:gd name="connsiteX153" fmla="*/ 5547886 w 6456673"/>
              <a:gd name="connsiteY153" fmla="*/ 547452 h 6857999"/>
              <a:gd name="connsiteX154" fmla="*/ 5577130 w 6456673"/>
              <a:gd name="connsiteY154" fmla="*/ 605142 h 6857999"/>
              <a:gd name="connsiteX155" fmla="*/ 5585725 w 6456673"/>
              <a:gd name="connsiteY155" fmla="*/ 582013 h 6857999"/>
              <a:gd name="connsiteX156" fmla="*/ 5568799 w 6456673"/>
              <a:gd name="connsiteY156" fmla="*/ 533007 h 6857999"/>
              <a:gd name="connsiteX157" fmla="*/ 5647847 w 6456673"/>
              <a:gd name="connsiteY157" fmla="*/ 453959 h 6857999"/>
              <a:gd name="connsiteX158" fmla="*/ 5674698 w 6456673"/>
              <a:gd name="connsiteY158" fmla="*/ 458656 h 6857999"/>
              <a:gd name="connsiteX159" fmla="*/ 5693928 w 6456673"/>
              <a:gd name="connsiteY159" fmla="*/ 443148 h 6857999"/>
              <a:gd name="connsiteX160" fmla="*/ 5662292 w 6456673"/>
              <a:gd name="connsiteY160" fmla="*/ 433046 h 6857999"/>
              <a:gd name="connsiteX161" fmla="*/ 5662203 w 6456673"/>
              <a:gd name="connsiteY161" fmla="*/ 433046 h 6857999"/>
              <a:gd name="connsiteX162" fmla="*/ 5662114 w 6456673"/>
              <a:gd name="connsiteY162" fmla="*/ 432957 h 6857999"/>
              <a:gd name="connsiteX163" fmla="*/ 5647847 w 6456673"/>
              <a:gd name="connsiteY163" fmla="*/ 416917 h 6857999"/>
              <a:gd name="connsiteX164" fmla="*/ 842544 w 6456673"/>
              <a:gd name="connsiteY164" fmla="*/ 0 h 6857999"/>
              <a:gd name="connsiteX165" fmla="*/ 2733870 w 6456673"/>
              <a:gd name="connsiteY165" fmla="*/ 0 h 6857999"/>
              <a:gd name="connsiteX166" fmla="*/ 6456673 w 6456673"/>
              <a:gd name="connsiteY166" fmla="*/ 0 h 6857999"/>
              <a:gd name="connsiteX167" fmla="*/ 6456673 w 6456673"/>
              <a:gd name="connsiteY167" fmla="*/ 1856904 h 6857999"/>
              <a:gd name="connsiteX168" fmla="*/ 6456673 w 6456673"/>
              <a:gd name="connsiteY168" fmla="*/ 6857999 h 6857999"/>
              <a:gd name="connsiteX169" fmla="*/ 818673 w 6456673"/>
              <a:gd name="connsiteY169" fmla="*/ 6857999 h 6857999"/>
              <a:gd name="connsiteX170" fmla="*/ 739464 w 6456673"/>
              <a:gd name="connsiteY170" fmla="*/ 6703345 h 6857999"/>
              <a:gd name="connsiteX171" fmla="*/ 0 w 6456673"/>
              <a:gd name="connsiteY171" fmla="*/ 3452303 h 6857999"/>
              <a:gd name="connsiteX172" fmla="*/ 739464 w 6456673"/>
              <a:gd name="connsiteY172" fmla="*/ 201263 h 6857999"/>
              <a:gd name="connsiteX173" fmla="*/ 842544 w 6456673"/>
              <a:gd name="connsiteY17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23078 w 6456673"/>
              <a:gd name="connsiteY103" fmla="*/ 611877 h 6857999"/>
              <a:gd name="connsiteX104" fmla="*/ 4916836 w 6456673"/>
              <a:gd name="connsiteY104" fmla="*/ 632436 h 6857999"/>
              <a:gd name="connsiteX105" fmla="*/ 4940674 w 6456673"/>
              <a:gd name="connsiteY105" fmla="*/ 620650 h 6857999"/>
              <a:gd name="connsiteX106" fmla="*/ 5169929 w 6456673"/>
              <a:gd name="connsiteY106" fmla="*/ 432780 h 6857999"/>
              <a:gd name="connsiteX107" fmla="*/ 5128101 w 6456673"/>
              <a:gd name="connsiteY107" fmla="*/ 439869 h 6857999"/>
              <a:gd name="connsiteX108" fmla="*/ 5094958 w 6456673"/>
              <a:gd name="connsiteY108" fmla="*/ 460252 h 6857999"/>
              <a:gd name="connsiteX109" fmla="*/ 5073246 w 6456673"/>
              <a:gd name="connsiteY109" fmla="*/ 492420 h 6857999"/>
              <a:gd name="connsiteX110" fmla="*/ 5065448 w 6456673"/>
              <a:gd name="connsiteY110" fmla="*/ 534602 h 6857999"/>
              <a:gd name="connsiteX111" fmla="*/ 5073246 w 6456673"/>
              <a:gd name="connsiteY111" fmla="*/ 576784 h 6857999"/>
              <a:gd name="connsiteX112" fmla="*/ 5094958 w 6456673"/>
              <a:gd name="connsiteY112" fmla="*/ 608953 h 6857999"/>
              <a:gd name="connsiteX113" fmla="*/ 5128101 w 6456673"/>
              <a:gd name="connsiteY113" fmla="*/ 629335 h 6857999"/>
              <a:gd name="connsiteX114" fmla="*/ 5169929 w 6456673"/>
              <a:gd name="connsiteY114" fmla="*/ 636425 h 6857999"/>
              <a:gd name="connsiteX115" fmla="*/ 5211757 w 6456673"/>
              <a:gd name="connsiteY115" fmla="*/ 632082 h 6857999"/>
              <a:gd name="connsiteX116" fmla="*/ 5251192 w 6456673"/>
              <a:gd name="connsiteY116" fmla="*/ 617815 h 6857999"/>
              <a:gd name="connsiteX117" fmla="*/ 5251192 w 6456673"/>
              <a:gd name="connsiteY117" fmla="*/ 516524 h 6857999"/>
              <a:gd name="connsiteX118" fmla="*/ 5175423 w 6456673"/>
              <a:gd name="connsiteY118" fmla="*/ 516524 h 6857999"/>
              <a:gd name="connsiteX119" fmla="*/ 5175423 w 6456673"/>
              <a:gd name="connsiteY119" fmla="*/ 555959 h 6857999"/>
              <a:gd name="connsiteX120" fmla="*/ 5210162 w 6456673"/>
              <a:gd name="connsiteY120" fmla="*/ 555959 h 6857999"/>
              <a:gd name="connsiteX121" fmla="*/ 5210162 w 6456673"/>
              <a:gd name="connsiteY121" fmla="*/ 587419 h 6857999"/>
              <a:gd name="connsiteX122" fmla="*/ 5194033 w 6456673"/>
              <a:gd name="connsiteY122" fmla="*/ 593888 h 6857999"/>
              <a:gd name="connsiteX123" fmla="*/ 5169929 w 6456673"/>
              <a:gd name="connsiteY123" fmla="*/ 597078 h 6857999"/>
              <a:gd name="connsiteX124" fmla="*/ 5145204 w 6456673"/>
              <a:gd name="connsiteY124" fmla="*/ 592470 h 6857999"/>
              <a:gd name="connsiteX125" fmla="*/ 5126151 w 6456673"/>
              <a:gd name="connsiteY125" fmla="*/ 579443 h 6857999"/>
              <a:gd name="connsiteX126" fmla="*/ 5114011 w 6456673"/>
              <a:gd name="connsiteY126" fmla="*/ 559770 h 6857999"/>
              <a:gd name="connsiteX127" fmla="*/ 5109757 w 6456673"/>
              <a:gd name="connsiteY127" fmla="*/ 534691 h 6857999"/>
              <a:gd name="connsiteX128" fmla="*/ 5114011 w 6456673"/>
              <a:gd name="connsiteY128" fmla="*/ 509789 h 6857999"/>
              <a:gd name="connsiteX129" fmla="*/ 5126151 w 6456673"/>
              <a:gd name="connsiteY129" fmla="*/ 489939 h 6857999"/>
              <a:gd name="connsiteX130" fmla="*/ 5145204 w 6456673"/>
              <a:gd name="connsiteY130" fmla="*/ 476912 h 6857999"/>
              <a:gd name="connsiteX131" fmla="*/ 5169929 w 6456673"/>
              <a:gd name="connsiteY131" fmla="*/ 472304 h 6857999"/>
              <a:gd name="connsiteX132" fmla="*/ 5197312 w 6456673"/>
              <a:gd name="connsiteY132" fmla="*/ 476912 h 6857999"/>
              <a:gd name="connsiteX133" fmla="*/ 5216985 w 6456673"/>
              <a:gd name="connsiteY133" fmla="*/ 490559 h 6857999"/>
              <a:gd name="connsiteX134" fmla="*/ 5247115 w 6456673"/>
              <a:gd name="connsiteY134" fmla="*/ 457682 h 6857999"/>
              <a:gd name="connsiteX135" fmla="*/ 5212731 w 6456673"/>
              <a:gd name="connsiteY135" fmla="*/ 438363 h 6857999"/>
              <a:gd name="connsiteX136" fmla="*/ 5169929 w 6456673"/>
              <a:gd name="connsiteY136" fmla="*/ 432780 h 6857999"/>
              <a:gd name="connsiteX137" fmla="*/ 5722907 w 6456673"/>
              <a:gd name="connsiteY137" fmla="*/ 428614 h 6857999"/>
              <a:gd name="connsiteX138" fmla="*/ 5620198 w 6456673"/>
              <a:gd name="connsiteY138" fmla="*/ 511561 h 6857999"/>
              <a:gd name="connsiteX139" fmla="*/ 5634466 w 6456673"/>
              <a:gd name="connsiteY139" fmla="*/ 521840 h 6857999"/>
              <a:gd name="connsiteX140" fmla="*/ 5647935 w 6456673"/>
              <a:gd name="connsiteY140" fmla="*/ 515460 h 6857999"/>
              <a:gd name="connsiteX141" fmla="*/ 5665393 w 6456673"/>
              <a:gd name="connsiteY141" fmla="*/ 532918 h 6857999"/>
              <a:gd name="connsiteX142" fmla="*/ 5662646 w 6456673"/>
              <a:gd name="connsiteY142" fmla="*/ 542222 h 6857999"/>
              <a:gd name="connsiteX143" fmla="*/ 5676914 w 6456673"/>
              <a:gd name="connsiteY143" fmla="*/ 552502 h 6857999"/>
              <a:gd name="connsiteX144" fmla="*/ 5722907 w 6456673"/>
              <a:gd name="connsiteY144" fmla="*/ 428614 h 6857999"/>
              <a:gd name="connsiteX145" fmla="*/ 5647847 w 6456673"/>
              <a:gd name="connsiteY145" fmla="*/ 416917 h 6857999"/>
              <a:gd name="connsiteX146" fmla="*/ 5633491 w 6456673"/>
              <a:gd name="connsiteY146" fmla="*/ 433046 h 6857999"/>
              <a:gd name="connsiteX147" fmla="*/ 5633402 w 6456673"/>
              <a:gd name="connsiteY147" fmla="*/ 433046 h 6857999"/>
              <a:gd name="connsiteX148" fmla="*/ 5547886 w 6456673"/>
              <a:gd name="connsiteY148" fmla="*/ 518562 h 6857999"/>
              <a:gd name="connsiteX149" fmla="*/ 5547886 w 6456673"/>
              <a:gd name="connsiteY149" fmla="*/ 518651 h 6857999"/>
              <a:gd name="connsiteX150" fmla="*/ 5531757 w 6456673"/>
              <a:gd name="connsiteY150" fmla="*/ 533007 h 6857999"/>
              <a:gd name="connsiteX151" fmla="*/ 5547886 w 6456673"/>
              <a:gd name="connsiteY151" fmla="*/ 547363 h 6857999"/>
              <a:gd name="connsiteX152" fmla="*/ 5547886 w 6456673"/>
              <a:gd name="connsiteY152" fmla="*/ 547452 h 6857999"/>
              <a:gd name="connsiteX153" fmla="*/ 5577130 w 6456673"/>
              <a:gd name="connsiteY153" fmla="*/ 605142 h 6857999"/>
              <a:gd name="connsiteX154" fmla="*/ 5585725 w 6456673"/>
              <a:gd name="connsiteY154" fmla="*/ 582013 h 6857999"/>
              <a:gd name="connsiteX155" fmla="*/ 5568799 w 6456673"/>
              <a:gd name="connsiteY155" fmla="*/ 533007 h 6857999"/>
              <a:gd name="connsiteX156" fmla="*/ 5647847 w 6456673"/>
              <a:gd name="connsiteY156" fmla="*/ 453959 h 6857999"/>
              <a:gd name="connsiteX157" fmla="*/ 5674698 w 6456673"/>
              <a:gd name="connsiteY157" fmla="*/ 458656 h 6857999"/>
              <a:gd name="connsiteX158" fmla="*/ 5693928 w 6456673"/>
              <a:gd name="connsiteY158" fmla="*/ 443148 h 6857999"/>
              <a:gd name="connsiteX159" fmla="*/ 5662292 w 6456673"/>
              <a:gd name="connsiteY159" fmla="*/ 433046 h 6857999"/>
              <a:gd name="connsiteX160" fmla="*/ 5662203 w 6456673"/>
              <a:gd name="connsiteY160" fmla="*/ 433046 h 6857999"/>
              <a:gd name="connsiteX161" fmla="*/ 5662114 w 6456673"/>
              <a:gd name="connsiteY161" fmla="*/ 432957 h 6857999"/>
              <a:gd name="connsiteX162" fmla="*/ 5647847 w 6456673"/>
              <a:gd name="connsiteY162" fmla="*/ 416917 h 6857999"/>
              <a:gd name="connsiteX163" fmla="*/ 842544 w 6456673"/>
              <a:gd name="connsiteY163" fmla="*/ 0 h 6857999"/>
              <a:gd name="connsiteX164" fmla="*/ 2733870 w 6456673"/>
              <a:gd name="connsiteY164" fmla="*/ 0 h 6857999"/>
              <a:gd name="connsiteX165" fmla="*/ 6456673 w 6456673"/>
              <a:gd name="connsiteY165" fmla="*/ 0 h 6857999"/>
              <a:gd name="connsiteX166" fmla="*/ 6456673 w 6456673"/>
              <a:gd name="connsiteY166" fmla="*/ 1856904 h 6857999"/>
              <a:gd name="connsiteX167" fmla="*/ 6456673 w 6456673"/>
              <a:gd name="connsiteY167" fmla="*/ 6857999 h 6857999"/>
              <a:gd name="connsiteX168" fmla="*/ 818673 w 6456673"/>
              <a:gd name="connsiteY168" fmla="*/ 6857999 h 6857999"/>
              <a:gd name="connsiteX169" fmla="*/ 739464 w 6456673"/>
              <a:gd name="connsiteY169" fmla="*/ 6703345 h 6857999"/>
              <a:gd name="connsiteX170" fmla="*/ 0 w 6456673"/>
              <a:gd name="connsiteY170" fmla="*/ 3452303 h 6857999"/>
              <a:gd name="connsiteX171" fmla="*/ 739464 w 6456673"/>
              <a:gd name="connsiteY171" fmla="*/ 201263 h 6857999"/>
              <a:gd name="connsiteX172" fmla="*/ 842544 w 6456673"/>
              <a:gd name="connsiteY17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4940674 w 6456673"/>
              <a:gd name="connsiteY102" fmla="*/ 620650 h 6857999"/>
              <a:gd name="connsiteX103" fmla="*/ 4823078 w 6456673"/>
              <a:gd name="connsiteY103" fmla="*/ 611877 h 6857999"/>
              <a:gd name="connsiteX104" fmla="*/ 4940674 w 6456673"/>
              <a:gd name="connsiteY104" fmla="*/ 620650 h 6857999"/>
              <a:gd name="connsiteX105" fmla="*/ 5169929 w 6456673"/>
              <a:gd name="connsiteY105" fmla="*/ 432780 h 6857999"/>
              <a:gd name="connsiteX106" fmla="*/ 5128101 w 6456673"/>
              <a:gd name="connsiteY106" fmla="*/ 439869 h 6857999"/>
              <a:gd name="connsiteX107" fmla="*/ 5094958 w 6456673"/>
              <a:gd name="connsiteY107" fmla="*/ 460252 h 6857999"/>
              <a:gd name="connsiteX108" fmla="*/ 5073246 w 6456673"/>
              <a:gd name="connsiteY108" fmla="*/ 492420 h 6857999"/>
              <a:gd name="connsiteX109" fmla="*/ 5065448 w 6456673"/>
              <a:gd name="connsiteY109" fmla="*/ 534602 h 6857999"/>
              <a:gd name="connsiteX110" fmla="*/ 5073246 w 6456673"/>
              <a:gd name="connsiteY110" fmla="*/ 576784 h 6857999"/>
              <a:gd name="connsiteX111" fmla="*/ 5094958 w 6456673"/>
              <a:gd name="connsiteY111" fmla="*/ 608953 h 6857999"/>
              <a:gd name="connsiteX112" fmla="*/ 5128101 w 6456673"/>
              <a:gd name="connsiteY112" fmla="*/ 629335 h 6857999"/>
              <a:gd name="connsiteX113" fmla="*/ 5169929 w 6456673"/>
              <a:gd name="connsiteY113" fmla="*/ 636425 h 6857999"/>
              <a:gd name="connsiteX114" fmla="*/ 5211757 w 6456673"/>
              <a:gd name="connsiteY114" fmla="*/ 632082 h 6857999"/>
              <a:gd name="connsiteX115" fmla="*/ 5251192 w 6456673"/>
              <a:gd name="connsiteY115" fmla="*/ 617815 h 6857999"/>
              <a:gd name="connsiteX116" fmla="*/ 5251192 w 6456673"/>
              <a:gd name="connsiteY116" fmla="*/ 516524 h 6857999"/>
              <a:gd name="connsiteX117" fmla="*/ 5175423 w 6456673"/>
              <a:gd name="connsiteY117" fmla="*/ 516524 h 6857999"/>
              <a:gd name="connsiteX118" fmla="*/ 5175423 w 6456673"/>
              <a:gd name="connsiteY118" fmla="*/ 555959 h 6857999"/>
              <a:gd name="connsiteX119" fmla="*/ 5210162 w 6456673"/>
              <a:gd name="connsiteY119" fmla="*/ 555959 h 6857999"/>
              <a:gd name="connsiteX120" fmla="*/ 5210162 w 6456673"/>
              <a:gd name="connsiteY120" fmla="*/ 587419 h 6857999"/>
              <a:gd name="connsiteX121" fmla="*/ 5194033 w 6456673"/>
              <a:gd name="connsiteY121" fmla="*/ 593888 h 6857999"/>
              <a:gd name="connsiteX122" fmla="*/ 5169929 w 6456673"/>
              <a:gd name="connsiteY122" fmla="*/ 597078 h 6857999"/>
              <a:gd name="connsiteX123" fmla="*/ 5145204 w 6456673"/>
              <a:gd name="connsiteY123" fmla="*/ 592470 h 6857999"/>
              <a:gd name="connsiteX124" fmla="*/ 5126151 w 6456673"/>
              <a:gd name="connsiteY124" fmla="*/ 579443 h 6857999"/>
              <a:gd name="connsiteX125" fmla="*/ 5114011 w 6456673"/>
              <a:gd name="connsiteY125" fmla="*/ 559770 h 6857999"/>
              <a:gd name="connsiteX126" fmla="*/ 5109757 w 6456673"/>
              <a:gd name="connsiteY126" fmla="*/ 534691 h 6857999"/>
              <a:gd name="connsiteX127" fmla="*/ 5114011 w 6456673"/>
              <a:gd name="connsiteY127" fmla="*/ 509789 h 6857999"/>
              <a:gd name="connsiteX128" fmla="*/ 5126151 w 6456673"/>
              <a:gd name="connsiteY128" fmla="*/ 489939 h 6857999"/>
              <a:gd name="connsiteX129" fmla="*/ 5145204 w 6456673"/>
              <a:gd name="connsiteY129" fmla="*/ 476912 h 6857999"/>
              <a:gd name="connsiteX130" fmla="*/ 5169929 w 6456673"/>
              <a:gd name="connsiteY130" fmla="*/ 472304 h 6857999"/>
              <a:gd name="connsiteX131" fmla="*/ 5197312 w 6456673"/>
              <a:gd name="connsiteY131" fmla="*/ 476912 h 6857999"/>
              <a:gd name="connsiteX132" fmla="*/ 5216985 w 6456673"/>
              <a:gd name="connsiteY132" fmla="*/ 490559 h 6857999"/>
              <a:gd name="connsiteX133" fmla="*/ 5247115 w 6456673"/>
              <a:gd name="connsiteY133" fmla="*/ 457682 h 6857999"/>
              <a:gd name="connsiteX134" fmla="*/ 5212731 w 6456673"/>
              <a:gd name="connsiteY134" fmla="*/ 438363 h 6857999"/>
              <a:gd name="connsiteX135" fmla="*/ 5169929 w 6456673"/>
              <a:gd name="connsiteY135" fmla="*/ 432780 h 6857999"/>
              <a:gd name="connsiteX136" fmla="*/ 5722907 w 6456673"/>
              <a:gd name="connsiteY136" fmla="*/ 428614 h 6857999"/>
              <a:gd name="connsiteX137" fmla="*/ 5620198 w 6456673"/>
              <a:gd name="connsiteY137" fmla="*/ 511561 h 6857999"/>
              <a:gd name="connsiteX138" fmla="*/ 5634466 w 6456673"/>
              <a:gd name="connsiteY138" fmla="*/ 521840 h 6857999"/>
              <a:gd name="connsiteX139" fmla="*/ 5647935 w 6456673"/>
              <a:gd name="connsiteY139" fmla="*/ 515460 h 6857999"/>
              <a:gd name="connsiteX140" fmla="*/ 5665393 w 6456673"/>
              <a:gd name="connsiteY140" fmla="*/ 532918 h 6857999"/>
              <a:gd name="connsiteX141" fmla="*/ 5662646 w 6456673"/>
              <a:gd name="connsiteY141" fmla="*/ 542222 h 6857999"/>
              <a:gd name="connsiteX142" fmla="*/ 5676914 w 6456673"/>
              <a:gd name="connsiteY142" fmla="*/ 552502 h 6857999"/>
              <a:gd name="connsiteX143" fmla="*/ 5722907 w 6456673"/>
              <a:gd name="connsiteY143" fmla="*/ 428614 h 6857999"/>
              <a:gd name="connsiteX144" fmla="*/ 5647847 w 6456673"/>
              <a:gd name="connsiteY144" fmla="*/ 416917 h 6857999"/>
              <a:gd name="connsiteX145" fmla="*/ 5633491 w 6456673"/>
              <a:gd name="connsiteY145" fmla="*/ 433046 h 6857999"/>
              <a:gd name="connsiteX146" fmla="*/ 5633402 w 6456673"/>
              <a:gd name="connsiteY146" fmla="*/ 433046 h 6857999"/>
              <a:gd name="connsiteX147" fmla="*/ 5547886 w 6456673"/>
              <a:gd name="connsiteY147" fmla="*/ 518562 h 6857999"/>
              <a:gd name="connsiteX148" fmla="*/ 5547886 w 6456673"/>
              <a:gd name="connsiteY148" fmla="*/ 518651 h 6857999"/>
              <a:gd name="connsiteX149" fmla="*/ 5531757 w 6456673"/>
              <a:gd name="connsiteY149" fmla="*/ 533007 h 6857999"/>
              <a:gd name="connsiteX150" fmla="*/ 5547886 w 6456673"/>
              <a:gd name="connsiteY150" fmla="*/ 547363 h 6857999"/>
              <a:gd name="connsiteX151" fmla="*/ 5547886 w 6456673"/>
              <a:gd name="connsiteY151" fmla="*/ 547452 h 6857999"/>
              <a:gd name="connsiteX152" fmla="*/ 5577130 w 6456673"/>
              <a:gd name="connsiteY152" fmla="*/ 605142 h 6857999"/>
              <a:gd name="connsiteX153" fmla="*/ 5585725 w 6456673"/>
              <a:gd name="connsiteY153" fmla="*/ 582013 h 6857999"/>
              <a:gd name="connsiteX154" fmla="*/ 5568799 w 6456673"/>
              <a:gd name="connsiteY154" fmla="*/ 533007 h 6857999"/>
              <a:gd name="connsiteX155" fmla="*/ 5647847 w 6456673"/>
              <a:gd name="connsiteY155" fmla="*/ 453959 h 6857999"/>
              <a:gd name="connsiteX156" fmla="*/ 5674698 w 6456673"/>
              <a:gd name="connsiteY156" fmla="*/ 458656 h 6857999"/>
              <a:gd name="connsiteX157" fmla="*/ 5693928 w 6456673"/>
              <a:gd name="connsiteY157" fmla="*/ 443148 h 6857999"/>
              <a:gd name="connsiteX158" fmla="*/ 5662292 w 6456673"/>
              <a:gd name="connsiteY158" fmla="*/ 433046 h 6857999"/>
              <a:gd name="connsiteX159" fmla="*/ 5662203 w 6456673"/>
              <a:gd name="connsiteY159" fmla="*/ 433046 h 6857999"/>
              <a:gd name="connsiteX160" fmla="*/ 5662114 w 6456673"/>
              <a:gd name="connsiteY160" fmla="*/ 432957 h 6857999"/>
              <a:gd name="connsiteX161" fmla="*/ 5647847 w 6456673"/>
              <a:gd name="connsiteY161" fmla="*/ 416917 h 6857999"/>
              <a:gd name="connsiteX162" fmla="*/ 842544 w 6456673"/>
              <a:gd name="connsiteY162" fmla="*/ 0 h 6857999"/>
              <a:gd name="connsiteX163" fmla="*/ 2733870 w 6456673"/>
              <a:gd name="connsiteY163" fmla="*/ 0 h 6857999"/>
              <a:gd name="connsiteX164" fmla="*/ 6456673 w 6456673"/>
              <a:gd name="connsiteY164" fmla="*/ 0 h 6857999"/>
              <a:gd name="connsiteX165" fmla="*/ 6456673 w 6456673"/>
              <a:gd name="connsiteY165" fmla="*/ 1856904 h 6857999"/>
              <a:gd name="connsiteX166" fmla="*/ 6456673 w 6456673"/>
              <a:gd name="connsiteY166" fmla="*/ 6857999 h 6857999"/>
              <a:gd name="connsiteX167" fmla="*/ 818673 w 6456673"/>
              <a:gd name="connsiteY167" fmla="*/ 6857999 h 6857999"/>
              <a:gd name="connsiteX168" fmla="*/ 739464 w 6456673"/>
              <a:gd name="connsiteY168" fmla="*/ 6703345 h 6857999"/>
              <a:gd name="connsiteX169" fmla="*/ 0 w 6456673"/>
              <a:gd name="connsiteY169" fmla="*/ 3452303 h 6857999"/>
              <a:gd name="connsiteX170" fmla="*/ 739464 w 6456673"/>
              <a:gd name="connsiteY170" fmla="*/ 201263 h 6857999"/>
              <a:gd name="connsiteX171" fmla="*/ 842544 w 6456673"/>
              <a:gd name="connsiteY17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16524 h 6857999"/>
              <a:gd name="connsiteX115" fmla="*/ 5175423 w 6456673"/>
              <a:gd name="connsiteY115" fmla="*/ 555959 h 6857999"/>
              <a:gd name="connsiteX116" fmla="*/ 5210162 w 6456673"/>
              <a:gd name="connsiteY116" fmla="*/ 555959 h 6857999"/>
              <a:gd name="connsiteX117" fmla="*/ 5210162 w 6456673"/>
              <a:gd name="connsiteY117" fmla="*/ 587419 h 6857999"/>
              <a:gd name="connsiteX118" fmla="*/ 5194033 w 6456673"/>
              <a:gd name="connsiteY118" fmla="*/ 593888 h 6857999"/>
              <a:gd name="connsiteX119" fmla="*/ 5169929 w 6456673"/>
              <a:gd name="connsiteY119" fmla="*/ 597078 h 6857999"/>
              <a:gd name="connsiteX120" fmla="*/ 5145204 w 6456673"/>
              <a:gd name="connsiteY120" fmla="*/ 592470 h 6857999"/>
              <a:gd name="connsiteX121" fmla="*/ 5126151 w 6456673"/>
              <a:gd name="connsiteY121" fmla="*/ 579443 h 6857999"/>
              <a:gd name="connsiteX122" fmla="*/ 5114011 w 6456673"/>
              <a:gd name="connsiteY122" fmla="*/ 559770 h 6857999"/>
              <a:gd name="connsiteX123" fmla="*/ 5109757 w 6456673"/>
              <a:gd name="connsiteY123" fmla="*/ 534691 h 6857999"/>
              <a:gd name="connsiteX124" fmla="*/ 5114011 w 6456673"/>
              <a:gd name="connsiteY124" fmla="*/ 509789 h 6857999"/>
              <a:gd name="connsiteX125" fmla="*/ 5126151 w 6456673"/>
              <a:gd name="connsiteY125" fmla="*/ 489939 h 6857999"/>
              <a:gd name="connsiteX126" fmla="*/ 5145204 w 6456673"/>
              <a:gd name="connsiteY126" fmla="*/ 476912 h 6857999"/>
              <a:gd name="connsiteX127" fmla="*/ 5169929 w 6456673"/>
              <a:gd name="connsiteY127" fmla="*/ 472304 h 6857999"/>
              <a:gd name="connsiteX128" fmla="*/ 5197312 w 6456673"/>
              <a:gd name="connsiteY128" fmla="*/ 476912 h 6857999"/>
              <a:gd name="connsiteX129" fmla="*/ 5216985 w 6456673"/>
              <a:gd name="connsiteY129" fmla="*/ 490559 h 6857999"/>
              <a:gd name="connsiteX130" fmla="*/ 5247115 w 6456673"/>
              <a:gd name="connsiteY130" fmla="*/ 457682 h 6857999"/>
              <a:gd name="connsiteX131" fmla="*/ 5212731 w 6456673"/>
              <a:gd name="connsiteY131" fmla="*/ 438363 h 6857999"/>
              <a:gd name="connsiteX132" fmla="*/ 5169929 w 6456673"/>
              <a:gd name="connsiteY132" fmla="*/ 432780 h 6857999"/>
              <a:gd name="connsiteX133" fmla="*/ 5722907 w 6456673"/>
              <a:gd name="connsiteY133" fmla="*/ 428614 h 6857999"/>
              <a:gd name="connsiteX134" fmla="*/ 5620198 w 6456673"/>
              <a:gd name="connsiteY134" fmla="*/ 511561 h 6857999"/>
              <a:gd name="connsiteX135" fmla="*/ 5634466 w 6456673"/>
              <a:gd name="connsiteY135" fmla="*/ 521840 h 6857999"/>
              <a:gd name="connsiteX136" fmla="*/ 5647935 w 6456673"/>
              <a:gd name="connsiteY136" fmla="*/ 515460 h 6857999"/>
              <a:gd name="connsiteX137" fmla="*/ 5665393 w 6456673"/>
              <a:gd name="connsiteY137" fmla="*/ 532918 h 6857999"/>
              <a:gd name="connsiteX138" fmla="*/ 5662646 w 6456673"/>
              <a:gd name="connsiteY138" fmla="*/ 542222 h 6857999"/>
              <a:gd name="connsiteX139" fmla="*/ 5676914 w 6456673"/>
              <a:gd name="connsiteY139" fmla="*/ 552502 h 6857999"/>
              <a:gd name="connsiteX140" fmla="*/ 5722907 w 6456673"/>
              <a:gd name="connsiteY140" fmla="*/ 428614 h 6857999"/>
              <a:gd name="connsiteX141" fmla="*/ 5647847 w 6456673"/>
              <a:gd name="connsiteY141" fmla="*/ 416917 h 6857999"/>
              <a:gd name="connsiteX142" fmla="*/ 5633491 w 6456673"/>
              <a:gd name="connsiteY142" fmla="*/ 433046 h 6857999"/>
              <a:gd name="connsiteX143" fmla="*/ 5633402 w 6456673"/>
              <a:gd name="connsiteY143" fmla="*/ 433046 h 6857999"/>
              <a:gd name="connsiteX144" fmla="*/ 5547886 w 6456673"/>
              <a:gd name="connsiteY144" fmla="*/ 518562 h 6857999"/>
              <a:gd name="connsiteX145" fmla="*/ 5547886 w 6456673"/>
              <a:gd name="connsiteY145" fmla="*/ 518651 h 6857999"/>
              <a:gd name="connsiteX146" fmla="*/ 5531757 w 6456673"/>
              <a:gd name="connsiteY146" fmla="*/ 533007 h 6857999"/>
              <a:gd name="connsiteX147" fmla="*/ 5547886 w 6456673"/>
              <a:gd name="connsiteY147" fmla="*/ 547363 h 6857999"/>
              <a:gd name="connsiteX148" fmla="*/ 5547886 w 6456673"/>
              <a:gd name="connsiteY148" fmla="*/ 547452 h 6857999"/>
              <a:gd name="connsiteX149" fmla="*/ 5577130 w 6456673"/>
              <a:gd name="connsiteY149" fmla="*/ 605142 h 6857999"/>
              <a:gd name="connsiteX150" fmla="*/ 5585725 w 6456673"/>
              <a:gd name="connsiteY150" fmla="*/ 582013 h 6857999"/>
              <a:gd name="connsiteX151" fmla="*/ 5568799 w 6456673"/>
              <a:gd name="connsiteY151" fmla="*/ 533007 h 6857999"/>
              <a:gd name="connsiteX152" fmla="*/ 5647847 w 6456673"/>
              <a:gd name="connsiteY152" fmla="*/ 453959 h 6857999"/>
              <a:gd name="connsiteX153" fmla="*/ 5674698 w 6456673"/>
              <a:gd name="connsiteY153" fmla="*/ 458656 h 6857999"/>
              <a:gd name="connsiteX154" fmla="*/ 5693928 w 6456673"/>
              <a:gd name="connsiteY154" fmla="*/ 443148 h 6857999"/>
              <a:gd name="connsiteX155" fmla="*/ 5662292 w 6456673"/>
              <a:gd name="connsiteY155" fmla="*/ 433046 h 6857999"/>
              <a:gd name="connsiteX156" fmla="*/ 5662203 w 6456673"/>
              <a:gd name="connsiteY156" fmla="*/ 433046 h 6857999"/>
              <a:gd name="connsiteX157" fmla="*/ 5662114 w 6456673"/>
              <a:gd name="connsiteY157" fmla="*/ 432957 h 6857999"/>
              <a:gd name="connsiteX158" fmla="*/ 5647847 w 6456673"/>
              <a:gd name="connsiteY158" fmla="*/ 416917 h 6857999"/>
              <a:gd name="connsiteX159" fmla="*/ 842544 w 6456673"/>
              <a:gd name="connsiteY159" fmla="*/ 0 h 6857999"/>
              <a:gd name="connsiteX160" fmla="*/ 2733870 w 6456673"/>
              <a:gd name="connsiteY160" fmla="*/ 0 h 6857999"/>
              <a:gd name="connsiteX161" fmla="*/ 6456673 w 6456673"/>
              <a:gd name="connsiteY161" fmla="*/ 0 h 6857999"/>
              <a:gd name="connsiteX162" fmla="*/ 6456673 w 6456673"/>
              <a:gd name="connsiteY162" fmla="*/ 1856904 h 6857999"/>
              <a:gd name="connsiteX163" fmla="*/ 6456673 w 6456673"/>
              <a:gd name="connsiteY163" fmla="*/ 6857999 h 6857999"/>
              <a:gd name="connsiteX164" fmla="*/ 818673 w 6456673"/>
              <a:gd name="connsiteY164" fmla="*/ 6857999 h 6857999"/>
              <a:gd name="connsiteX165" fmla="*/ 739464 w 6456673"/>
              <a:gd name="connsiteY165" fmla="*/ 6703345 h 6857999"/>
              <a:gd name="connsiteX166" fmla="*/ 0 w 6456673"/>
              <a:gd name="connsiteY166" fmla="*/ 3452303 h 6857999"/>
              <a:gd name="connsiteX167" fmla="*/ 739464 w 6456673"/>
              <a:gd name="connsiteY167" fmla="*/ 201263 h 6857999"/>
              <a:gd name="connsiteX168" fmla="*/ 842544 w 6456673"/>
              <a:gd name="connsiteY16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16524 h 6857999"/>
              <a:gd name="connsiteX115" fmla="*/ 5175423 w 6456673"/>
              <a:gd name="connsiteY115" fmla="*/ 555959 h 6857999"/>
              <a:gd name="connsiteX116" fmla="*/ 5210162 w 6456673"/>
              <a:gd name="connsiteY116" fmla="*/ 555959 h 6857999"/>
              <a:gd name="connsiteX117" fmla="*/ 5210162 w 6456673"/>
              <a:gd name="connsiteY117" fmla="*/ 587419 h 6857999"/>
              <a:gd name="connsiteX118" fmla="*/ 5194033 w 6456673"/>
              <a:gd name="connsiteY118" fmla="*/ 593888 h 6857999"/>
              <a:gd name="connsiteX119" fmla="*/ 5169929 w 6456673"/>
              <a:gd name="connsiteY119" fmla="*/ 597078 h 6857999"/>
              <a:gd name="connsiteX120" fmla="*/ 5145204 w 6456673"/>
              <a:gd name="connsiteY120" fmla="*/ 592470 h 6857999"/>
              <a:gd name="connsiteX121" fmla="*/ 5126151 w 6456673"/>
              <a:gd name="connsiteY121" fmla="*/ 579443 h 6857999"/>
              <a:gd name="connsiteX122" fmla="*/ 5114011 w 6456673"/>
              <a:gd name="connsiteY122" fmla="*/ 559770 h 6857999"/>
              <a:gd name="connsiteX123" fmla="*/ 5109757 w 6456673"/>
              <a:gd name="connsiteY123" fmla="*/ 534691 h 6857999"/>
              <a:gd name="connsiteX124" fmla="*/ 5114011 w 6456673"/>
              <a:gd name="connsiteY124" fmla="*/ 509789 h 6857999"/>
              <a:gd name="connsiteX125" fmla="*/ 5126151 w 6456673"/>
              <a:gd name="connsiteY125" fmla="*/ 489939 h 6857999"/>
              <a:gd name="connsiteX126" fmla="*/ 5145204 w 6456673"/>
              <a:gd name="connsiteY126" fmla="*/ 476912 h 6857999"/>
              <a:gd name="connsiteX127" fmla="*/ 5169929 w 6456673"/>
              <a:gd name="connsiteY127" fmla="*/ 472304 h 6857999"/>
              <a:gd name="connsiteX128" fmla="*/ 5197312 w 6456673"/>
              <a:gd name="connsiteY128" fmla="*/ 476912 h 6857999"/>
              <a:gd name="connsiteX129" fmla="*/ 5247115 w 6456673"/>
              <a:gd name="connsiteY129" fmla="*/ 457682 h 6857999"/>
              <a:gd name="connsiteX130" fmla="*/ 5212731 w 6456673"/>
              <a:gd name="connsiteY130" fmla="*/ 438363 h 6857999"/>
              <a:gd name="connsiteX131" fmla="*/ 5169929 w 6456673"/>
              <a:gd name="connsiteY131" fmla="*/ 432780 h 6857999"/>
              <a:gd name="connsiteX132" fmla="*/ 5722907 w 6456673"/>
              <a:gd name="connsiteY132" fmla="*/ 428614 h 6857999"/>
              <a:gd name="connsiteX133" fmla="*/ 5620198 w 6456673"/>
              <a:gd name="connsiteY133" fmla="*/ 511561 h 6857999"/>
              <a:gd name="connsiteX134" fmla="*/ 5634466 w 6456673"/>
              <a:gd name="connsiteY134" fmla="*/ 521840 h 6857999"/>
              <a:gd name="connsiteX135" fmla="*/ 5647935 w 6456673"/>
              <a:gd name="connsiteY135" fmla="*/ 515460 h 6857999"/>
              <a:gd name="connsiteX136" fmla="*/ 5665393 w 6456673"/>
              <a:gd name="connsiteY136" fmla="*/ 532918 h 6857999"/>
              <a:gd name="connsiteX137" fmla="*/ 5662646 w 6456673"/>
              <a:gd name="connsiteY137" fmla="*/ 542222 h 6857999"/>
              <a:gd name="connsiteX138" fmla="*/ 5676914 w 6456673"/>
              <a:gd name="connsiteY138" fmla="*/ 552502 h 6857999"/>
              <a:gd name="connsiteX139" fmla="*/ 5722907 w 6456673"/>
              <a:gd name="connsiteY139" fmla="*/ 428614 h 6857999"/>
              <a:gd name="connsiteX140" fmla="*/ 5647847 w 6456673"/>
              <a:gd name="connsiteY140" fmla="*/ 416917 h 6857999"/>
              <a:gd name="connsiteX141" fmla="*/ 5633491 w 6456673"/>
              <a:gd name="connsiteY141" fmla="*/ 433046 h 6857999"/>
              <a:gd name="connsiteX142" fmla="*/ 5633402 w 6456673"/>
              <a:gd name="connsiteY142" fmla="*/ 433046 h 6857999"/>
              <a:gd name="connsiteX143" fmla="*/ 5547886 w 6456673"/>
              <a:gd name="connsiteY143" fmla="*/ 518562 h 6857999"/>
              <a:gd name="connsiteX144" fmla="*/ 5547886 w 6456673"/>
              <a:gd name="connsiteY144" fmla="*/ 518651 h 6857999"/>
              <a:gd name="connsiteX145" fmla="*/ 5531757 w 6456673"/>
              <a:gd name="connsiteY145" fmla="*/ 533007 h 6857999"/>
              <a:gd name="connsiteX146" fmla="*/ 5547886 w 6456673"/>
              <a:gd name="connsiteY146" fmla="*/ 547363 h 6857999"/>
              <a:gd name="connsiteX147" fmla="*/ 5547886 w 6456673"/>
              <a:gd name="connsiteY147" fmla="*/ 547452 h 6857999"/>
              <a:gd name="connsiteX148" fmla="*/ 5577130 w 6456673"/>
              <a:gd name="connsiteY148" fmla="*/ 605142 h 6857999"/>
              <a:gd name="connsiteX149" fmla="*/ 5585725 w 6456673"/>
              <a:gd name="connsiteY149" fmla="*/ 582013 h 6857999"/>
              <a:gd name="connsiteX150" fmla="*/ 5568799 w 6456673"/>
              <a:gd name="connsiteY150" fmla="*/ 533007 h 6857999"/>
              <a:gd name="connsiteX151" fmla="*/ 5647847 w 6456673"/>
              <a:gd name="connsiteY151" fmla="*/ 453959 h 6857999"/>
              <a:gd name="connsiteX152" fmla="*/ 5674698 w 6456673"/>
              <a:gd name="connsiteY152" fmla="*/ 458656 h 6857999"/>
              <a:gd name="connsiteX153" fmla="*/ 5693928 w 6456673"/>
              <a:gd name="connsiteY153" fmla="*/ 443148 h 6857999"/>
              <a:gd name="connsiteX154" fmla="*/ 5662292 w 6456673"/>
              <a:gd name="connsiteY154" fmla="*/ 433046 h 6857999"/>
              <a:gd name="connsiteX155" fmla="*/ 5662203 w 6456673"/>
              <a:gd name="connsiteY155" fmla="*/ 433046 h 6857999"/>
              <a:gd name="connsiteX156" fmla="*/ 5662114 w 6456673"/>
              <a:gd name="connsiteY156" fmla="*/ 432957 h 6857999"/>
              <a:gd name="connsiteX157" fmla="*/ 5647847 w 6456673"/>
              <a:gd name="connsiteY157" fmla="*/ 416917 h 6857999"/>
              <a:gd name="connsiteX158" fmla="*/ 842544 w 6456673"/>
              <a:gd name="connsiteY158" fmla="*/ 0 h 6857999"/>
              <a:gd name="connsiteX159" fmla="*/ 2733870 w 6456673"/>
              <a:gd name="connsiteY159" fmla="*/ 0 h 6857999"/>
              <a:gd name="connsiteX160" fmla="*/ 6456673 w 6456673"/>
              <a:gd name="connsiteY160" fmla="*/ 0 h 6857999"/>
              <a:gd name="connsiteX161" fmla="*/ 6456673 w 6456673"/>
              <a:gd name="connsiteY161" fmla="*/ 1856904 h 6857999"/>
              <a:gd name="connsiteX162" fmla="*/ 6456673 w 6456673"/>
              <a:gd name="connsiteY162" fmla="*/ 6857999 h 6857999"/>
              <a:gd name="connsiteX163" fmla="*/ 818673 w 6456673"/>
              <a:gd name="connsiteY163" fmla="*/ 6857999 h 6857999"/>
              <a:gd name="connsiteX164" fmla="*/ 739464 w 6456673"/>
              <a:gd name="connsiteY164" fmla="*/ 6703345 h 6857999"/>
              <a:gd name="connsiteX165" fmla="*/ 0 w 6456673"/>
              <a:gd name="connsiteY165" fmla="*/ 3452303 h 6857999"/>
              <a:gd name="connsiteX166" fmla="*/ 739464 w 6456673"/>
              <a:gd name="connsiteY166" fmla="*/ 201263 h 6857999"/>
              <a:gd name="connsiteX167" fmla="*/ 842544 w 6456673"/>
              <a:gd name="connsiteY16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16524 h 6857999"/>
              <a:gd name="connsiteX115" fmla="*/ 5175423 w 6456673"/>
              <a:gd name="connsiteY115" fmla="*/ 555959 h 6857999"/>
              <a:gd name="connsiteX116" fmla="*/ 5210162 w 6456673"/>
              <a:gd name="connsiteY116" fmla="*/ 555959 h 6857999"/>
              <a:gd name="connsiteX117" fmla="*/ 5210162 w 6456673"/>
              <a:gd name="connsiteY117" fmla="*/ 587419 h 6857999"/>
              <a:gd name="connsiteX118" fmla="*/ 5194033 w 6456673"/>
              <a:gd name="connsiteY118" fmla="*/ 593888 h 6857999"/>
              <a:gd name="connsiteX119" fmla="*/ 5169929 w 6456673"/>
              <a:gd name="connsiteY119" fmla="*/ 597078 h 6857999"/>
              <a:gd name="connsiteX120" fmla="*/ 5145204 w 6456673"/>
              <a:gd name="connsiteY120" fmla="*/ 592470 h 6857999"/>
              <a:gd name="connsiteX121" fmla="*/ 5126151 w 6456673"/>
              <a:gd name="connsiteY121" fmla="*/ 579443 h 6857999"/>
              <a:gd name="connsiteX122" fmla="*/ 5114011 w 6456673"/>
              <a:gd name="connsiteY122" fmla="*/ 559770 h 6857999"/>
              <a:gd name="connsiteX123" fmla="*/ 5109757 w 6456673"/>
              <a:gd name="connsiteY123" fmla="*/ 534691 h 6857999"/>
              <a:gd name="connsiteX124" fmla="*/ 5114011 w 6456673"/>
              <a:gd name="connsiteY124" fmla="*/ 509789 h 6857999"/>
              <a:gd name="connsiteX125" fmla="*/ 5126151 w 6456673"/>
              <a:gd name="connsiteY125" fmla="*/ 489939 h 6857999"/>
              <a:gd name="connsiteX126" fmla="*/ 5145204 w 6456673"/>
              <a:gd name="connsiteY126" fmla="*/ 476912 h 6857999"/>
              <a:gd name="connsiteX127" fmla="*/ 5169929 w 6456673"/>
              <a:gd name="connsiteY127" fmla="*/ 472304 h 6857999"/>
              <a:gd name="connsiteX128" fmla="*/ 5247115 w 6456673"/>
              <a:gd name="connsiteY128" fmla="*/ 457682 h 6857999"/>
              <a:gd name="connsiteX129" fmla="*/ 5212731 w 6456673"/>
              <a:gd name="connsiteY129" fmla="*/ 438363 h 6857999"/>
              <a:gd name="connsiteX130" fmla="*/ 5169929 w 6456673"/>
              <a:gd name="connsiteY130" fmla="*/ 432780 h 6857999"/>
              <a:gd name="connsiteX131" fmla="*/ 5722907 w 6456673"/>
              <a:gd name="connsiteY131" fmla="*/ 428614 h 6857999"/>
              <a:gd name="connsiteX132" fmla="*/ 5620198 w 6456673"/>
              <a:gd name="connsiteY132" fmla="*/ 511561 h 6857999"/>
              <a:gd name="connsiteX133" fmla="*/ 5634466 w 6456673"/>
              <a:gd name="connsiteY133" fmla="*/ 521840 h 6857999"/>
              <a:gd name="connsiteX134" fmla="*/ 5647935 w 6456673"/>
              <a:gd name="connsiteY134" fmla="*/ 515460 h 6857999"/>
              <a:gd name="connsiteX135" fmla="*/ 5665393 w 6456673"/>
              <a:gd name="connsiteY135" fmla="*/ 532918 h 6857999"/>
              <a:gd name="connsiteX136" fmla="*/ 5662646 w 6456673"/>
              <a:gd name="connsiteY136" fmla="*/ 542222 h 6857999"/>
              <a:gd name="connsiteX137" fmla="*/ 5676914 w 6456673"/>
              <a:gd name="connsiteY137" fmla="*/ 552502 h 6857999"/>
              <a:gd name="connsiteX138" fmla="*/ 5722907 w 6456673"/>
              <a:gd name="connsiteY138" fmla="*/ 428614 h 6857999"/>
              <a:gd name="connsiteX139" fmla="*/ 5647847 w 6456673"/>
              <a:gd name="connsiteY139" fmla="*/ 416917 h 6857999"/>
              <a:gd name="connsiteX140" fmla="*/ 5633491 w 6456673"/>
              <a:gd name="connsiteY140" fmla="*/ 433046 h 6857999"/>
              <a:gd name="connsiteX141" fmla="*/ 5633402 w 6456673"/>
              <a:gd name="connsiteY141" fmla="*/ 433046 h 6857999"/>
              <a:gd name="connsiteX142" fmla="*/ 5547886 w 6456673"/>
              <a:gd name="connsiteY142" fmla="*/ 518562 h 6857999"/>
              <a:gd name="connsiteX143" fmla="*/ 5547886 w 6456673"/>
              <a:gd name="connsiteY143" fmla="*/ 518651 h 6857999"/>
              <a:gd name="connsiteX144" fmla="*/ 5531757 w 6456673"/>
              <a:gd name="connsiteY144" fmla="*/ 533007 h 6857999"/>
              <a:gd name="connsiteX145" fmla="*/ 5547886 w 6456673"/>
              <a:gd name="connsiteY145" fmla="*/ 547363 h 6857999"/>
              <a:gd name="connsiteX146" fmla="*/ 5547886 w 6456673"/>
              <a:gd name="connsiteY146" fmla="*/ 547452 h 6857999"/>
              <a:gd name="connsiteX147" fmla="*/ 5577130 w 6456673"/>
              <a:gd name="connsiteY147" fmla="*/ 605142 h 6857999"/>
              <a:gd name="connsiteX148" fmla="*/ 5585725 w 6456673"/>
              <a:gd name="connsiteY148" fmla="*/ 582013 h 6857999"/>
              <a:gd name="connsiteX149" fmla="*/ 5568799 w 6456673"/>
              <a:gd name="connsiteY149" fmla="*/ 533007 h 6857999"/>
              <a:gd name="connsiteX150" fmla="*/ 5647847 w 6456673"/>
              <a:gd name="connsiteY150" fmla="*/ 453959 h 6857999"/>
              <a:gd name="connsiteX151" fmla="*/ 5674698 w 6456673"/>
              <a:gd name="connsiteY151" fmla="*/ 458656 h 6857999"/>
              <a:gd name="connsiteX152" fmla="*/ 5693928 w 6456673"/>
              <a:gd name="connsiteY152" fmla="*/ 443148 h 6857999"/>
              <a:gd name="connsiteX153" fmla="*/ 5662292 w 6456673"/>
              <a:gd name="connsiteY153" fmla="*/ 433046 h 6857999"/>
              <a:gd name="connsiteX154" fmla="*/ 5662203 w 6456673"/>
              <a:gd name="connsiteY154" fmla="*/ 433046 h 6857999"/>
              <a:gd name="connsiteX155" fmla="*/ 5662114 w 6456673"/>
              <a:gd name="connsiteY155" fmla="*/ 432957 h 6857999"/>
              <a:gd name="connsiteX156" fmla="*/ 5647847 w 6456673"/>
              <a:gd name="connsiteY156" fmla="*/ 416917 h 6857999"/>
              <a:gd name="connsiteX157" fmla="*/ 842544 w 6456673"/>
              <a:gd name="connsiteY157" fmla="*/ 0 h 6857999"/>
              <a:gd name="connsiteX158" fmla="*/ 2733870 w 6456673"/>
              <a:gd name="connsiteY158" fmla="*/ 0 h 6857999"/>
              <a:gd name="connsiteX159" fmla="*/ 6456673 w 6456673"/>
              <a:gd name="connsiteY159" fmla="*/ 0 h 6857999"/>
              <a:gd name="connsiteX160" fmla="*/ 6456673 w 6456673"/>
              <a:gd name="connsiteY160" fmla="*/ 1856904 h 6857999"/>
              <a:gd name="connsiteX161" fmla="*/ 6456673 w 6456673"/>
              <a:gd name="connsiteY161" fmla="*/ 6857999 h 6857999"/>
              <a:gd name="connsiteX162" fmla="*/ 818673 w 6456673"/>
              <a:gd name="connsiteY162" fmla="*/ 6857999 h 6857999"/>
              <a:gd name="connsiteX163" fmla="*/ 739464 w 6456673"/>
              <a:gd name="connsiteY163" fmla="*/ 6703345 h 6857999"/>
              <a:gd name="connsiteX164" fmla="*/ 0 w 6456673"/>
              <a:gd name="connsiteY164" fmla="*/ 3452303 h 6857999"/>
              <a:gd name="connsiteX165" fmla="*/ 739464 w 6456673"/>
              <a:gd name="connsiteY165" fmla="*/ 201263 h 6857999"/>
              <a:gd name="connsiteX166" fmla="*/ 842544 w 6456673"/>
              <a:gd name="connsiteY16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55959 h 6857999"/>
              <a:gd name="connsiteX115" fmla="*/ 5210162 w 6456673"/>
              <a:gd name="connsiteY115" fmla="*/ 555959 h 6857999"/>
              <a:gd name="connsiteX116" fmla="*/ 5210162 w 6456673"/>
              <a:gd name="connsiteY116" fmla="*/ 587419 h 6857999"/>
              <a:gd name="connsiteX117" fmla="*/ 5194033 w 6456673"/>
              <a:gd name="connsiteY117" fmla="*/ 593888 h 6857999"/>
              <a:gd name="connsiteX118" fmla="*/ 5169929 w 6456673"/>
              <a:gd name="connsiteY118" fmla="*/ 597078 h 6857999"/>
              <a:gd name="connsiteX119" fmla="*/ 5145204 w 6456673"/>
              <a:gd name="connsiteY119" fmla="*/ 592470 h 6857999"/>
              <a:gd name="connsiteX120" fmla="*/ 5126151 w 6456673"/>
              <a:gd name="connsiteY120" fmla="*/ 579443 h 6857999"/>
              <a:gd name="connsiteX121" fmla="*/ 5114011 w 6456673"/>
              <a:gd name="connsiteY121" fmla="*/ 559770 h 6857999"/>
              <a:gd name="connsiteX122" fmla="*/ 5109757 w 6456673"/>
              <a:gd name="connsiteY122" fmla="*/ 534691 h 6857999"/>
              <a:gd name="connsiteX123" fmla="*/ 5114011 w 6456673"/>
              <a:gd name="connsiteY123" fmla="*/ 509789 h 6857999"/>
              <a:gd name="connsiteX124" fmla="*/ 5126151 w 6456673"/>
              <a:gd name="connsiteY124" fmla="*/ 489939 h 6857999"/>
              <a:gd name="connsiteX125" fmla="*/ 5145204 w 6456673"/>
              <a:gd name="connsiteY125" fmla="*/ 476912 h 6857999"/>
              <a:gd name="connsiteX126" fmla="*/ 5169929 w 6456673"/>
              <a:gd name="connsiteY126" fmla="*/ 472304 h 6857999"/>
              <a:gd name="connsiteX127" fmla="*/ 5247115 w 6456673"/>
              <a:gd name="connsiteY127" fmla="*/ 457682 h 6857999"/>
              <a:gd name="connsiteX128" fmla="*/ 5212731 w 6456673"/>
              <a:gd name="connsiteY128" fmla="*/ 438363 h 6857999"/>
              <a:gd name="connsiteX129" fmla="*/ 5169929 w 6456673"/>
              <a:gd name="connsiteY129" fmla="*/ 432780 h 6857999"/>
              <a:gd name="connsiteX130" fmla="*/ 5722907 w 6456673"/>
              <a:gd name="connsiteY130" fmla="*/ 428614 h 6857999"/>
              <a:gd name="connsiteX131" fmla="*/ 5620198 w 6456673"/>
              <a:gd name="connsiteY131" fmla="*/ 511561 h 6857999"/>
              <a:gd name="connsiteX132" fmla="*/ 5634466 w 6456673"/>
              <a:gd name="connsiteY132" fmla="*/ 521840 h 6857999"/>
              <a:gd name="connsiteX133" fmla="*/ 5647935 w 6456673"/>
              <a:gd name="connsiteY133" fmla="*/ 515460 h 6857999"/>
              <a:gd name="connsiteX134" fmla="*/ 5665393 w 6456673"/>
              <a:gd name="connsiteY134" fmla="*/ 532918 h 6857999"/>
              <a:gd name="connsiteX135" fmla="*/ 5662646 w 6456673"/>
              <a:gd name="connsiteY135" fmla="*/ 542222 h 6857999"/>
              <a:gd name="connsiteX136" fmla="*/ 5676914 w 6456673"/>
              <a:gd name="connsiteY136" fmla="*/ 552502 h 6857999"/>
              <a:gd name="connsiteX137" fmla="*/ 5722907 w 6456673"/>
              <a:gd name="connsiteY137" fmla="*/ 428614 h 6857999"/>
              <a:gd name="connsiteX138" fmla="*/ 5647847 w 6456673"/>
              <a:gd name="connsiteY138" fmla="*/ 416917 h 6857999"/>
              <a:gd name="connsiteX139" fmla="*/ 5633491 w 6456673"/>
              <a:gd name="connsiteY139" fmla="*/ 433046 h 6857999"/>
              <a:gd name="connsiteX140" fmla="*/ 5633402 w 6456673"/>
              <a:gd name="connsiteY140" fmla="*/ 433046 h 6857999"/>
              <a:gd name="connsiteX141" fmla="*/ 5547886 w 6456673"/>
              <a:gd name="connsiteY141" fmla="*/ 518562 h 6857999"/>
              <a:gd name="connsiteX142" fmla="*/ 5547886 w 6456673"/>
              <a:gd name="connsiteY142" fmla="*/ 518651 h 6857999"/>
              <a:gd name="connsiteX143" fmla="*/ 5531757 w 6456673"/>
              <a:gd name="connsiteY143" fmla="*/ 533007 h 6857999"/>
              <a:gd name="connsiteX144" fmla="*/ 5547886 w 6456673"/>
              <a:gd name="connsiteY144" fmla="*/ 547363 h 6857999"/>
              <a:gd name="connsiteX145" fmla="*/ 5547886 w 6456673"/>
              <a:gd name="connsiteY145" fmla="*/ 547452 h 6857999"/>
              <a:gd name="connsiteX146" fmla="*/ 5577130 w 6456673"/>
              <a:gd name="connsiteY146" fmla="*/ 605142 h 6857999"/>
              <a:gd name="connsiteX147" fmla="*/ 5585725 w 6456673"/>
              <a:gd name="connsiteY147" fmla="*/ 582013 h 6857999"/>
              <a:gd name="connsiteX148" fmla="*/ 5568799 w 6456673"/>
              <a:gd name="connsiteY148" fmla="*/ 533007 h 6857999"/>
              <a:gd name="connsiteX149" fmla="*/ 5647847 w 6456673"/>
              <a:gd name="connsiteY149" fmla="*/ 453959 h 6857999"/>
              <a:gd name="connsiteX150" fmla="*/ 5674698 w 6456673"/>
              <a:gd name="connsiteY150" fmla="*/ 458656 h 6857999"/>
              <a:gd name="connsiteX151" fmla="*/ 5693928 w 6456673"/>
              <a:gd name="connsiteY151" fmla="*/ 443148 h 6857999"/>
              <a:gd name="connsiteX152" fmla="*/ 5662292 w 6456673"/>
              <a:gd name="connsiteY152" fmla="*/ 433046 h 6857999"/>
              <a:gd name="connsiteX153" fmla="*/ 5662203 w 6456673"/>
              <a:gd name="connsiteY153" fmla="*/ 433046 h 6857999"/>
              <a:gd name="connsiteX154" fmla="*/ 5662114 w 6456673"/>
              <a:gd name="connsiteY154" fmla="*/ 432957 h 6857999"/>
              <a:gd name="connsiteX155" fmla="*/ 5647847 w 6456673"/>
              <a:gd name="connsiteY155" fmla="*/ 416917 h 6857999"/>
              <a:gd name="connsiteX156" fmla="*/ 842544 w 6456673"/>
              <a:gd name="connsiteY156" fmla="*/ 0 h 6857999"/>
              <a:gd name="connsiteX157" fmla="*/ 2733870 w 6456673"/>
              <a:gd name="connsiteY157" fmla="*/ 0 h 6857999"/>
              <a:gd name="connsiteX158" fmla="*/ 6456673 w 6456673"/>
              <a:gd name="connsiteY158" fmla="*/ 0 h 6857999"/>
              <a:gd name="connsiteX159" fmla="*/ 6456673 w 6456673"/>
              <a:gd name="connsiteY159" fmla="*/ 1856904 h 6857999"/>
              <a:gd name="connsiteX160" fmla="*/ 6456673 w 6456673"/>
              <a:gd name="connsiteY160" fmla="*/ 6857999 h 6857999"/>
              <a:gd name="connsiteX161" fmla="*/ 818673 w 6456673"/>
              <a:gd name="connsiteY161" fmla="*/ 6857999 h 6857999"/>
              <a:gd name="connsiteX162" fmla="*/ 739464 w 6456673"/>
              <a:gd name="connsiteY162" fmla="*/ 6703345 h 6857999"/>
              <a:gd name="connsiteX163" fmla="*/ 0 w 6456673"/>
              <a:gd name="connsiteY163" fmla="*/ 3452303 h 6857999"/>
              <a:gd name="connsiteX164" fmla="*/ 739464 w 6456673"/>
              <a:gd name="connsiteY164" fmla="*/ 201263 h 6857999"/>
              <a:gd name="connsiteX165" fmla="*/ 842544 w 6456673"/>
              <a:gd name="connsiteY16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55959 h 6857999"/>
              <a:gd name="connsiteX115" fmla="*/ 5210162 w 6456673"/>
              <a:gd name="connsiteY115" fmla="*/ 555959 h 6857999"/>
              <a:gd name="connsiteX116" fmla="*/ 5210162 w 6456673"/>
              <a:gd name="connsiteY116" fmla="*/ 587419 h 6857999"/>
              <a:gd name="connsiteX117" fmla="*/ 5194033 w 6456673"/>
              <a:gd name="connsiteY117" fmla="*/ 593888 h 6857999"/>
              <a:gd name="connsiteX118" fmla="*/ 5169929 w 6456673"/>
              <a:gd name="connsiteY118" fmla="*/ 597078 h 6857999"/>
              <a:gd name="connsiteX119" fmla="*/ 5145204 w 6456673"/>
              <a:gd name="connsiteY119" fmla="*/ 592470 h 6857999"/>
              <a:gd name="connsiteX120" fmla="*/ 5126151 w 6456673"/>
              <a:gd name="connsiteY120" fmla="*/ 579443 h 6857999"/>
              <a:gd name="connsiteX121" fmla="*/ 5114011 w 6456673"/>
              <a:gd name="connsiteY121" fmla="*/ 559770 h 6857999"/>
              <a:gd name="connsiteX122" fmla="*/ 5109757 w 6456673"/>
              <a:gd name="connsiteY122" fmla="*/ 534691 h 6857999"/>
              <a:gd name="connsiteX123" fmla="*/ 5114011 w 6456673"/>
              <a:gd name="connsiteY123" fmla="*/ 509789 h 6857999"/>
              <a:gd name="connsiteX124" fmla="*/ 5126151 w 6456673"/>
              <a:gd name="connsiteY124" fmla="*/ 489939 h 6857999"/>
              <a:gd name="connsiteX125" fmla="*/ 5145204 w 6456673"/>
              <a:gd name="connsiteY125" fmla="*/ 476912 h 6857999"/>
              <a:gd name="connsiteX126" fmla="*/ 5247115 w 6456673"/>
              <a:gd name="connsiteY126" fmla="*/ 457682 h 6857999"/>
              <a:gd name="connsiteX127" fmla="*/ 5212731 w 6456673"/>
              <a:gd name="connsiteY127" fmla="*/ 438363 h 6857999"/>
              <a:gd name="connsiteX128" fmla="*/ 5169929 w 6456673"/>
              <a:gd name="connsiteY128" fmla="*/ 432780 h 6857999"/>
              <a:gd name="connsiteX129" fmla="*/ 5722907 w 6456673"/>
              <a:gd name="connsiteY129" fmla="*/ 428614 h 6857999"/>
              <a:gd name="connsiteX130" fmla="*/ 5620198 w 6456673"/>
              <a:gd name="connsiteY130" fmla="*/ 511561 h 6857999"/>
              <a:gd name="connsiteX131" fmla="*/ 5634466 w 6456673"/>
              <a:gd name="connsiteY131" fmla="*/ 521840 h 6857999"/>
              <a:gd name="connsiteX132" fmla="*/ 5647935 w 6456673"/>
              <a:gd name="connsiteY132" fmla="*/ 515460 h 6857999"/>
              <a:gd name="connsiteX133" fmla="*/ 5665393 w 6456673"/>
              <a:gd name="connsiteY133" fmla="*/ 532918 h 6857999"/>
              <a:gd name="connsiteX134" fmla="*/ 5662646 w 6456673"/>
              <a:gd name="connsiteY134" fmla="*/ 542222 h 6857999"/>
              <a:gd name="connsiteX135" fmla="*/ 5676914 w 6456673"/>
              <a:gd name="connsiteY135" fmla="*/ 552502 h 6857999"/>
              <a:gd name="connsiteX136" fmla="*/ 5722907 w 6456673"/>
              <a:gd name="connsiteY136" fmla="*/ 428614 h 6857999"/>
              <a:gd name="connsiteX137" fmla="*/ 5647847 w 6456673"/>
              <a:gd name="connsiteY137" fmla="*/ 416917 h 6857999"/>
              <a:gd name="connsiteX138" fmla="*/ 5633491 w 6456673"/>
              <a:gd name="connsiteY138" fmla="*/ 433046 h 6857999"/>
              <a:gd name="connsiteX139" fmla="*/ 5633402 w 6456673"/>
              <a:gd name="connsiteY139" fmla="*/ 433046 h 6857999"/>
              <a:gd name="connsiteX140" fmla="*/ 5547886 w 6456673"/>
              <a:gd name="connsiteY140" fmla="*/ 518562 h 6857999"/>
              <a:gd name="connsiteX141" fmla="*/ 5547886 w 6456673"/>
              <a:gd name="connsiteY141" fmla="*/ 518651 h 6857999"/>
              <a:gd name="connsiteX142" fmla="*/ 5531757 w 6456673"/>
              <a:gd name="connsiteY142" fmla="*/ 533007 h 6857999"/>
              <a:gd name="connsiteX143" fmla="*/ 5547886 w 6456673"/>
              <a:gd name="connsiteY143" fmla="*/ 547363 h 6857999"/>
              <a:gd name="connsiteX144" fmla="*/ 5547886 w 6456673"/>
              <a:gd name="connsiteY144" fmla="*/ 547452 h 6857999"/>
              <a:gd name="connsiteX145" fmla="*/ 5577130 w 6456673"/>
              <a:gd name="connsiteY145" fmla="*/ 605142 h 6857999"/>
              <a:gd name="connsiteX146" fmla="*/ 5585725 w 6456673"/>
              <a:gd name="connsiteY146" fmla="*/ 582013 h 6857999"/>
              <a:gd name="connsiteX147" fmla="*/ 5568799 w 6456673"/>
              <a:gd name="connsiteY147" fmla="*/ 533007 h 6857999"/>
              <a:gd name="connsiteX148" fmla="*/ 5647847 w 6456673"/>
              <a:gd name="connsiteY148" fmla="*/ 453959 h 6857999"/>
              <a:gd name="connsiteX149" fmla="*/ 5674698 w 6456673"/>
              <a:gd name="connsiteY149" fmla="*/ 458656 h 6857999"/>
              <a:gd name="connsiteX150" fmla="*/ 5693928 w 6456673"/>
              <a:gd name="connsiteY150" fmla="*/ 443148 h 6857999"/>
              <a:gd name="connsiteX151" fmla="*/ 5662292 w 6456673"/>
              <a:gd name="connsiteY151" fmla="*/ 433046 h 6857999"/>
              <a:gd name="connsiteX152" fmla="*/ 5662203 w 6456673"/>
              <a:gd name="connsiteY152" fmla="*/ 433046 h 6857999"/>
              <a:gd name="connsiteX153" fmla="*/ 5662114 w 6456673"/>
              <a:gd name="connsiteY153" fmla="*/ 432957 h 6857999"/>
              <a:gd name="connsiteX154" fmla="*/ 5647847 w 6456673"/>
              <a:gd name="connsiteY154" fmla="*/ 416917 h 6857999"/>
              <a:gd name="connsiteX155" fmla="*/ 842544 w 6456673"/>
              <a:gd name="connsiteY155" fmla="*/ 0 h 6857999"/>
              <a:gd name="connsiteX156" fmla="*/ 2733870 w 6456673"/>
              <a:gd name="connsiteY156" fmla="*/ 0 h 6857999"/>
              <a:gd name="connsiteX157" fmla="*/ 6456673 w 6456673"/>
              <a:gd name="connsiteY157" fmla="*/ 0 h 6857999"/>
              <a:gd name="connsiteX158" fmla="*/ 6456673 w 6456673"/>
              <a:gd name="connsiteY158" fmla="*/ 1856904 h 6857999"/>
              <a:gd name="connsiteX159" fmla="*/ 6456673 w 6456673"/>
              <a:gd name="connsiteY159" fmla="*/ 6857999 h 6857999"/>
              <a:gd name="connsiteX160" fmla="*/ 818673 w 6456673"/>
              <a:gd name="connsiteY160" fmla="*/ 6857999 h 6857999"/>
              <a:gd name="connsiteX161" fmla="*/ 739464 w 6456673"/>
              <a:gd name="connsiteY161" fmla="*/ 6703345 h 6857999"/>
              <a:gd name="connsiteX162" fmla="*/ 0 w 6456673"/>
              <a:gd name="connsiteY162" fmla="*/ 3452303 h 6857999"/>
              <a:gd name="connsiteX163" fmla="*/ 739464 w 6456673"/>
              <a:gd name="connsiteY163" fmla="*/ 201263 h 6857999"/>
              <a:gd name="connsiteX164" fmla="*/ 842544 w 6456673"/>
              <a:gd name="connsiteY16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94958 w 6456673"/>
              <a:gd name="connsiteY104" fmla="*/ 460252 h 6857999"/>
              <a:gd name="connsiteX105" fmla="*/ 5073246 w 6456673"/>
              <a:gd name="connsiteY105" fmla="*/ 492420 h 6857999"/>
              <a:gd name="connsiteX106" fmla="*/ 5065448 w 6456673"/>
              <a:gd name="connsiteY106" fmla="*/ 534602 h 6857999"/>
              <a:gd name="connsiteX107" fmla="*/ 5073246 w 6456673"/>
              <a:gd name="connsiteY107" fmla="*/ 576784 h 6857999"/>
              <a:gd name="connsiteX108" fmla="*/ 5094958 w 6456673"/>
              <a:gd name="connsiteY108" fmla="*/ 608953 h 6857999"/>
              <a:gd name="connsiteX109" fmla="*/ 5128101 w 6456673"/>
              <a:gd name="connsiteY109" fmla="*/ 629335 h 6857999"/>
              <a:gd name="connsiteX110" fmla="*/ 5169929 w 6456673"/>
              <a:gd name="connsiteY110" fmla="*/ 636425 h 6857999"/>
              <a:gd name="connsiteX111" fmla="*/ 5211757 w 6456673"/>
              <a:gd name="connsiteY111" fmla="*/ 632082 h 6857999"/>
              <a:gd name="connsiteX112" fmla="*/ 5251192 w 6456673"/>
              <a:gd name="connsiteY112" fmla="*/ 617815 h 6857999"/>
              <a:gd name="connsiteX113" fmla="*/ 5251192 w 6456673"/>
              <a:gd name="connsiteY113" fmla="*/ 516524 h 6857999"/>
              <a:gd name="connsiteX114" fmla="*/ 5175423 w 6456673"/>
              <a:gd name="connsiteY114" fmla="*/ 555959 h 6857999"/>
              <a:gd name="connsiteX115" fmla="*/ 5210162 w 6456673"/>
              <a:gd name="connsiteY115" fmla="*/ 555959 h 6857999"/>
              <a:gd name="connsiteX116" fmla="*/ 5210162 w 6456673"/>
              <a:gd name="connsiteY116" fmla="*/ 587419 h 6857999"/>
              <a:gd name="connsiteX117" fmla="*/ 5194033 w 6456673"/>
              <a:gd name="connsiteY117" fmla="*/ 593888 h 6857999"/>
              <a:gd name="connsiteX118" fmla="*/ 5169929 w 6456673"/>
              <a:gd name="connsiteY118" fmla="*/ 597078 h 6857999"/>
              <a:gd name="connsiteX119" fmla="*/ 5145204 w 6456673"/>
              <a:gd name="connsiteY119" fmla="*/ 592470 h 6857999"/>
              <a:gd name="connsiteX120" fmla="*/ 5126151 w 6456673"/>
              <a:gd name="connsiteY120" fmla="*/ 579443 h 6857999"/>
              <a:gd name="connsiteX121" fmla="*/ 5114011 w 6456673"/>
              <a:gd name="connsiteY121" fmla="*/ 559770 h 6857999"/>
              <a:gd name="connsiteX122" fmla="*/ 5109757 w 6456673"/>
              <a:gd name="connsiteY122" fmla="*/ 534691 h 6857999"/>
              <a:gd name="connsiteX123" fmla="*/ 5114011 w 6456673"/>
              <a:gd name="connsiteY123" fmla="*/ 509789 h 6857999"/>
              <a:gd name="connsiteX124" fmla="*/ 5126151 w 6456673"/>
              <a:gd name="connsiteY124" fmla="*/ 489939 h 6857999"/>
              <a:gd name="connsiteX125" fmla="*/ 5247115 w 6456673"/>
              <a:gd name="connsiteY125" fmla="*/ 457682 h 6857999"/>
              <a:gd name="connsiteX126" fmla="*/ 5212731 w 6456673"/>
              <a:gd name="connsiteY126" fmla="*/ 438363 h 6857999"/>
              <a:gd name="connsiteX127" fmla="*/ 5169929 w 6456673"/>
              <a:gd name="connsiteY127" fmla="*/ 432780 h 6857999"/>
              <a:gd name="connsiteX128" fmla="*/ 5722907 w 6456673"/>
              <a:gd name="connsiteY128" fmla="*/ 428614 h 6857999"/>
              <a:gd name="connsiteX129" fmla="*/ 5620198 w 6456673"/>
              <a:gd name="connsiteY129" fmla="*/ 511561 h 6857999"/>
              <a:gd name="connsiteX130" fmla="*/ 5634466 w 6456673"/>
              <a:gd name="connsiteY130" fmla="*/ 521840 h 6857999"/>
              <a:gd name="connsiteX131" fmla="*/ 5647935 w 6456673"/>
              <a:gd name="connsiteY131" fmla="*/ 515460 h 6857999"/>
              <a:gd name="connsiteX132" fmla="*/ 5665393 w 6456673"/>
              <a:gd name="connsiteY132" fmla="*/ 532918 h 6857999"/>
              <a:gd name="connsiteX133" fmla="*/ 5662646 w 6456673"/>
              <a:gd name="connsiteY133" fmla="*/ 542222 h 6857999"/>
              <a:gd name="connsiteX134" fmla="*/ 5676914 w 6456673"/>
              <a:gd name="connsiteY134" fmla="*/ 552502 h 6857999"/>
              <a:gd name="connsiteX135" fmla="*/ 5722907 w 6456673"/>
              <a:gd name="connsiteY135" fmla="*/ 428614 h 6857999"/>
              <a:gd name="connsiteX136" fmla="*/ 5647847 w 6456673"/>
              <a:gd name="connsiteY136" fmla="*/ 416917 h 6857999"/>
              <a:gd name="connsiteX137" fmla="*/ 5633491 w 6456673"/>
              <a:gd name="connsiteY137" fmla="*/ 433046 h 6857999"/>
              <a:gd name="connsiteX138" fmla="*/ 5633402 w 6456673"/>
              <a:gd name="connsiteY138" fmla="*/ 433046 h 6857999"/>
              <a:gd name="connsiteX139" fmla="*/ 5547886 w 6456673"/>
              <a:gd name="connsiteY139" fmla="*/ 518562 h 6857999"/>
              <a:gd name="connsiteX140" fmla="*/ 5547886 w 6456673"/>
              <a:gd name="connsiteY140" fmla="*/ 518651 h 6857999"/>
              <a:gd name="connsiteX141" fmla="*/ 5531757 w 6456673"/>
              <a:gd name="connsiteY141" fmla="*/ 533007 h 6857999"/>
              <a:gd name="connsiteX142" fmla="*/ 5547886 w 6456673"/>
              <a:gd name="connsiteY142" fmla="*/ 547363 h 6857999"/>
              <a:gd name="connsiteX143" fmla="*/ 5547886 w 6456673"/>
              <a:gd name="connsiteY143" fmla="*/ 547452 h 6857999"/>
              <a:gd name="connsiteX144" fmla="*/ 5577130 w 6456673"/>
              <a:gd name="connsiteY144" fmla="*/ 605142 h 6857999"/>
              <a:gd name="connsiteX145" fmla="*/ 5585725 w 6456673"/>
              <a:gd name="connsiteY145" fmla="*/ 582013 h 6857999"/>
              <a:gd name="connsiteX146" fmla="*/ 5568799 w 6456673"/>
              <a:gd name="connsiteY146" fmla="*/ 533007 h 6857999"/>
              <a:gd name="connsiteX147" fmla="*/ 5647847 w 6456673"/>
              <a:gd name="connsiteY147" fmla="*/ 453959 h 6857999"/>
              <a:gd name="connsiteX148" fmla="*/ 5674698 w 6456673"/>
              <a:gd name="connsiteY148" fmla="*/ 458656 h 6857999"/>
              <a:gd name="connsiteX149" fmla="*/ 5693928 w 6456673"/>
              <a:gd name="connsiteY149" fmla="*/ 443148 h 6857999"/>
              <a:gd name="connsiteX150" fmla="*/ 5662292 w 6456673"/>
              <a:gd name="connsiteY150" fmla="*/ 433046 h 6857999"/>
              <a:gd name="connsiteX151" fmla="*/ 5662203 w 6456673"/>
              <a:gd name="connsiteY151" fmla="*/ 433046 h 6857999"/>
              <a:gd name="connsiteX152" fmla="*/ 5662114 w 6456673"/>
              <a:gd name="connsiteY152" fmla="*/ 432957 h 6857999"/>
              <a:gd name="connsiteX153" fmla="*/ 5647847 w 6456673"/>
              <a:gd name="connsiteY153" fmla="*/ 416917 h 6857999"/>
              <a:gd name="connsiteX154" fmla="*/ 842544 w 6456673"/>
              <a:gd name="connsiteY154" fmla="*/ 0 h 6857999"/>
              <a:gd name="connsiteX155" fmla="*/ 2733870 w 6456673"/>
              <a:gd name="connsiteY155" fmla="*/ 0 h 6857999"/>
              <a:gd name="connsiteX156" fmla="*/ 6456673 w 6456673"/>
              <a:gd name="connsiteY156" fmla="*/ 0 h 6857999"/>
              <a:gd name="connsiteX157" fmla="*/ 6456673 w 6456673"/>
              <a:gd name="connsiteY157" fmla="*/ 1856904 h 6857999"/>
              <a:gd name="connsiteX158" fmla="*/ 6456673 w 6456673"/>
              <a:gd name="connsiteY158" fmla="*/ 6857999 h 6857999"/>
              <a:gd name="connsiteX159" fmla="*/ 818673 w 6456673"/>
              <a:gd name="connsiteY159" fmla="*/ 6857999 h 6857999"/>
              <a:gd name="connsiteX160" fmla="*/ 739464 w 6456673"/>
              <a:gd name="connsiteY160" fmla="*/ 6703345 h 6857999"/>
              <a:gd name="connsiteX161" fmla="*/ 0 w 6456673"/>
              <a:gd name="connsiteY161" fmla="*/ 3452303 h 6857999"/>
              <a:gd name="connsiteX162" fmla="*/ 739464 w 6456673"/>
              <a:gd name="connsiteY162" fmla="*/ 201263 h 6857999"/>
              <a:gd name="connsiteX163" fmla="*/ 842544 w 6456673"/>
              <a:gd name="connsiteY16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128101 w 6456673"/>
              <a:gd name="connsiteY103" fmla="*/ 439869 h 6857999"/>
              <a:gd name="connsiteX104" fmla="*/ 5073246 w 6456673"/>
              <a:gd name="connsiteY104" fmla="*/ 492420 h 6857999"/>
              <a:gd name="connsiteX105" fmla="*/ 5065448 w 6456673"/>
              <a:gd name="connsiteY105" fmla="*/ 534602 h 6857999"/>
              <a:gd name="connsiteX106" fmla="*/ 5073246 w 6456673"/>
              <a:gd name="connsiteY106" fmla="*/ 576784 h 6857999"/>
              <a:gd name="connsiteX107" fmla="*/ 5094958 w 6456673"/>
              <a:gd name="connsiteY107" fmla="*/ 608953 h 6857999"/>
              <a:gd name="connsiteX108" fmla="*/ 5128101 w 6456673"/>
              <a:gd name="connsiteY108" fmla="*/ 629335 h 6857999"/>
              <a:gd name="connsiteX109" fmla="*/ 5169929 w 6456673"/>
              <a:gd name="connsiteY109" fmla="*/ 636425 h 6857999"/>
              <a:gd name="connsiteX110" fmla="*/ 5211757 w 6456673"/>
              <a:gd name="connsiteY110" fmla="*/ 632082 h 6857999"/>
              <a:gd name="connsiteX111" fmla="*/ 5251192 w 6456673"/>
              <a:gd name="connsiteY111" fmla="*/ 617815 h 6857999"/>
              <a:gd name="connsiteX112" fmla="*/ 5251192 w 6456673"/>
              <a:gd name="connsiteY112" fmla="*/ 516524 h 6857999"/>
              <a:gd name="connsiteX113" fmla="*/ 5175423 w 6456673"/>
              <a:gd name="connsiteY113" fmla="*/ 555959 h 6857999"/>
              <a:gd name="connsiteX114" fmla="*/ 5210162 w 6456673"/>
              <a:gd name="connsiteY114" fmla="*/ 555959 h 6857999"/>
              <a:gd name="connsiteX115" fmla="*/ 5210162 w 6456673"/>
              <a:gd name="connsiteY115" fmla="*/ 587419 h 6857999"/>
              <a:gd name="connsiteX116" fmla="*/ 5194033 w 6456673"/>
              <a:gd name="connsiteY116" fmla="*/ 593888 h 6857999"/>
              <a:gd name="connsiteX117" fmla="*/ 5169929 w 6456673"/>
              <a:gd name="connsiteY117" fmla="*/ 597078 h 6857999"/>
              <a:gd name="connsiteX118" fmla="*/ 5145204 w 6456673"/>
              <a:gd name="connsiteY118" fmla="*/ 592470 h 6857999"/>
              <a:gd name="connsiteX119" fmla="*/ 5126151 w 6456673"/>
              <a:gd name="connsiteY119" fmla="*/ 579443 h 6857999"/>
              <a:gd name="connsiteX120" fmla="*/ 5114011 w 6456673"/>
              <a:gd name="connsiteY120" fmla="*/ 559770 h 6857999"/>
              <a:gd name="connsiteX121" fmla="*/ 5109757 w 6456673"/>
              <a:gd name="connsiteY121" fmla="*/ 534691 h 6857999"/>
              <a:gd name="connsiteX122" fmla="*/ 5114011 w 6456673"/>
              <a:gd name="connsiteY122" fmla="*/ 509789 h 6857999"/>
              <a:gd name="connsiteX123" fmla="*/ 5126151 w 6456673"/>
              <a:gd name="connsiteY123" fmla="*/ 489939 h 6857999"/>
              <a:gd name="connsiteX124" fmla="*/ 5247115 w 6456673"/>
              <a:gd name="connsiteY124" fmla="*/ 457682 h 6857999"/>
              <a:gd name="connsiteX125" fmla="*/ 5212731 w 6456673"/>
              <a:gd name="connsiteY125" fmla="*/ 438363 h 6857999"/>
              <a:gd name="connsiteX126" fmla="*/ 5169929 w 6456673"/>
              <a:gd name="connsiteY126" fmla="*/ 432780 h 6857999"/>
              <a:gd name="connsiteX127" fmla="*/ 5722907 w 6456673"/>
              <a:gd name="connsiteY127" fmla="*/ 428614 h 6857999"/>
              <a:gd name="connsiteX128" fmla="*/ 5620198 w 6456673"/>
              <a:gd name="connsiteY128" fmla="*/ 511561 h 6857999"/>
              <a:gd name="connsiteX129" fmla="*/ 5634466 w 6456673"/>
              <a:gd name="connsiteY129" fmla="*/ 521840 h 6857999"/>
              <a:gd name="connsiteX130" fmla="*/ 5647935 w 6456673"/>
              <a:gd name="connsiteY130" fmla="*/ 515460 h 6857999"/>
              <a:gd name="connsiteX131" fmla="*/ 5665393 w 6456673"/>
              <a:gd name="connsiteY131" fmla="*/ 532918 h 6857999"/>
              <a:gd name="connsiteX132" fmla="*/ 5662646 w 6456673"/>
              <a:gd name="connsiteY132" fmla="*/ 542222 h 6857999"/>
              <a:gd name="connsiteX133" fmla="*/ 5676914 w 6456673"/>
              <a:gd name="connsiteY133" fmla="*/ 552502 h 6857999"/>
              <a:gd name="connsiteX134" fmla="*/ 5722907 w 6456673"/>
              <a:gd name="connsiteY134" fmla="*/ 428614 h 6857999"/>
              <a:gd name="connsiteX135" fmla="*/ 5647847 w 6456673"/>
              <a:gd name="connsiteY135" fmla="*/ 416917 h 6857999"/>
              <a:gd name="connsiteX136" fmla="*/ 5633491 w 6456673"/>
              <a:gd name="connsiteY136" fmla="*/ 433046 h 6857999"/>
              <a:gd name="connsiteX137" fmla="*/ 5633402 w 6456673"/>
              <a:gd name="connsiteY137" fmla="*/ 433046 h 6857999"/>
              <a:gd name="connsiteX138" fmla="*/ 5547886 w 6456673"/>
              <a:gd name="connsiteY138" fmla="*/ 518562 h 6857999"/>
              <a:gd name="connsiteX139" fmla="*/ 5547886 w 6456673"/>
              <a:gd name="connsiteY139" fmla="*/ 518651 h 6857999"/>
              <a:gd name="connsiteX140" fmla="*/ 5531757 w 6456673"/>
              <a:gd name="connsiteY140" fmla="*/ 533007 h 6857999"/>
              <a:gd name="connsiteX141" fmla="*/ 5547886 w 6456673"/>
              <a:gd name="connsiteY141" fmla="*/ 547363 h 6857999"/>
              <a:gd name="connsiteX142" fmla="*/ 5547886 w 6456673"/>
              <a:gd name="connsiteY142" fmla="*/ 547452 h 6857999"/>
              <a:gd name="connsiteX143" fmla="*/ 5577130 w 6456673"/>
              <a:gd name="connsiteY143" fmla="*/ 605142 h 6857999"/>
              <a:gd name="connsiteX144" fmla="*/ 5585725 w 6456673"/>
              <a:gd name="connsiteY144" fmla="*/ 582013 h 6857999"/>
              <a:gd name="connsiteX145" fmla="*/ 5568799 w 6456673"/>
              <a:gd name="connsiteY145" fmla="*/ 533007 h 6857999"/>
              <a:gd name="connsiteX146" fmla="*/ 5647847 w 6456673"/>
              <a:gd name="connsiteY146" fmla="*/ 453959 h 6857999"/>
              <a:gd name="connsiteX147" fmla="*/ 5674698 w 6456673"/>
              <a:gd name="connsiteY147" fmla="*/ 458656 h 6857999"/>
              <a:gd name="connsiteX148" fmla="*/ 5693928 w 6456673"/>
              <a:gd name="connsiteY148" fmla="*/ 443148 h 6857999"/>
              <a:gd name="connsiteX149" fmla="*/ 5662292 w 6456673"/>
              <a:gd name="connsiteY149" fmla="*/ 433046 h 6857999"/>
              <a:gd name="connsiteX150" fmla="*/ 5662203 w 6456673"/>
              <a:gd name="connsiteY150" fmla="*/ 433046 h 6857999"/>
              <a:gd name="connsiteX151" fmla="*/ 5662114 w 6456673"/>
              <a:gd name="connsiteY151" fmla="*/ 432957 h 6857999"/>
              <a:gd name="connsiteX152" fmla="*/ 5647847 w 6456673"/>
              <a:gd name="connsiteY152" fmla="*/ 416917 h 6857999"/>
              <a:gd name="connsiteX153" fmla="*/ 842544 w 6456673"/>
              <a:gd name="connsiteY153" fmla="*/ 0 h 6857999"/>
              <a:gd name="connsiteX154" fmla="*/ 2733870 w 6456673"/>
              <a:gd name="connsiteY154" fmla="*/ 0 h 6857999"/>
              <a:gd name="connsiteX155" fmla="*/ 6456673 w 6456673"/>
              <a:gd name="connsiteY155" fmla="*/ 0 h 6857999"/>
              <a:gd name="connsiteX156" fmla="*/ 6456673 w 6456673"/>
              <a:gd name="connsiteY156" fmla="*/ 1856904 h 6857999"/>
              <a:gd name="connsiteX157" fmla="*/ 6456673 w 6456673"/>
              <a:gd name="connsiteY157" fmla="*/ 6857999 h 6857999"/>
              <a:gd name="connsiteX158" fmla="*/ 818673 w 6456673"/>
              <a:gd name="connsiteY158" fmla="*/ 6857999 h 6857999"/>
              <a:gd name="connsiteX159" fmla="*/ 739464 w 6456673"/>
              <a:gd name="connsiteY159" fmla="*/ 6703345 h 6857999"/>
              <a:gd name="connsiteX160" fmla="*/ 0 w 6456673"/>
              <a:gd name="connsiteY160" fmla="*/ 3452303 h 6857999"/>
              <a:gd name="connsiteX161" fmla="*/ 739464 w 6456673"/>
              <a:gd name="connsiteY161" fmla="*/ 201263 h 6857999"/>
              <a:gd name="connsiteX162" fmla="*/ 842544 w 6456673"/>
              <a:gd name="connsiteY16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432780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126151 w 6456673"/>
              <a:gd name="connsiteY122" fmla="*/ 489939 h 6857999"/>
              <a:gd name="connsiteX123" fmla="*/ 5247115 w 6456673"/>
              <a:gd name="connsiteY123" fmla="*/ 457682 h 6857999"/>
              <a:gd name="connsiteX124" fmla="*/ 5212731 w 6456673"/>
              <a:gd name="connsiteY124" fmla="*/ 438363 h 6857999"/>
              <a:gd name="connsiteX125" fmla="*/ 5169929 w 6456673"/>
              <a:gd name="connsiteY125" fmla="*/ 432780 h 6857999"/>
              <a:gd name="connsiteX126" fmla="*/ 5722907 w 6456673"/>
              <a:gd name="connsiteY126" fmla="*/ 428614 h 6857999"/>
              <a:gd name="connsiteX127" fmla="*/ 5620198 w 6456673"/>
              <a:gd name="connsiteY127" fmla="*/ 511561 h 6857999"/>
              <a:gd name="connsiteX128" fmla="*/ 5634466 w 6456673"/>
              <a:gd name="connsiteY128" fmla="*/ 521840 h 6857999"/>
              <a:gd name="connsiteX129" fmla="*/ 5647935 w 6456673"/>
              <a:gd name="connsiteY129" fmla="*/ 515460 h 6857999"/>
              <a:gd name="connsiteX130" fmla="*/ 5665393 w 6456673"/>
              <a:gd name="connsiteY130" fmla="*/ 532918 h 6857999"/>
              <a:gd name="connsiteX131" fmla="*/ 5662646 w 6456673"/>
              <a:gd name="connsiteY131" fmla="*/ 542222 h 6857999"/>
              <a:gd name="connsiteX132" fmla="*/ 5676914 w 6456673"/>
              <a:gd name="connsiteY132" fmla="*/ 552502 h 6857999"/>
              <a:gd name="connsiteX133" fmla="*/ 5722907 w 6456673"/>
              <a:gd name="connsiteY133" fmla="*/ 428614 h 6857999"/>
              <a:gd name="connsiteX134" fmla="*/ 5647847 w 6456673"/>
              <a:gd name="connsiteY134" fmla="*/ 416917 h 6857999"/>
              <a:gd name="connsiteX135" fmla="*/ 5633491 w 6456673"/>
              <a:gd name="connsiteY135" fmla="*/ 433046 h 6857999"/>
              <a:gd name="connsiteX136" fmla="*/ 5633402 w 6456673"/>
              <a:gd name="connsiteY136" fmla="*/ 433046 h 6857999"/>
              <a:gd name="connsiteX137" fmla="*/ 5547886 w 6456673"/>
              <a:gd name="connsiteY137" fmla="*/ 518562 h 6857999"/>
              <a:gd name="connsiteX138" fmla="*/ 5547886 w 6456673"/>
              <a:gd name="connsiteY138" fmla="*/ 518651 h 6857999"/>
              <a:gd name="connsiteX139" fmla="*/ 5531757 w 6456673"/>
              <a:gd name="connsiteY139" fmla="*/ 533007 h 6857999"/>
              <a:gd name="connsiteX140" fmla="*/ 5547886 w 6456673"/>
              <a:gd name="connsiteY140" fmla="*/ 547363 h 6857999"/>
              <a:gd name="connsiteX141" fmla="*/ 5547886 w 6456673"/>
              <a:gd name="connsiteY141" fmla="*/ 547452 h 6857999"/>
              <a:gd name="connsiteX142" fmla="*/ 5577130 w 6456673"/>
              <a:gd name="connsiteY142" fmla="*/ 605142 h 6857999"/>
              <a:gd name="connsiteX143" fmla="*/ 5585725 w 6456673"/>
              <a:gd name="connsiteY143" fmla="*/ 582013 h 6857999"/>
              <a:gd name="connsiteX144" fmla="*/ 5568799 w 6456673"/>
              <a:gd name="connsiteY144" fmla="*/ 533007 h 6857999"/>
              <a:gd name="connsiteX145" fmla="*/ 5647847 w 6456673"/>
              <a:gd name="connsiteY145" fmla="*/ 453959 h 6857999"/>
              <a:gd name="connsiteX146" fmla="*/ 5674698 w 6456673"/>
              <a:gd name="connsiteY146" fmla="*/ 458656 h 6857999"/>
              <a:gd name="connsiteX147" fmla="*/ 5693928 w 6456673"/>
              <a:gd name="connsiteY147" fmla="*/ 443148 h 6857999"/>
              <a:gd name="connsiteX148" fmla="*/ 5662292 w 6456673"/>
              <a:gd name="connsiteY148" fmla="*/ 433046 h 6857999"/>
              <a:gd name="connsiteX149" fmla="*/ 5662203 w 6456673"/>
              <a:gd name="connsiteY149" fmla="*/ 433046 h 6857999"/>
              <a:gd name="connsiteX150" fmla="*/ 5662114 w 6456673"/>
              <a:gd name="connsiteY150" fmla="*/ 432957 h 6857999"/>
              <a:gd name="connsiteX151" fmla="*/ 5647847 w 6456673"/>
              <a:gd name="connsiteY151" fmla="*/ 416917 h 6857999"/>
              <a:gd name="connsiteX152" fmla="*/ 842544 w 6456673"/>
              <a:gd name="connsiteY152" fmla="*/ 0 h 6857999"/>
              <a:gd name="connsiteX153" fmla="*/ 2733870 w 6456673"/>
              <a:gd name="connsiteY153" fmla="*/ 0 h 6857999"/>
              <a:gd name="connsiteX154" fmla="*/ 6456673 w 6456673"/>
              <a:gd name="connsiteY154" fmla="*/ 0 h 6857999"/>
              <a:gd name="connsiteX155" fmla="*/ 6456673 w 6456673"/>
              <a:gd name="connsiteY155" fmla="*/ 1856904 h 6857999"/>
              <a:gd name="connsiteX156" fmla="*/ 6456673 w 6456673"/>
              <a:gd name="connsiteY156" fmla="*/ 6857999 h 6857999"/>
              <a:gd name="connsiteX157" fmla="*/ 818673 w 6456673"/>
              <a:gd name="connsiteY157" fmla="*/ 6857999 h 6857999"/>
              <a:gd name="connsiteX158" fmla="*/ 739464 w 6456673"/>
              <a:gd name="connsiteY158" fmla="*/ 6703345 h 6857999"/>
              <a:gd name="connsiteX159" fmla="*/ 0 w 6456673"/>
              <a:gd name="connsiteY159" fmla="*/ 3452303 h 6857999"/>
              <a:gd name="connsiteX160" fmla="*/ 739464 w 6456673"/>
              <a:gd name="connsiteY160" fmla="*/ 201263 h 6857999"/>
              <a:gd name="connsiteX161" fmla="*/ 842544 w 6456673"/>
              <a:gd name="connsiteY16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12731 w 6456673"/>
              <a:gd name="connsiteY102" fmla="*/ 438363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126151 w 6456673"/>
              <a:gd name="connsiteY122" fmla="*/ 489939 h 6857999"/>
              <a:gd name="connsiteX123" fmla="*/ 5247115 w 6456673"/>
              <a:gd name="connsiteY123" fmla="*/ 457682 h 6857999"/>
              <a:gd name="connsiteX124" fmla="*/ 5212731 w 6456673"/>
              <a:gd name="connsiteY124" fmla="*/ 438363 h 6857999"/>
              <a:gd name="connsiteX125" fmla="*/ 5722907 w 6456673"/>
              <a:gd name="connsiteY125" fmla="*/ 428614 h 6857999"/>
              <a:gd name="connsiteX126" fmla="*/ 5620198 w 6456673"/>
              <a:gd name="connsiteY126" fmla="*/ 511561 h 6857999"/>
              <a:gd name="connsiteX127" fmla="*/ 5634466 w 6456673"/>
              <a:gd name="connsiteY127" fmla="*/ 521840 h 6857999"/>
              <a:gd name="connsiteX128" fmla="*/ 5647935 w 6456673"/>
              <a:gd name="connsiteY128" fmla="*/ 515460 h 6857999"/>
              <a:gd name="connsiteX129" fmla="*/ 5665393 w 6456673"/>
              <a:gd name="connsiteY129" fmla="*/ 532918 h 6857999"/>
              <a:gd name="connsiteX130" fmla="*/ 5662646 w 6456673"/>
              <a:gd name="connsiteY130" fmla="*/ 542222 h 6857999"/>
              <a:gd name="connsiteX131" fmla="*/ 5676914 w 6456673"/>
              <a:gd name="connsiteY131" fmla="*/ 552502 h 6857999"/>
              <a:gd name="connsiteX132" fmla="*/ 5722907 w 6456673"/>
              <a:gd name="connsiteY132" fmla="*/ 428614 h 6857999"/>
              <a:gd name="connsiteX133" fmla="*/ 5647847 w 6456673"/>
              <a:gd name="connsiteY133" fmla="*/ 416917 h 6857999"/>
              <a:gd name="connsiteX134" fmla="*/ 5633491 w 6456673"/>
              <a:gd name="connsiteY134" fmla="*/ 433046 h 6857999"/>
              <a:gd name="connsiteX135" fmla="*/ 5633402 w 6456673"/>
              <a:gd name="connsiteY135" fmla="*/ 433046 h 6857999"/>
              <a:gd name="connsiteX136" fmla="*/ 5547886 w 6456673"/>
              <a:gd name="connsiteY136" fmla="*/ 518562 h 6857999"/>
              <a:gd name="connsiteX137" fmla="*/ 5547886 w 6456673"/>
              <a:gd name="connsiteY137" fmla="*/ 518651 h 6857999"/>
              <a:gd name="connsiteX138" fmla="*/ 5531757 w 6456673"/>
              <a:gd name="connsiteY138" fmla="*/ 533007 h 6857999"/>
              <a:gd name="connsiteX139" fmla="*/ 5547886 w 6456673"/>
              <a:gd name="connsiteY139" fmla="*/ 547363 h 6857999"/>
              <a:gd name="connsiteX140" fmla="*/ 5547886 w 6456673"/>
              <a:gd name="connsiteY140" fmla="*/ 547452 h 6857999"/>
              <a:gd name="connsiteX141" fmla="*/ 5577130 w 6456673"/>
              <a:gd name="connsiteY141" fmla="*/ 605142 h 6857999"/>
              <a:gd name="connsiteX142" fmla="*/ 5585725 w 6456673"/>
              <a:gd name="connsiteY142" fmla="*/ 582013 h 6857999"/>
              <a:gd name="connsiteX143" fmla="*/ 5568799 w 6456673"/>
              <a:gd name="connsiteY143" fmla="*/ 533007 h 6857999"/>
              <a:gd name="connsiteX144" fmla="*/ 5647847 w 6456673"/>
              <a:gd name="connsiteY144" fmla="*/ 453959 h 6857999"/>
              <a:gd name="connsiteX145" fmla="*/ 5674698 w 6456673"/>
              <a:gd name="connsiteY145" fmla="*/ 458656 h 6857999"/>
              <a:gd name="connsiteX146" fmla="*/ 5693928 w 6456673"/>
              <a:gd name="connsiteY146" fmla="*/ 443148 h 6857999"/>
              <a:gd name="connsiteX147" fmla="*/ 5662292 w 6456673"/>
              <a:gd name="connsiteY147" fmla="*/ 433046 h 6857999"/>
              <a:gd name="connsiteX148" fmla="*/ 5662203 w 6456673"/>
              <a:gd name="connsiteY148" fmla="*/ 433046 h 6857999"/>
              <a:gd name="connsiteX149" fmla="*/ 5662114 w 6456673"/>
              <a:gd name="connsiteY149" fmla="*/ 432957 h 6857999"/>
              <a:gd name="connsiteX150" fmla="*/ 5647847 w 6456673"/>
              <a:gd name="connsiteY150" fmla="*/ 416917 h 6857999"/>
              <a:gd name="connsiteX151" fmla="*/ 842544 w 6456673"/>
              <a:gd name="connsiteY151" fmla="*/ 0 h 6857999"/>
              <a:gd name="connsiteX152" fmla="*/ 2733870 w 6456673"/>
              <a:gd name="connsiteY152" fmla="*/ 0 h 6857999"/>
              <a:gd name="connsiteX153" fmla="*/ 6456673 w 6456673"/>
              <a:gd name="connsiteY153" fmla="*/ 0 h 6857999"/>
              <a:gd name="connsiteX154" fmla="*/ 6456673 w 6456673"/>
              <a:gd name="connsiteY154" fmla="*/ 1856904 h 6857999"/>
              <a:gd name="connsiteX155" fmla="*/ 6456673 w 6456673"/>
              <a:gd name="connsiteY155" fmla="*/ 6857999 h 6857999"/>
              <a:gd name="connsiteX156" fmla="*/ 818673 w 6456673"/>
              <a:gd name="connsiteY156" fmla="*/ 6857999 h 6857999"/>
              <a:gd name="connsiteX157" fmla="*/ 739464 w 6456673"/>
              <a:gd name="connsiteY157" fmla="*/ 6703345 h 6857999"/>
              <a:gd name="connsiteX158" fmla="*/ 0 w 6456673"/>
              <a:gd name="connsiteY158" fmla="*/ 3452303 h 6857999"/>
              <a:gd name="connsiteX159" fmla="*/ 739464 w 6456673"/>
              <a:gd name="connsiteY159" fmla="*/ 201263 h 6857999"/>
              <a:gd name="connsiteX160" fmla="*/ 842544 w 6456673"/>
              <a:gd name="connsiteY16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47115 w 6456673"/>
              <a:gd name="connsiteY102" fmla="*/ 457682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126151 w 6456673"/>
              <a:gd name="connsiteY122" fmla="*/ 489939 h 6857999"/>
              <a:gd name="connsiteX123" fmla="*/ 5247115 w 6456673"/>
              <a:gd name="connsiteY123" fmla="*/ 457682 h 6857999"/>
              <a:gd name="connsiteX124" fmla="*/ 5722907 w 6456673"/>
              <a:gd name="connsiteY124" fmla="*/ 428614 h 6857999"/>
              <a:gd name="connsiteX125" fmla="*/ 5620198 w 6456673"/>
              <a:gd name="connsiteY125" fmla="*/ 511561 h 6857999"/>
              <a:gd name="connsiteX126" fmla="*/ 5634466 w 6456673"/>
              <a:gd name="connsiteY126" fmla="*/ 521840 h 6857999"/>
              <a:gd name="connsiteX127" fmla="*/ 5647935 w 6456673"/>
              <a:gd name="connsiteY127" fmla="*/ 515460 h 6857999"/>
              <a:gd name="connsiteX128" fmla="*/ 5665393 w 6456673"/>
              <a:gd name="connsiteY128" fmla="*/ 532918 h 6857999"/>
              <a:gd name="connsiteX129" fmla="*/ 5662646 w 6456673"/>
              <a:gd name="connsiteY129" fmla="*/ 542222 h 6857999"/>
              <a:gd name="connsiteX130" fmla="*/ 5676914 w 6456673"/>
              <a:gd name="connsiteY130" fmla="*/ 552502 h 6857999"/>
              <a:gd name="connsiteX131" fmla="*/ 5722907 w 6456673"/>
              <a:gd name="connsiteY131" fmla="*/ 428614 h 6857999"/>
              <a:gd name="connsiteX132" fmla="*/ 5647847 w 6456673"/>
              <a:gd name="connsiteY132" fmla="*/ 416917 h 6857999"/>
              <a:gd name="connsiteX133" fmla="*/ 5633491 w 6456673"/>
              <a:gd name="connsiteY133" fmla="*/ 433046 h 6857999"/>
              <a:gd name="connsiteX134" fmla="*/ 5633402 w 6456673"/>
              <a:gd name="connsiteY134" fmla="*/ 433046 h 6857999"/>
              <a:gd name="connsiteX135" fmla="*/ 5547886 w 6456673"/>
              <a:gd name="connsiteY135" fmla="*/ 518562 h 6857999"/>
              <a:gd name="connsiteX136" fmla="*/ 5547886 w 6456673"/>
              <a:gd name="connsiteY136" fmla="*/ 518651 h 6857999"/>
              <a:gd name="connsiteX137" fmla="*/ 5531757 w 6456673"/>
              <a:gd name="connsiteY137" fmla="*/ 533007 h 6857999"/>
              <a:gd name="connsiteX138" fmla="*/ 5547886 w 6456673"/>
              <a:gd name="connsiteY138" fmla="*/ 547363 h 6857999"/>
              <a:gd name="connsiteX139" fmla="*/ 5547886 w 6456673"/>
              <a:gd name="connsiteY139" fmla="*/ 547452 h 6857999"/>
              <a:gd name="connsiteX140" fmla="*/ 5577130 w 6456673"/>
              <a:gd name="connsiteY140" fmla="*/ 605142 h 6857999"/>
              <a:gd name="connsiteX141" fmla="*/ 5585725 w 6456673"/>
              <a:gd name="connsiteY141" fmla="*/ 582013 h 6857999"/>
              <a:gd name="connsiteX142" fmla="*/ 5568799 w 6456673"/>
              <a:gd name="connsiteY142" fmla="*/ 533007 h 6857999"/>
              <a:gd name="connsiteX143" fmla="*/ 5647847 w 6456673"/>
              <a:gd name="connsiteY143" fmla="*/ 453959 h 6857999"/>
              <a:gd name="connsiteX144" fmla="*/ 5674698 w 6456673"/>
              <a:gd name="connsiteY144" fmla="*/ 458656 h 6857999"/>
              <a:gd name="connsiteX145" fmla="*/ 5693928 w 6456673"/>
              <a:gd name="connsiteY145" fmla="*/ 443148 h 6857999"/>
              <a:gd name="connsiteX146" fmla="*/ 5662292 w 6456673"/>
              <a:gd name="connsiteY146" fmla="*/ 433046 h 6857999"/>
              <a:gd name="connsiteX147" fmla="*/ 5662203 w 6456673"/>
              <a:gd name="connsiteY147" fmla="*/ 433046 h 6857999"/>
              <a:gd name="connsiteX148" fmla="*/ 5662114 w 6456673"/>
              <a:gd name="connsiteY148" fmla="*/ 432957 h 6857999"/>
              <a:gd name="connsiteX149" fmla="*/ 5647847 w 6456673"/>
              <a:gd name="connsiteY149" fmla="*/ 416917 h 6857999"/>
              <a:gd name="connsiteX150" fmla="*/ 842544 w 6456673"/>
              <a:gd name="connsiteY150" fmla="*/ 0 h 6857999"/>
              <a:gd name="connsiteX151" fmla="*/ 2733870 w 6456673"/>
              <a:gd name="connsiteY151" fmla="*/ 0 h 6857999"/>
              <a:gd name="connsiteX152" fmla="*/ 6456673 w 6456673"/>
              <a:gd name="connsiteY152" fmla="*/ 0 h 6857999"/>
              <a:gd name="connsiteX153" fmla="*/ 6456673 w 6456673"/>
              <a:gd name="connsiteY153" fmla="*/ 1856904 h 6857999"/>
              <a:gd name="connsiteX154" fmla="*/ 6456673 w 6456673"/>
              <a:gd name="connsiteY154" fmla="*/ 6857999 h 6857999"/>
              <a:gd name="connsiteX155" fmla="*/ 818673 w 6456673"/>
              <a:gd name="connsiteY155" fmla="*/ 6857999 h 6857999"/>
              <a:gd name="connsiteX156" fmla="*/ 739464 w 6456673"/>
              <a:gd name="connsiteY156" fmla="*/ 6703345 h 6857999"/>
              <a:gd name="connsiteX157" fmla="*/ 0 w 6456673"/>
              <a:gd name="connsiteY157" fmla="*/ 3452303 h 6857999"/>
              <a:gd name="connsiteX158" fmla="*/ 739464 w 6456673"/>
              <a:gd name="connsiteY158" fmla="*/ 201263 h 6857999"/>
              <a:gd name="connsiteX159" fmla="*/ 842544 w 6456673"/>
              <a:gd name="connsiteY15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26151 w 6456673"/>
              <a:gd name="connsiteY102" fmla="*/ 489939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126151 w 6456673"/>
              <a:gd name="connsiteY122" fmla="*/ 489939 h 6857999"/>
              <a:gd name="connsiteX123" fmla="*/ 5722907 w 6456673"/>
              <a:gd name="connsiteY123" fmla="*/ 428614 h 6857999"/>
              <a:gd name="connsiteX124" fmla="*/ 5620198 w 6456673"/>
              <a:gd name="connsiteY124" fmla="*/ 511561 h 6857999"/>
              <a:gd name="connsiteX125" fmla="*/ 5634466 w 6456673"/>
              <a:gd name="connsiteY125" fmla="*/ 521840 h 6857999"/>
              <a:gd name="connsiteX126" fmla="*/ 5647935 w 6456673"/>
              <a:gd name="connsiteY126" fmla="*/ 515460 h 6857999"/>
              <a:gd name="connsiteX127" fmla="*/ 5665393 w 6456673"/>
              <a:gd name="connsiteY127" fmla="*/ 532918 h 6857999"/>
              <a:gd name="connsiteX128" fmla="*/ 5662646 w 6456673"/>
              <a:gd name="connsiteY128" fmla="*/ 542222 h 6857999"/>
              <a:gd name="connsiteX129" fmla="*/ 5676914 w 6456673"/>
              <a:gd name="connsiteY129" fmla="*/ 552502 h 6857999"/>
              <a:gd name="connsiteX130" fmla="*/ 5722907 w 6456673"/>
              <a:gd name="connsiteY130" fmla="*/ 428614 h 6857999"/>
              <a:gd name="connsiteX131" fmla="*/ 5647847 w 6456673"/>
              <a:gd name="connsiteY131" fmla="*/ 416917 h 6857999"/>
              <a:gd name="connsiteX132" fmla="*/ 5633491 w 6456673"/>
              <a:gd name="connsiteY132" fmla="*/ 433046 h 6857999"/>
              <a:gd name="connsiteX133" fmla="*/ 5633402 w 6456673"/>
              <a:gd name="connsiteY133" fmla="*/ 433046 h 6857999"/>
              <a:gd name="connsiteX134" fmla="*/ 5547886 w 6456673"/>
              <a:gd name="connsiteY134" fmla="*/ 518562 h 6857999"/>
              <a:gd name="connsiteX135" fmla="*/ 5547886 w 6456673"/>
              <a:gd name="connsiteY135" fmla="*/ 518651 h 6857999"/>
              <a:gd name="connsiteX136" fmla="*/ 5531757 w 6456673"/>
              <a:gd name="connsiteY136" fmla="*/ 533007 h 6857999"/>
              <a:gd name="connsiteX137" fmla="*/ 5547886 w 6456673"/>
              <a:gd name="connsiteY137" fmla="*/ 547363 h 6857999"/>
              <a:gd name="connsiteX138" fmla="*/ 5547886 w 6456673"/>
              <a:gd name="connsiteY138" fmla="*/ 547452 h 6857999"/>
              <a:gd name="connsiteX139" fmla="*/ 5577130 w 6456673"/>
              <a:gd name="connsiteY139" fmla="*/ 605142 h 6857999"/>
              <a:gd name="connsiteX140" fmla="*/ 5585725 w 6456673"/>
              <a:gd name="connsiteY140" fmla="*/ 582013 h 6857999"/>
              <a:gd name="connsiteX141" fmla="*/ 5568799 w 6456673"/>
              <a:gd name="connsiteY141" fmla="*/ 533007 h 6857999"/>
              <a:gd name="connsiteX142" fmla="*/ 5647847 w 6456673"/>
              <a:gd name="connsiteY142" fmla="*/ 453959 h 6857999"/>
              <a:gd name="connsiteX143" fmla="*/ 5674698 w 6456673"/>
              <a:gd name="connsiteY143" fmla="*/ 458656 h 6857999"/>
              <a:gd name="connsiteX144" fmla="*/ 5693928 w 6456673"/>
              <a:gd name="connsiteY144" fmla="*/ 443148 h 6857999"/>
              <a:gd name="connsiteX145" fmla="*/ 5662292 w 6456673"/>
              <a:gd name="connsiteY145" fmla="*/ 433046 h 6857999"/>
              <a:gd name="connsiteX146" fmla="*/ 5662203 w 6456673"/>
              <a:gd name="connsiteY146" fmla="*/ 433046 h 6857999"/>
              <a:gd name="connsiteX147" fmla="*/ 5662114 w 6456673"/>
              <a:gd name="connsiteY147" fmla="*/ 432957 h 6857999"/>
              <a:gd name="connsiteX148" fmla="*/ 5647847 w 6456673"/>
              <a:gd name="connsiteY148" fmla="*/ 416917 h 6857999"/>
              <a:gd name="connsiteX149" fmla="*/ 842544 w 6456673"/>
              <a:gd name="connsiteY149" fmla="*/ 0 h 6857999"/>
              <a:gd name="connsiteX150" fmla="*/ 2733870 w 6456673"/>
              <a:gd name="connsiteY150" fmla="*/ 0 h 6857999"/>
              <a:gd name="connsiteX151" fmla="*/ 6456673 w 6456673"/>
              <a:gd name="connsiteY151" fmla="*/ 0 h 6857999"/>
              <a:gd name="connsiteX152" fmla="*/ 6456673 w 6456673"/>
              <a:gd name="connsiteY152" fmla="*/ 1856904 h 6857999"/>
              <a:gd name="connsiteX153" fmla="*/ 6456673 w 6456673"/>
              <a:gd name="connsiteY153" fmla="*/ 6857999 h 6857999"/>
              <a:gd name="connsiteX154" fmla="*/ 818673 w 6456673"/>
              <a:gd name="connsiteY154" fmla="*/ 6857999 h 6857999"/>
              <a:gd name="connsiteX155" fmla="*/ 739464 w 6456673"/>
              <a:gd name="connsiteY155" fmla="*/ 6703345 h 6857999"/>
              <a:gd name="connsiteX156" fmla="*/ 0 w 6456673"/>
              <a:gd name="connsiteY156" fmla="*/ 3452303 h 6857999"/>
              <a:gd name="connsiteX157" fmla="*/ 739464 w 6456673"/>
              <a:gd name="connsiteY157" fmla="*/ 201263 h 6857999"/>
              <a:gd name="connsiteX158" fmla="*/ 842544 w 6456673"/>
              <a:gd name="connsiteY15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14011 w 6456673"/>
              <a:gd name="connsiteY102" fmla="*/ 509789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114011 w 6456673"/>
              <a:gd name="connsiteY121" fmla="*/ 509789 h 6857999"/>
              <a:gd name="connsiteX122" fmla="*/ 5722907 w 6456673"/>
              <a:gd name="connsiteY122" fmla="*/ 428614 h 6857999"/>
              <a:gd name="connsiteX123" fmla="*/ 5620198 w 6456673"/>
              <a:gd name="connsiteY123" fmla="*/ 511561 h 6857999"/>
              <a:gd name="connsiteX124" fmla="*/ 5634466 w 6456673"/>
              <a:gd name="connsiteY124" fmla="*/ 521840 h 6857999"/>
              <a:gd name="connsiteX125" fmla="*/ 5647935 w 6456673"/>
              <a:gd name="connsiteY125" fmla="*/ 515460 h 6857999"/>
              <a:gd name="connsiteX126" fmla="*/ 5665393 w 6456673"/>
              <a:gd name="connsiteY126" fmla="*/ 532918 h 6857999"/>
              <a:gd name="connsiteX127" fmla="*/ 5662646 w 6456673"/>
              <a:gd name="connsiteY127" fmla="*/ 542222 h 6857999"/>
              <a:gd name="connsiteX128" fmla="*/ 5676914 w 6456673"/>
              <a:gd name="connsiteY128" fmla="*/ 552502 h 6857999"/>
              <a:gd name="connsiteX129" fmla="*/ 5722907 w 6456673"/>
              <a:gd name="connsiteY129" fmla="*/ 428614 h 6857999"/>
              <a:gd name="connsiteX130" fmla="*/ 5647847 w 6456673"/>
              <a:gd name="connsiteY130" fmla="*/ 416917 h 6857999"/>
              <a:gd name="connsiteX131" fmla="*/ 5633491 w 6456673"/>
              <a:gd name="connsiteY131" fmla="*/ 433046 h 6857999"/>
              <a:gd name="connsiteX132" fmla="*/ 5633402 w 6456673"/>
              <a:gd name="connsiteY132" fmla="*/ 433046 h 6857999"/>
              <a:gd name="connsiteX133" fmla="*/ 5547886 w 6456673"/>
              <a:gd name="connsiteY133" fmla="*/ 518562 h 6857999"/>
              <a:gd name="connsiteX134" fmla="*/ 5547886 w 6456673"/>
              <a:gd name="connsiteY134" fmla="*/ 518651 h 6857999"/>
              <a:gd name="connsiteX135" fmla="*/ 5531757 w 6456673"/>
              <a:gd name="connsiteY135" fmla="*/ 533007 h 6857999"/>
              <a:gd name="connsiteX136" fmla="*/ 5547886 w 6456673"/>
              <a:gd name="connsiteY136" fmla="*/ 547363 h 6857999"/>
              <a:gd name="connsiteX137" fmla="*/ 5547886 w 6456673"/>
              <a:gd name="connsiteY137" fmla="*/ 547452 h 6857999"/>
              <a:gd name="connsiteX138" fmla="*/ 5577130 w 6456673"/>
              <a:gd name="connsiteY138" fmla="*/ 605142 h 6857999"/>
              <a:gd name="connsiteX139" fmla="*/ 5585725 w 6456673"/>
              <a:gd name="connsiteY139" fmla="*/ 582013 h 6857999"/>
              <a:gd name="connsiteX140" fmla="*/ 5568799 w 6456673"/>
              <a:gd name="connsiteY140" fmla="*/ 533007 h 6857999"/>
              <a:gd name="connsiteX141" fmla="*/ 5647847 w 6456673"/>
              <a:gd name="connsiteY141" fmla="*/ 453959 h 6857999"/>
              <a:gd name="connsiteX142" fmla="*/ 5674698 w 6456673"/>
              <a:gd name="connsiteY142" fmla="*/ 458656 h 6857999"/>
              <a:gd name="connsiteX143" fmla="*/ 5693928 w 6456673"/>
              <a:gd name="connsiteY143" fmla="*/ 443148 h 6857999"/>
              <a:gd name="connsiteX144" fmla="*/ 5662292 w 6456673"/>
              <a:gd name="connsiteY144" fmla="*/ 433046 h 6857999"/>
              <a:gd name="connsiteX145" fmla="*/ 5662203 w 6456673"/>
              <a:gd name="connsiteY145" fmla="*/ 433046 h 6857999"/>
              <a:gd name="connsiteX146" fmla="*/ 5662114 w 6456673"/>
              <a:gd name="connsiteY146" fmla="*/ 432957 h 6857999"/>
              <a:gd name="connsiteX147" fmla="*/ 5647847 w 6456673"/>
              <a:gd name="connsiteY147" fmla="*/ 416917 h 6857999"/>
              <a:gd name="connsiteX148" fmla="*/ 842544 w 6456673"/>
              <a:gd name="connsiteY148" fmla="*/ 0 h 6857999"/>
              <a:gd name="connsiteX149" fmla="*/ 2733870 w 6456673"/>
              <a:gd name="connsiteY149" fmla="*/ 0 h 6857999"/>
              <a:gd name="connsiteX150" fmla="*/ 6456673 w 6456673"/>
              <a:gd name="connsiteY150" fmla="*/ 0 h 6857999"/>
              <a:gd name="connsiteX151" fmla="*/ 6456673 w 6456673"/>
              <a:gd name="connsiteY151" fmla="*/ 1856904 h 6857999"/>
              <a:gd name="connsiteX152" fmla="*/ 6456673 w 6456673"/>
              <a:gd name="connsiteY152" fmla="*/ 6857999 h 6857999"/>
              <a:gd name="connsiteX153" fmla="*/ 818673 w 6456673"/>
              <a:gd name="connsiteY153" fmla="*/ 6857999 h 6857999"/>
              <a:gd name="connsiteX154" fmla="*/ 739464 w 6456673"/>
              <a:gd name="connsiteY154" fmla="*/ 6703345 h 6857999"/>
              <a:gd name="connsiteX155" fmla="*/ 0 w 6456673"/>
              <a:gd name="connsiteY155" fmla="*/ 3452303 h 6857999"/>
              <a:gd name="connsiteX156" fmla="*/ 739464 w 6456673"/>
              <a:gd name="connsiteY156" fmla="*/ 201263 h 6857999"/>
              <a:gd name="connsiteX157" fmla="*/ 842544 w 6456673"/>
              <a:gd name="connsiteY15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09757 w 6456673"/>
              <a:gd name="connsiteY102" fmla="*/ 534691 h 6857999"/>
              <a:gd name="connsiteX103" fmla="*/ 5073246 w 6456673"/>
              <a:gd name="connsiteY103" fmla="*/ 492420 h 6857999"/>
              <a:gd name="connsiteX104" fmla="*/ 5065448 w 6456673"/>
              <a:gd name="connsiteY104" fmla="*/ 534602 h 6857999"/>
              <a:gd name="connsiteX105" fmla="*/ 5073246 w 6456673"/>
              <a:gd name="connsiteY105" fmla="*/ 576784 h 6857999"/>
              <a:gd name="connsiteX106" fmla="*/ 5094958 w 6456673"/>
              <a:gd name="connsiteY106" fmla="*/ 608953 h 6857999"/>
              <a:gd name="connsiteX107" fmla="*/ 5128101 w 6456673"/>
              <a:gd name="connsiteY107" fmla="*/ 629335 h 6857999"/>
              <a:gd name="connsiteX108" fmla="*/ 5169929 w 6456673"/>
              <a:gd name="connsiteY108" fmla="*/ 636425 h 6857999"/>
              <a:gd name="connsiteX109" fmla="*/ 5211757 w 6456673"/>
              <a:gd name="connsiteY109" fmla="*/ 632082 h 6857999"/>
              <a:gd name="connsiteX110" fmla="*/ 5251192 w 6456673"/>
              <a:gd name="connsiteY110" fmla="*/ 617815 h 6857999"/>
              <a:gd name="connsiteX111" fmla="*/ 5251192 w 6456673"/>
              <a:gd name="connsiteY111" fmla="*/ 516524 h 6857999"/>
              <a:gd name="connsiteX112" fmla="*/ 5175423 w 6456673"/>
              <a:gd name="connsiteY112" fmla="*/ 555959 h 6857999"/>
              <a:gd name="connsiteX113" fmla="*/ 5210162 w 6456673"/>
              <a:gd name="connsiteY113" fmla="*/ 555959 h 6857999"/>
              <a:gd name="connsiteX114" fmla="*/ 5210162 w 6456673"/>
              <a:gd name="connsiteY114" fmla="*/ 587419 h 6857999"/>
              <a:gd name="connsiteX115" fmla="*/ 5194033 w 6456673"/>
              <a:gd name="connsiteY115" fmla="*/ 593888 h 6857999"/>
              <a:gd name="connsiteX116" fmla="*/ 5169929 w 6456673"/>
              <a:gd name="connsiteY116" fmla="*/ 597078 h 6857999"/>
              <a:gd name="connsiteX117" fmla="*/ 5145204 w 6456673"/>
              <a:gd name="connsiteY117" fmla="*/ 592470 h 6857999"/>
              <a:gd name="connsiteX118" fmla="*/ 5126151 w 6456673"/>
              <a:gd name="connsiteY118" fmla="*/ 579443 h 6857999"/>
              <a:gd name="connsiteX119" fmla="*/ 5114011 w 6456673"/>
              <a:gd name="connsiteY119" fmla="*/ 559770 h 6857999"/>
              <a:gd name="connsiteX120" fmla="*/ 5109757 w 6456673"/>
              <a:gd name="connsiteY120" fmla="*/ 534691 h 6857999"/>
              <a:gd name="connsiteX121" fmla="*/ 5722907 w 6456673"/>
              <a:gd name="connsiteY121" fmla="*/ 428614 h 6857999"/>
              <a:gd name="connsiteX122" fmla="*/ 5620198 w 6456673"/>
              <a:gd name="connsiteY122" fmla="*/ 511561 h 6857999"/>
              <a:gd name="connsiteX123" fmla="*/ 5634466 w 6456673"/>
              <a:gd name="connsiteY123" fmla="*/ 521840 h 6857999"/>
              <a:gd name="connsiteX124" fmla="*/ 5647935 w 6456673"/>
              <a:gd name="connsiteY124" fmla="*/ 515460 h 6857999"/>
              <a:gd name="connsiteX125" fmla="*/ 5665393 w 6456673"/>
              <a:gd name="connsiteY125" fmla="*/ 532918 h 6857999"/>
              <a:gd name="connsiteX126" fmla="*/ 5662646 w 6456673"/>
              <a:gd name="connsiteY126" fmla="*/ 542222 h 6857999"/>
              <a:gd name="connsiteX127" fmla="*/ 5676914 w 6456673"/>
              <a:gd name="connsiteY127" fmla="*/ 552502 h 6857999"/>
              <a:gd name="connsiteX128" fmla="*/ 5722907 w 6456673"/>
              <a:gd name="connsiteY128" fmla="*/ 428614 h 6857999"/>
              <a:gd name="connsiteX129" fmla="*/ 5647847 w 6456673"/>
              <a:gd name="connsiteY129" fmla="*/ 416917 h 6857999"/>
              <a:gd name="connsiteX130" fmla="*/ 5633491 w 6456673"/>
              <a:gd name="connsiteY130" fmla="*/ 433046 h 6857999"/>
              <a:gd name="connsiteX131" fmla="*/ 5633402 w 6456673"/>
              <a:gd name="connsiteY131" fmla="*/ 433046 h 6857999"/>
              <a:gd name="connsiteX132" fmla="*/ 5547886 w 6456673"/>
              <a:gd name="connsiteY132" fmla="*/ 518562 h 6857999"/>
              <a:gd name="connsiteX133" fmla="*/ 5547886 w 6456673"/>
              <a:gd name="connsiteY133" fmla="*/ 518651 h 6857999"/>
              <a:gd name="connsiteX134" fmla="*/ 5531757 w 6456673"/>
              <a:gd name="connsiteY134" fmla="*/ 533007 h 6857999"/>
              <a:gd name="connsiteX135" fmla="*/ 5547886 w 6456673"/>
              <a:gd name="connsiteY135" fmla="*/ 547363 h 6857999"/>
              <a:gd name="connsiteX136" fmla="*/ 5547886 w 6456673"/>
              <a:gd name="connsiteY136" fmla="*/ 547452 h 6857999"/>
              <a:gd name="connsiteX137" fmla="*/ 5577130 w 6456673"/>
              <a:gd name="connsiteY137" fmla="*/ 605142 h 6857999"/>
              <a:gd name="connsiteX138" fmla="*/ 5585725 w 6456673"/>
              <a:gd name="connsiteY138" fmla="*/ 582013 h 6857999"/>
              <a:gd name="connsiteX139" fmla="*/ 5568799 w 6456673"/>
              <a:gd name="connsiteY139" fmla="*/ 533007 h 6857999"/>
              <a:gd name="connsiteX140" fmla="*/ 5647847 w 6456673"/>
              <a:gd name="connsiteY140" fmla="*/ 453959 h 6857999"/>
              <a:gd name="connsiteX141" fmla="*/ 5674698 w 6456673"/>
              <a:gd name="connsiteY141" fmla="*/ 458656 h 6857999"/>
              <a:gd name="connsiteX142" fmla="*/ 5693928 w 6456673"/>
              <a:gd name="connsiteY142" fmla="*/ 443148 h 6857999"/>
              <a:gd name="connsiteX143" fmla="*/ 5662292 w 6456673"/>
              <a:gd name="connsiteY143" fmla="*/ 433046 h 6857999"/>
              <a:gd name="connsiteX144" fmla="*/ 5662203 w 6456673"/>
              <a:gd name="connsiteY144" fmla="*/ 433046 h 6857999"/>
              <a:gd name="connsiteX145" fmla="*/ 5662114 w 6456673"/>
              <a:gd name="connsiteY145" fmla="*/ 432957 h 6857999"/>
              <a:gd name="connsiteX146" fmla="*/ 5647847 w 6456673"/>
              <a:gd name="connsiteY146" fmla="*/ 416917 h 6857999"/>
              <a:gd name="connsiteX147" fmla="*/ 842544 w 6456673"/>
              <a:gd name="connsiteY147" fmla="*/ 0 h 6857999"/>
              <a:gd name="connsiteX148" fmla="*/ 2733870 w 6456673"/>
              <a:gd name="connsiteY148" fmla="*/ 0 h 6857999"/>
              <a:gd name="connsiteX149" fmla="*/ 6456673 w 6456673"/>
              <a:gd name="connsiteY149" fmla="*/ 0 h 6857999"/>
              <a:gd name="connsiteX150" fmla="*/ 6456673 w 6456673"/>
              <a:gd name="connsiteY150" fmla="*/ 1856904 h 6857999"/>
              <a:gd name="connsiteX151" fmla="*/ 6456673 w 6456673"/>
              <a:gd name="connsiteY151" fmla="*/ 6857999 h 6857999"/>
              <a:gd name="connsiteX152" fmla="*/ 818673 w 6456673"/>
              <a:gd name="connsiteY152" fmla="*/ 6857999 h 6857999"/>
              <a:gd name="connsiteX153" fmla="*/ 739464 w 6456673"/>
              <a:gd name="connsiteY153" fmla="*/ 6703345 h 6857999"/>
              <a:gd name="connsiteX154" fmla="*/ 0 w 6456673"/>
              <a:gd name="connsiteY154" fmla="*/ 3452303 h 6857999"/>
              <a:gd name="connsiteX155" fmla="*/ 739464 w 6456673"/>
              <a:gd name="connsiteY155" fmla="*/ 201263 h 6857999"/>
              <a:gd name="connsiteX156" fmla="*/ 842544 w 6456673"/>
              <a:gd name="connsiteY15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09757 w 6456673"/>
              <a:gd name="connsiteY102" fmla="*/ 534691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145204 w 6456673"/>
              <a:gd name="connsiteY116" fmla="*/ 592470 h 6857999"/>
              <a:gd name="connsiteX117" fmla="*/ 5126151 w 6456673"/>
              <a:gd name="connsiteY117" fmla="*/ 579443 h 6857999"/>
              <a:gd name="connsiteX118" fmla="*/ 5114011 w 6456673"/>
              <a:gd name="connsiteY118" fmla="*/ 559770 h 6857999"/>
              <a:gd name="connsiteX119" fmla="*/ 5109757 w 6456673"/>
              <a:gd name="connsiteY119" fmla="*/ 534691 h 6857999"/>
              <a:gd name="connsiteX120" fmla="*/ 5722907 w 6456673"/>
              <a:gd name="connsiteY120" fmla="*/ 428614 h 6857999"/>
              <a:gd name="connsiteX121" fmla="*/ 5620198 w 6456673"/>
              <a:gd name="connsiteY121" fmla="*/ 511561 h 6857999"/>
              <a:gd name="connsiteX122" fmla="*/ 5634466 w 6456673"/>
              <a:gd name="connsiteY122" fmla="*/ 521840 h 6857999"/>
              <a:gd name="connsiteX123" fmla="*/ 5647935 w 6456673"/>
              <a:gd name="connsiteY123" fmla="*/ 515460 h 6857999"/>
              <a:gd name="connsiteX124" fmla="*/ 5665393 w 6456673"/>
              <a:gd name="connsiteY124" fmla="*/ 532918 h 6857999"/>
              <a:gd name="connsiteX125" fmla="*/ 5662646 w 6456673"/>
              <a:gd name="connsiteY125" fmla="*/ 542222 h 6857999"/>
              <a:gd name="connsiteX126" fmla="*/ 5676914 w 6456673"/>
              <a:gd name="connsiteY126" fmla="*/ 552502 h 6857999"/>
              <a:gd name="connsiteX127" fmla="*/ 5722907 w 6456673"/>
              <a:gd name="connsiteY127" fmla="*/ 428614 h 6857999"/>
              <a:gd name="connsiteX128" fmla="*/ 5647847 w 6456673"/>
              <a:gd name="connsiteY128" fmla="*/ 416917 h 6857999"/>
              <a:gd name="connsiteX129" fmla="*/ 5633491 w 6456673"/>
              <a:gd name="connsiteY129" fmla="*/ 433046 h 6857999"/>
              <a:gd name="connsiteX130" fmla="*/ 5633402 w 6456673"/>
              <a:gd name="connsiteY130" fmla="*/ 433046 h 6857999"/>
              <a:gd name="connsiteX131" fmla="*/ 5547886 w 6456673"/>
              <a:gd name="connsiteY131" fmla="*/ 518562 h 6857999"/>
              <a:gd name="connsiteX132" fmla="*/ 5547886 w 6456673"/>
              <a:gd name="connsiteY132" fmla="*/ 518651 h 6857999"/>
              <a:gd name="connsiteX133" fmla="*/ 5531757 w 6456673"/>
              <a:gd name="connsiteY133" fmla="*/ 533007 h 6857999"/>
              <a:gd name="connsiteX134" fmla="*/ 5547886 w 6456673"/>
              <a:gd name="connsiteY134" fmla="*/ 547363 h 6857999"/>
              <a:gd name="connsiteX135" fmla="*/ 5547886 w 6456673"/>
              <a:gd name="connsiteY135" fmla="*/ 547452 h 6857999"/>
              <a:gd name="connsiteX136" fmla="*/ 5577130 w 6456673"/>
              <a:gd name="connsiteY136" fmla="*/ 605142 h 6857999"/>
              <a:gd name="connsiteX137" fmla="*/ 5585725 w 6456673"/>
              <a:gd name="connsiteY137" fmla="*/ 582013 h 6857999"/>
              <a:gd name="connsiteX138" fmla="*/ 5568799 w 6456673"/>
              <a:gd name="connsiteY138" fmla="*/ 533007 h 6857999"/>
              <a:gd name="connsiteX139" fmla="*/ 5647847 w 6456673"/>
              <a:gd name="connsiteY139" fmla="*/ 453959 h 6857999"/>
              <a:gd name="connsiteX140" fmla="*/ 5674698 w 6456673"/>
              <a:gd name="connsiteY140" fmla="*/ 458656 h 6857999"/>
              <a:gd name="connsiteX141" fmla="*/ 5693928 w 6456673"/>
              <a:gd name="connsiteY141" fmla="*/ 443148 h 6857999"/>
              <a:gd name="connsiteX142" fmla="*/ 5662292 w 6456673"/>
              <a:gd name="connsiteY142" fmla="*/ 433046 h 6857999"/>
              <a:gd name="connsiteX143" fmla="*/ 5662203 w 6456673"/>
              <a:gd name="connsiteY143" fmla="*/ 433046 h 6857999"/>
              <a:gd name="connsiteX144" fmla="*/ 5662114 w 6456673"/>
              <a:gd name="connsiteY144" fmla="*/ 432957 h 6857999"/>
              <a:gd name="connsiteX145" fmla="*/ 5647847 w 6456673"/>
              <a:gd name="connsiteY145" fmla="*/ 416917 h 6857999"/>
              <a:gd name="connsiteX146" fmla="*/ 842544 w 6456673"/>
              <a:gd name="connsiteY146" fmla="*/ 0 h 6857999"/>
              <a:gd name="connsiteX147" fmla="*/ 2733870 w 6456673"/>
              <a:gd name="connsiteY147" fmla="*/ 0 h 6857999"/>
              <a:gd name="connsiteX148" fmla="*/ 6456673 w 6456673"/>
              <a:gd name="connsiteY148" fmla="*/ 0 h 6857999"/>
              <a:gd name="connsiteX149" fmla="*/ 6456673 w 6456673"/>
              <a:gd name="connsiteY149" fmla="*/ 1856904 h 6857999"/>
              <a:gd name="connsiteX150" fmla="*/ 6456673 w 6456673"/>
              <a:gd name="connsiteY150" fmla="*/ 6857999 h 6857999"/>
              <a:gd name="connsiteX151" fmla="*/ 818673 w 6456673"/>
              <a:gd name="connsiteY151" fmla="*/ 6857999 h 6857999"/>
              <a:gd name="connsiteX152" fmla="*/ 739464 w 6456673"/>
              <a:gd name="connsiteY152" fmla="*/ 6703345 h 6857999"/>
              <a:gd name="connsiteX153" fmla="*/ 0 w 6456673"/>
              <a:gd name="connsiteY153" fmla="*/ 3452303 h 6857999"/>
              <a:gd name="connsiteX154" fmla="*/ 739464 w 6456673"/>
              <a:gd name="connsiteY154" fmla="*/ 201263 h 6857999"/>
              <a:gd name="connsiteX155" fmla="*/ 842544 w 6456673"/>
              <a:gd name="connsiteY15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14011 w 6456673"/>
              <a:gd name="connsiteY102" fmla="*/ 559770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145204 w 6456673"/>
              <a:gd name="connsiteY116" fmla="*/ 592470 h 6857999"/>
              <a:gd name="connsiteX117" fmla="*/ 5126151 w 6456673"/>
              <a:gd name="connsiteY117" fmla="*/ 579443 h 6857999"/>
              <a:gd name="connsiteX118" fmla="*/ 5114011 w 6456673"/>
              <a:gd name="connsiteY118" fmla="*/ 559770 h 6857999"/>
              <a:gd name="connsiteX119" fmla="*/ 5722907 w 6456673"/>
              <a:gd name="connsiteY119" fmla="*/ 428614 h 6857999"/>
              <a:gd name="connsiteX120" fmla="*/ 5620198 w 6456673"/>
              <a:gd name="connsiteY120" fmla="*/ 511561 h 6857999"/>
              <a:gd name="connsiteX121" fmla="*/ 5634466 w 6456673"/>
              <a:gd name="connsiteY121" fmla="*/ 521840 h 6857999"/>
              <a:gd name="connsiteX122" fmla="*/ 5647935 w 6456673"/>
              <a:gd name="connsiteY122" fmla="*/ 515460 h 6857999"/>
              <a:gd name="connsiteX123" fmla="*/ 5665393 w 6456673"/>
              <a:gd name="connsiteY123" fmla="*/ 532918 h 6857999"/>
              <a:gd name="connsiteX124" fmla="*/ 5662646 w 6456673"/>
              <a:gd name="connsiteY124" fmla="*/ 542222 h 6857999"/>
              <a:gd name="connsiteX125" fmla="*/ 5676914 w 6456673"/>
              <a:gd name="connsiteY125" fmla="*/ 552502 h 6857999"/>
              <a:gd name="connsiteX126" fmla="*/ 5722907 w 6456673"/>
              <a:gd name="connsiteY126" fmla="*/ 428614 h 6857999"/>
              <a:gd name="connsiteX127" fmla="*/ 5647847 w 6456673"/>
              <a:gd name="connsiteY127" fmla="*/ 416917 h 6857999"/>
              <a:gd name="connsiteX128" fmla="*/ 5633491 w 6456673"/>
              <a:gd name="connsiteY128" fmla="*/ 433046 h 6857999"/>
              <a:gd name="connsiteX129" fmla="*/ 5633402 w 6456673"/>
              <a:gd name="connsiteY129" fmla="*/ 433046 h 6857999"/>
              <a:gd name="connsiteX130" fmla="*/ 5547886 w 6456673"/>
              <a:gd name="connsiteY130" fmla="*/ 518562 h 6857999"/>
              <a:gd name="connsiteX131" fmla="*/ 5547886 w 6456673"/>
              <a:gd name="connsiteY131" fmla="*/ 518651 h 6857999"/>
              <a:gd name="connsiteX132" fmla="*/ 5531757 w 6456673"/>
              <a:gd name="connsiteY132" fmla="*/ 533007 h 6857999"/>
              <a:gd name="connsiteX133" fmla="*/ 5547886 w 6456673"/>
              <a:gd name="connsiteY133" fmla="*/ 547363 h 6857999"/>
              <a:gd name="connsiteX134" fmla="*/ 5547886 w 6456673"/>
              <a:gd name="connsiteY134" fmla="*/ 547452 h 6857999"/>
              <a:gd name="connsiteX135" fmla="*/ 5577130 w 6456673"/>
              <a:gd name="connsiteY135" fmla="*/ 605142 h 6857999"/>
              <a:gd name="connsiteX136" fmla="*/ 5585725 w 6456673"/>
              <a:gd name="connsiteY136" fmla="*/ 582013 h 6857999"/>
              <a:gd name="connsiteX137" fmla="*/ 5568799 w 6456673"/>
              <a:gd name="connsiteY137" fmla="*/ 533007 h 6857999"/>
              <a:gd name="connsiteX138" fmla="*/ 5647847 w 6456673"/>
              <a:gd name="connsiteY138" fmla="*/ 453959 h 6857999"/>
              <a:gd name="connsiteX139" fmla="*/ 5674698 w 6456673"/>
              <a:gd name="connsiteY139" fmla="*/ 458656 h 6857999"/>
              <a:gd name="connsiteX140" fmla="*/ 5693928 w 6456673"/>
              <a:gd name="connsiteY140" fmla="*/ 443148 h 6857999"/>
              <a:gd name="connsiteX141" fmla="*/ 5662292 w 6456673"/>
              <a:gd name="connsiteY141" fmla="*/ 433046 h 6857999"/>
              <a:gd name="connsiteX142" fmla="*/ 5662203 w 6456673"/>
              <a:gd name="connsiteY142" fmla="*/ 433046 h 6857999"/>
              <a:gd name="connsiteX143" fmla="*/ 5662114 w 6456673"/>
              <a:gd name="connsiteY143" fmla="*/ 432957 h 6857999"/>
              <a:gd name="connsiteX144" fmla="*/ 5647847 w 6456673"/>
              <a:gd name="connsiteY144" fmla="*/ 416917 h 6857999"/>
              <a:gd name="connsiteX145" fmla="*/ 842544 w 6456673"/>
              <a:gd name="connsiteY145" fmla="*/ 0 h 6857999"/>
              <a:gd name="connsiteX146" fmla="*/ 2733870 w 6456673"/>
              <a:gd name="connsiteY146" fmla="*/ 0 h 6857999"/>
              <a:gd name="connsiteX147" fmla="*/ 6456673 w 6456673"/>
              <a:gd name="connsiteY147" fmla="*/ 0 h 6857999"/>
              <a:gd name="connsiteX148" fmla="*/ 6456673 w 6456673"/>
              <a:gd name="connsiteY148" fmla="*/ 1856904 h 6857999"/>
              <a:gd name="connsiteX149" fmla="*/ 6456673 w 6456673"/>
              <a:gd name="connsiteY149" fmla="*/ 6857999 h 6857999"/>
              <a:gd name="connsiteX150" fmla="*/ 818673 w 6456673"/>
              <a:gd name="connsiteY150" fmla="*/ 6857999 h 6857999"/>
              <a:gd name="connsiteX151" fmla="*/ 739464 w 6456673"/>
              <a:gd name="connsiteY151" fmla="*/ 6703345 h 6857999"/>
              <a:gd name="connsiteX152" fmla="*/ 0 w 6456673"/>
              <a:gd name="connsiteY152" fmla="*/ 3452303 h 6857999"/>
              <a:gd name="connsiteX153" fmla="*/ 739464 w 6456673"/>
              <a:gd name="connsiteY153" fmla="*/ 201263 h 6857999"/>
              <a:gd name="connsiteX154" fmla="*/ 842544 w 6456673"/>
              <a:gd name="connsiteY15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26151 w 6456673"/>
              <a:gd name="connsiteY102" fmla="*/ 579443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145204 w 6456673"/>
              <a:gd name="connsiteY116" fmla="*/ 592470 h 6857999"/>
              <a:gd name="connsiteX117" fmla="*/ 5126151 w 6456673"/>
              <a:gd name="connsiteY117" fmla="*/ 579443 h 6857999"/>
              <a:gd name="connsiteX118" fmla="*/ 5722907 w 6456673"/>
              <a:gd name="connsiteY118" fmla="*/ 428614 h 6857999"/>
              <a:gd name="connsiteX119" fmla="*/ 5620198 w 6456673"/>
              <a:gd name="connsiteY119" fmla="*/ 511561 h 6857999"/>
              <a:gd name="connsiteX120" fmla="*/ 5634466 w 6456673"/>
              <a:gd name="connsiteY120" fmla="*/ 521840 h 6857999"/>
              <a:gd name="connsiteX121" fmla="*/ 5647935 w 6456673"/>
              <a:gd name="connsiteY121" fmla="*/ 515460 h 6857999"/>
              <a:gd name="connsiteX122" fmla="*/ 5665393 w 6456673"/>
              <a:gd name="connsiteY122" fmla="*/ 532918 h 6857999"/>
              <a:gd name="connsiteX123" fmla="*/ 5662646 w 6456673"/>
              <a:gd name="connsiteY123" fmla="*/ 542222 h 6857999"/>
              <a:gd name="connsiteX124" fmla="*/ 5676914 w 6456673"/>
              <a:gd name="connsiteY124" fmla="*/ 552502 h 6857999"/>
              <a:gd name="connsiteX125" fmla="*/ 5722907 w 6456673"/>
              <a:gd name="connsiteY125" fmla="*/ 428614 h 6857999"/>
              <a:gd name="connsiteX126" fmla="*/ 5647847 w 6456673"/>
              <a:gd name="connsiteY126" fmla="*/ 416917 h 6857999"/>
              <a:gd name="connsiteX127" fmla="*/ 5633491 w 6456673"/>
              <a:gd name="connsiteY127" fmla="*/ 433046 h 6857999"/>
              <a:gd name="connsiteX128" fmla="*/ 5633402 w 6456673"/>
              <a:gd name="connsiteY128" fmla="*/ 433046 h 6857999"/>
              <a:gd name="connsiteX129" fmla="*/ 5547886 w 6456673"/>
              <a:gd name="connsiteY129" fmla="*/ 518562 h 6857999"/>
              <a:gd name="connsiteX130" fmla="*/ 5547886 w 6456673"/>
              <a:gd name="connsiteY130" fmla="*/ 518651 h 6857999"/>
              <a:gd name="connsiteX131" fmla="*/ 5531757 w 6456673"/>
              <a:gd name="connsiteY131" fmla="*/ 533007 h 6857999"/>
              <a:gd name="connsiteX132" fmla="*/ 5547886 w 6456673"/>
              <a:gd name="connsiteY132" fmla="*/ 547363 h 6857999"/>
              <a:gd name="connsiteX133" fmla="*/ 5547886 w 6456673"/>
              <a:gd name="connsiteY133" fmla="*/ 547452 h 6857999"/>
              <a:gd name="connsiteX134" fmla="*/ 5577130 w 6456673"/>
              <a:gd name="connsiteY134" fmla="*/ 605142 h 6857999"/>
              <a:gd name="connsiteX135" fmla="*/ 5585725 w 6456673"/>
              <a:gd name="connsiteY135" fmla="*/ 582013 h 6857999"/>
              <a:gd name="connsiteX136" fmla="*/ 5568799 w 6456673"/>
              <a:gd name="connsiteY136" fmla="*/ 533007 h 6857999"/>
              <a:gd name="connsiteX137" fmla="*/ 5647847 w 6456673"/>
              <a:gd name="connsiteY137" fmla="*/ 453959 h 6857999"/>
              <a:gd name="connsiteX138" fmla="*/ 5674698 w 6456673"/>
              <a:gd name="connsiteY138" fmla="*/ 458656 h 6857999"/>
              <a:gd name="connsiteX139" fmla="*/ 5693928 w 6456673"/>
              <a:gd name="connsiteY139" fmla="*/ 443148 h 6857999"/>
              <a:gd name="connsiteX140" fmla="*/ 5662292 w 6456673"/>
              <a:gd name="connsiteY140" fmla="*/ 433046 h 6857999"/>
              <a:gd name="connsiteX141" fmla="*/ 5662203 w 6456673"/>
              <a:gd name="connsiteY141" fmla="*/ 433046 h 6857999"/>
              <a:gd name="connsiteX142" fmla="*/ 5662114 w 6456673"/>
              <a:gd name="connsiteY142" fmla="*/ 432957 h 6857999"/>
              <a:gd name="connsiteX143" fmla="*/ 5647847 w 6456673"/>
              <a:gd name="connsiteY143" fmla="*/ 416917 h 6857999"/>
              <a:gd name="connsiteX144" fmla="*/ 842544 w 6456673"/>
              <a:gd name="connsiteY144" fmla="*/ 0 h 6857999"/>
              <a:gd name="connsiteX145" fmla="*/ 2733870 w 6456673"/>
              <a:gd name="connsiteY145" fmla="*/ 0 h 6857999"/>
              <a:gd name="connsiteX146" fmla="*/ 6456673 w 6456673"/>
              <a:gd name="connsiteY146" fmla="*/ 0 h 6857999"/>
              <a:gd name="connsiteX147" fmla="*/ 6456673 w 6456673"/>
              <a:gd name="connsiteY147" fmla="*/ 1856904 h 6857999"/>
              <a:gd name="connsiteX148" fmla="*/ 6456673 w 6456673"/>
              <a:gd name="connsiteY148" fmla="*/ 6857999 h 6857999"/>
              <a:gd name="connsiteX149" fmla="*/ 818673 w 6456673"/>
              <a:gd name="connsiteY149" fmla="*/ 6857999 h 6857999"/>
              <a:gd name="connsiteX150" fmla="*/ 739464 w 6456673"/>
              <a:gd name="connsiteY150" fmla="*/ 6703345 h 6857999"/>
              <a:gd name="connsiteX151" fmla="*/ 0 w 6456673"/>
              <a:gd name="connsiteY151" fmla="*/ 3452303 h 6857999"/>
              <a:gd name="connsiteX152" fmla="*/ 739464 w 6456673"/>
              <a:gd name="connsiteY152" fmla="*/ 201263 h 6857999"/>
              <a:gd name="connsiteX153" fmla="*/ 842544 w 6456673"/>
              <a:gd name="connsiteY15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45204 w 6456673"/>
              <a:gd name="connsiteY102" fmla="*/ 592470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145204 w 6456673"/>
              <a:gd name="connsiteY116" fmla="*/ 592470 h 6857999"/>
              <a:gd name="connsiteX117" fmla="*/ 5722907 w 6456673"/>
              <a:gd name="connsiteY117" fmla="*/ 428614 h 6857999"/>
              <a:gd name="connsiteX118" fmla="*/ 5620198 w 6456673"/>
              <a:gd name="connsiteY118" fmla="*/ 511561 h 6857999"/>
              <a:gd name="connsiteX119" fmla="*/ 5634466 w 6456673"/>
              <a:gd name="connsiteY119" fmla="*/ 521840 h 6857999"/>
              <a:gd name="connsiteX120" fmla="*/ 5647935 w 6456673"/>
              <a:gd name="connsiteY120" fmla="*/ 515460 h 6857999"/>
              <a:gd name="connsiteX121" fmla="*/ 5665393 w 6456673"/>
              <a:gd name="connsiteY121" fmla="*/ 532918 h 6857999"/>
              <a:gd name="connsiteX122" fmla="*/ 5662646 w 6456673"/>
              <a:gd name="connsiteY122" fmla="*/ 542222 h 6857999"/>
              <a:gd name="connsiteX123" fmla="*/ 5676914 w 6456673"/>
              <a:gd name="connsiteY123" fmla="*/ 552502 h 6857999"/>
              <a:gd name="connsiteX124" fmla="*/ 5722907 w 6456673"/>
              <a:gd name="connsiteY124" fmla="*/ 428614 h 6857999"/>
              <a:gd name="connsiteX125" fmla="*/ 5647847 w 6456673"/>
              <a:gd name="connsiteY125" fmla="*/ 416917 h 6857999"/>
              <a:gd name="connsiteX126" fmla="*/ 5633491 w 6456673"/>
              <a:gd name="connsiteY126" fmla="*/ 433046 h 6857999"/>
              <a:gd name="connsiteX127" fmla="*/ 5633402 w 6456673"/>
              <a:gd name="connsiteY127" fmla="*/ 433046 h 6857999"/>
              <a:gd name="connsiteX128" fmla="*/ 5547886 w 6456673"/>
              <a:gd name="connsiteY128" fmla="*/ 518562 h 6857999"/>
              <a:gd name="connsiteX129" fmla="*/ 5547886 w 6456673"/>
              <a:gd name="connsiteY129" fmla="*/ 518651 h 6857999"/>
              <a:gd name="connsiteX130" fmla="*/ 5531757 w 6456673"/>
              <a:gd name="connsiteY130" fmla="*/ 533007 h 6857999"/>
              <a:gd name="connsiteX131" fmla="*/ 5547886 w 6456673"/>
              <a:gd name="connsiteY131" fmla="*/ 547363 h 6857999"/>
              <a:gd name="connsiteX132" fmla="*/ 5547886 w 6456673"/>
              <a:gd name="connsiteY132" fmla="*/ 547452 h 6857999"/>
              <a:gd name="connsiteX133" fmla="*/ 5577130 w 6456673"/>
              <a:gd name="connsiteY133" fmla="*/ 605142 h 6857999"/>
              <a:gd name="connsiteX134" fmla="*/ 5585725 w 6456673"/>
              <a:gd name="connsiteY134" fmla="*/ 582013 h 6857999"/>
              <a:gd name="connsiteX135" fmla="*/ 5568799 w 6456673"/>
              <a:gd name="connsiteY135" fmla="*/ 533007 h 6857999"/>
              <a:gd name="connsiteX136" fmla="*/ 5647847 w 6456673"/>
              <a:gd name="connsiteY136" fmla="*/ 453959 h 6857999"/>
              <a:gd name="connsiteX137" fmla="*/ 5674698 w 6456673"/>
              <a:gd name="connsiteY137" fmla="*/ 458656 h 6857999"/>
              <a:gd name="connsiteX138" fmla="*/ 5693928 w 6456673"/>
              <a:gd name="connsiteY138" fmla="*/ 443148 h 6857999"/>
              <a:gd name="connsiteX139" fmla="*/ 5662292 w 6456673"/>
              <a:gd name="connsiteY139" fmla="*/ 433046 h 6857999"/>
              <a:gd name="connsiteX140" fmla="*/ 5662203 w 6456673"/>
              <a:gd name="connsiteY140" fmla="*/ 433046 h 6857999"/>
              <a:gd name="connsiteX141" fmla="*/ 5662114 w 6456673"/>
              <a:gd name="connsiteY141" fmla="*/ 432957 h 6857999"/>
              <a:gd name="connsiteX142" fmla="*/ 5647847 w 6456673"/>
              <a:gd name="connsiteY142" fmla="*/ 416917 h 6857999"/>
              <a:gd name="connsiteX143" fmla="*/ 842544 w 6456673"/>
              <a:gd name="connsiteY143" fmla="*/ 0 h 6857999"/>
              <a:gd name="connsiteX144" fmla="*/ 2733870 w 6456673"/>
              <a:gd name="connsiteY144" fmla="*/ 0 h 6857999"/>
              <a:gd name="connsiteX145" fmla="*/ 6456673 w 6456673"/>
              <a:gd name="connsiteY145" fmla="*/ 0 h 6857999"/>
              <a:gd name="connsiteX146" fmla="*/ 6456673 w 6456673"/>
              <a:gd name="connsiteY146" fmla="*/ 1856904 h 6857999"/>
              <a:gd name="connsiteX147" fmla="*/ 6456673 w 6456673"/>
              <a:gd name="connsiteY147" fmla="*/ 6857999 h 6857999"/>
              <a:gd name="connsiteX148" fmla="*/ 818673 w 6456673"/>
              <a:gd name="connsiteY148" fmla="*/ 6857999 h 6857999"/>
              <a:gd name="connsiteX149" fmla="*/ 739464 w 6456673"/>
              <a:gd name="connsiteY149" fmla="*/ 6703345 h 6857999"/>
              <a:gd name="connsiteX150" fmla="*/ 0 w 6456673"/>
              <a:gd name="connsiteY150" fmla="*/ 3452303 h 6857999"/>
              <a:gd name="connsiteX151" fmla="*/ 739464 w 6456673"/>
              <a:gd name="connsiteY151" fmla="*/ 201263 h 6857999"/>
              <a:gd name="connsiteX152" fmla="*/ 842544 w 6456673"/>
              <a:gd name="connsiteY15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597078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169929 w 6456673"/>
              <a:gd name="connsiteY115" fmla="*/ 597078 h 6857999"/>
              <a:gd name="connsiteX116" fmla="*/ 5722907 w 6456673"/>
              <a:gd name="connsiteY116" fmla="*/ 428614 h 6857999"/>
              <a:gd name="connsiteX117" fmla="*/ 5620198 w 6456673"/>
              <a:gd name="connsiteY117" fmla="*/ 511561 h 6857999"/>
              <a:gd name="connsiteX118" fmla="*/ 5634466 w 6456673"/>
              <a:gd name="connsiteY118" fmla="*/ 521840 h 6857999"/>
              <a:gd name="connsiteX119" fmla="*/ 5647935 w 6456673"/>
              <a:gd name="connsiteY119" fmla="*/ 515460 h 6857999"/>
              <a:gd name="connsiteX120" fmla="*/ 5665393 w 6456673"/>
              <a:gd name="connsiteY120" fmla="*/ 532918 h 6857999"/>
              <a:gd name="connsiteX121" fmla="*/ 5662646 w 6456673"/>
              <a:gd name="connsiteY121" fmla="*/ 542222 h 6857999"/>
              <a:gd name="connsiteX122" fmla="*/ 5676914 w 6456673"/>
              <a:gd name="connsiteY122" fmla="*/ 552502 h 6857999"/>
              <a:gd name="connsiteX123" fmla="*/ 5722907 w 6456673"/>
              <a:gd name="connsiteY123" fmla="*/ 428614 h 6857999"/>
              <a:gd name="connsiteX124" fmla="*/ 5647847 w 6456673"/>
              <a:gd name="connsiteY124" fmla="*/ 416917 h 6857999"/>
              <a:gd name="connsiteX125" fmla="*/ 5633491 w 6456673"/>
              <a:gd name="connsiteY125" fmla="*/ 433046 h 6857999"/>
              <a:gd name="connsiteX126" fmla="*/ 5633402 w 6456673"/>
              <a:gd name="connsiteY126" fmla="*/ 433046 h 6857999"/>
              <a:gd name="connsiteX127" fmla="*/ 5547886 w 6456673"/>
              <a:gd name="connsiteY127" fmla="*/ 518562 h 6857999"/>
              <a:gd name="connsiteX128" fmla="*/ 5547886 w 6456673"/>
              <a:gd name="connsiteY128" fmla="*/ 518651 h 6857999"/>
              <a:gd name="connsiteX129" fmla="*/ 5531757 w 6456673"/>
              <a:gd name="connsiteY129" fmla="*/ 533007 h 6857999"/>
              <a:gd name="connsiteX130" fmla="*/ 5547886 w 6456673"/>
              <a:gd name="connsiteY130" fmla="*/ 547363 h 6857999"/>
              <a:gd name="connsiteX131" fmla="*/ 5547886 w 6456673"/>
              <a:gd name="connsiteY131" fmla="*/ 547452 h 6857999"/>
              <a:gd name="connsiteX132" fmla="*/ 5577130 w 6456673"/>
              <a:gd name="connsiteY132" fmla="*/ 605142 h 6857999"/>
              <a:gd name="connsiteX133" fmla="*/ 5585725 w 6456673"/>
              <a:gd name="connsiteY133" fmla="*/ 582013 h 6857999"/>
              <a:gd name="connsiteX134" fmla="*/ 5568799 w 6456673"/>
              <a:gd name="connsiteY134" fmla="*/ 533007 h 6857999"/>
              <a:gd name="connsiteX135" fmla="*/ 5647847 w 6456673"/>
              <a:gd name="connsiteY135" fmla="*/ 453959 h 6857999"/>
              <a:gd name="connsiteX136" fmla="*/ 5674698 w 6456673"/>
              <a:gd name="connsiteY136" fmla="*/ 458656 h 6857999"/>
              <a:gd name="connsiteX137" fmla="*/ 5693928 w 6456673"/>
              <a:gd name="connsiteY137" fmla="*/ 443148 h 6857999"/>
              <a:gd name="connsiteX138" fmla="*/ 5662292 w 6456673"/>
              <a:gd name="connsiteY138" fmla="*/ 433046 h 6857999"/>
              <a:gd name="connsiteX139" fmla="*/ 5662203 w 6456673"/>
              <a:gd name="connsiteY139" fmla="*/ 433046 h 6857999"/>
              <a:gd name="connsiteX140" fmla="*/ 5662114 w 6456673"/>
              <a:gd name="connsiteY140" fmla="*/ 432957 h 6857999"/>
              <a:gd name="connsiteX141" fmla="*/ 5647847 w 6456673"/>
              <a:gd name="connsiteY141" fmla="*/ 416917 h 6857999"/>
              <a:gd name="connsiteX142" fmla="*/ 842544 w 6456673"/>
              <a:gd name="connsiteY142" fmla="*/ 0 h 6857999"/>
              <a:gd name="connsiteX143" fmla="*/ 2733870 w 6456673"/>
              <a:gd name="connsiteY143" fmla="*/ 0 h 6857999"/>
              <a:gd name="connsiteX144" fmla="*/ 6456673 w 6456673"/>
              <a:gd name="connsiteY144" fmla="*/ 0 h 6857999"/>
              <a:gd name="connsiteX145" fmla="*/ 6456673 w 6456673"/>
              <a:gd name="connsiteY145" fmla="*/ 1856904 h 6857999"/>
              <a:gd name="connsiteX146" fmla="*/ 6456673 w 6456673"/>
              <a:gd name="connsiteY146" fmla="*/ 6857999 h 6857999"/>
              <a:gd name="connsiteX147" fmla="*/ 818673 w 6456673"/>
              <a:gd name="connsiteY147" fmla="*/ 6857999 h 6857999"/>
              <a:gd name="connsiteX148" fmla="*/ 739464 w 6456673"/>
              <a:gd name="connsiteY148" fmla="*/ 6703345 h 6857999"/>
              <a:gd name="connsiteX149" fmla="*/ 0 w 6456673"/>
              <a:gd name="connsiteY149" fmla="*/ 3452303 h 6857999"/>
              <a:gd name="connsiteX150" fmla="*/ 739464 w 6456673"/>
              <a:gd name="connsiteY150" fmla="*/ 201263 h 6857999"/>
              <a:gd name="connsiteX151" fmla="*/ 842544 w 6456673"/>
              <a:gd name="connsiteY15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94033 w 6456673"/>
              <a:gd name="connsiteY102" fmla="*/ 593888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194033 w 6456673"/>
              <a:gd name="connsiteY114" fmla="*/ 593888 h 6857999"/>
              <a:gd name="connsiteX115" fmla="*/ 5722907 w 6456673"/>
              <a:gd name="connsiteY115" fmla="*/ 428614 h 6857999"/>
              <a:gd name="connsiteX116" fmla="*/ 5620198 w 6456673"/>
              <a:gd name="connsiteY116" fmla="*/ 511561 h 6857999"/>
              <a:gd name="connsiteX117" fmla="*/ 5634466 w 6456673"/>
              <a:gd name="connsiteY117" fmla="*/ 521840 h 6857999"/>
              <a:gd name="connsiteX118" fmla="*/ 5647935 w 6456673"/>
              <a:gd name="connsiteY118" fmla="*/ 515460 h 6857999"/>
              <a:gd name="connsiteX119" fmla="*/ 5665393 w 6456673"/>
              <a:gd name="connsiteY119" fmla="*/ 532918 h 6857999"/>
              <a:gd name="connsiteX120" fmla="*/ 5662646 w 6456673"/>
              <a:gd name="connsiteY120" fmla="*/ 542222 h 6857999"/>
              <a:gd name="connsiteX121" fmla="*/ 5676914 w 6456673"/>
              <a:gd name="connsiteY121" fmla="*/ 552502 h 6857999"/>
              <a:gd name="connsiteX122" fmla="*/ 5722907 w 6456673"/>
              <a:gd name="connsiteY122" fmla="*/ 428614 h 6857999"/>
              <a:gd name="connsiteX123" fmla="*/ 5647847 w 6456673"/>
              <a:gd name="connsiteY123" fmla="*/ 416917 h 6857999"/>
              <a:gd name="connsiteX124" fmla="*/ 5633491 w 6456673"/>
              <a:gd name="connsiteY124" fmla="*/ 433046 h 6857999"/>
              <a:gd name="connsiteX125" fmla="*/ 5633402 w 6456673"/>
              <a:gd name="connsiteY125" fmla="*/ 433046 h 6857999"/>
              <a:gd name="connsiteX126" fmla="*/ 5547886 w 6456673"/>
              <a:gd name="connsiteY126" fmla="*/ 518562 h 6857999"/>
              <a:gd name="connsiteX127" fmla="*/ 5547886 w 6456673"/>
              <a:gd name="connsiteY127" fmla="*/ 518651 h 6857999"/>
              <a:gd name="connsiteX128" fmla="*/ 5531757 w 6456673"/>
              <a:gd name="connsiteY128" fmla="*/ 533007 h 6857999"/>
              <a:gd name="connsiteX129" fmla="*/ 5547886 w 6456673"/>
              <a:gd name="connsiteY129" fmla="*/ 547363 h 6857999"/>
              <a:gd name="connsiteX130" fmla="*/ 5547886 w 6456673"/>
              <a:gd name="connsiteY130" fmla="*/ 547452 h 6857999"/>
              <a:gd name="connsiteX131" fmla="*/ 5577130 w 6456673"/>
              <a:gd name="connsiteY131" fmla="*/ 605142 h 6857999"/>
              <a:gd name="connsiteX132" fmla="*/ 5585725 w 6456673"/>
              <a:gd name="connsiteY132" fmla="*/ 582013 h 6857999"/>
              <a:gd name="connsiteX133" fmla="*/ 5568799 w 6456673"/>
              <a:gd name="connsiteY133" fmla="*/ 533007 h 6857999"/>
              <a:gd name="connsiteX134" fmla="*/ 5647847 w 6456673"/>
              <a:gd name="connsiteY134" fmla="*/ 453959 h 6857999"/>
              <a:gd name="connsiteX135" fmla="*/ 5674698 w 6456673"/>
              <a:gd name="connsiteY135" fmla="*/ 458656 h 6857999"/>
              <a:gd name="connsiteX136" fmla="*/ 5693928 w 6456673"/>
              <a:gd name="connsiteY136" fmla="*/ 443148 h 6857999"/>
              <a:gd name="connsiteX137" fmla="*/ 5662292 w 6456673"/>
              <a:gd name="connsiteY137" fmla="*/ 433046 h 6857999"/>
              <a:gd name="connsiteX138" fmla="*/ 5662203 w 6456673"/>
              <a:gd name="connsiteY138" fmla="*/ 433046 h 6857999"/>
              <a:gd name="connsiteX139" fmla="*/ 5662114 w 6456673"/>
              <a:gd name="connsiteY139" fmla="*/ 432957 h 6857999"/>
              <a:gd name="connsiteX140" fmla="*/ 5647847 w 6456673"/>
              <a:gd name="connsiteY140" fmla="*/ 416917 h 6857999"/>
              <a:gd name="connsiteX141" fmla="*/ 842544 w 6456673"/>
              <a:gd name="connsiteY141" fmla="*/ 0 h 6857999"/>
              <a:gd name="connsiteX142" fmla="*/ 2733870 w 6456673"/>
              <a:gd name="connsiteY142" fmla="*/ 0 h 6857999"/>
              <a:gd name="connsiteX143" fmla="*/ 6456673 w 6456673"/>
              <a:gd name="connsiteY143" fmla="*/ 0 h 6857999"/>
              <a:gd name="connsiteX144" fmla="*/ 6456673 w 6456673"/>
              <a:gd name="connsiteY144" fmla="*/ 1856904 h 6857999"/>
              <a:gd name="connsiteX145" fmla="*/ 6456673 w 6456673"/>
              <a:gd name="connsiteY145" fmla="*/ 6857999 h 6857999"/>
              <a:gd name="connsiteX146" fmla="*/ 818673 w 6456673"/>
              <a:gd name="connsiteY146" fmla="*/ 6857999 h 6857999"/>
              <a:gd name="connsiteX147" fmla="*/ 739464 w 6456673"/>
              <a:gd name="connsiteY147" fmla="*/ 6703345 h 6857999"/>
              <a:gd name="connsiteX148" fmla="*/ 0 w 6456673"/>
              <a:gd name="connsiteY148" fmla="*/ 3452303 h 6857999"/>
              <a:gd name="connsiteX149" fmla="*/ 739464 w 6456673"/>
              <a:gd name="connsiteY149" fmla="*/ 201263 h 6857999"/>
              <a:gd name="connsiteX150" fmla="*/ 842544 w 6456673"/>
              <a:gd name="connsiteY15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10162 w 6456673"/>
              <a:gd name="connsiteY102" fmla="*/ 587419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210162 w 6456673"/>
              <a:gd name="connsiteY113" fmla="*/ 587419 h 6857999"/>
              <a:gd name="connsiteX114" fmla="*/ 5722907 w 6456673"/>
              <a:gd name="connsiteY114" fmla="*/ 428614 h 6857999"/>
              <a:gd name="connsiteX115" fmla="*/ 5620198 w 6456673"/>
              <a:gd name="connsiteY115" fmla="*/ 511561 h 6857999"/>
              <a:gd name="connsiteX116" fmla="*/ 5634466 w 6456673"/>
              <a:gd name="connsiteY116" fmla="*/ 521840 h 6857999"/>
              <a:gd name="connsiteX117" fmla="*/ 5647935 w 6456673"/>
              <a:gd name="connsiteY117" fmla="*/ 515460 h 6857999"/>
              <a:gd name="connsiteX118" fmla="*/ 5665393 w 6456673"/>
              <a:gd name="connsiteY118" fmla="*/ 532918 h 6857999"/>
              <a:gd name="connsiteX119" fmla="*/ 5662646 w 6456673"/>
              <a:gd name="connsiteY119" fmla="*/ 542222 h 6857999"/>
              <a:gd name="connsiteX120" fmla="*/ 5676914 w 6456673"/>
              <a:gd name="connsiteY120" fmla="*/ 552502 h 6857999"/>
              <a:gd name="connsiteX121" fmla="*/ 5722907 w 6456673"/>
              <a:gd name="connsiteY121" fmla="*/ 428614 h 6857999"/>
              <a:gd name="connsiteX122" fmla="*/ 5647847 w 6456673"/>
              <a:gd name="connsiteY122" fmla="*/ 416917 h 6857999"/>
              <a:gd name="connsiteX123" fmla="*/ 5633491 w 6456673"/>
              <a:gd name="connsiteY123" fmla="*/ 433046 h 6857999"/>
              <a:gd name="connsiteX124" fmla="*/ 5633402 w 6456673"/>
              <a:gd name="connsiteY124" fmla="*/ 433046 h 6857999"/>
              <a:gd name="connsiteX125" fmla="*/ 5547886 w 6456673"/>
              <a:gd name="connsiteY125" fmla="*/ 518562 h 6857999"/>
              <a:gd name="connsiteX126" fmla="*/ 5547886 w 6456673"/>
              <a:gd name="connsiteY126" fmla="*/ 518651 h 6857999"/>
              <a:gd name="connsiteX127" fmla="*/ 5531757 w 6456673"/>
              <a:gd name="connsiteY127" fmla="*/ 533007 h 6857999"/>
              <a:gd name="connsiteX128" fmla="*/ 5547886 w 6456673"/>
              <a:gd name="connsiteY128" fmla="*/ 547363 h 6857999"/>
              <a:gd name="connsiteX129" fmla="*/ 5547886 w 6456673"/>
              <a:gd name="connsiteY129" fmla="*/ 547452 h 6857999"/>
              <a:gd name="connsiteX130" fmla="*/ 5577130 w 6456673"/>
              <a:gd name="connsiteY130" fmla="*/ 605142 h 6857999"/>
              <a:gd name="connsiteX131" fmla="*/ 5585725 w 6456673"/>
              <a:gd name="connsiteY131" fmla="*/ 582013 h 6857999"/>
              <a:gd name="connsiteX132" fmla="*/ 5568799 w 6456673"/>
              <a:gd name="connsiteY132" fmla="*/ 533007 h 6857999"/>
              <a:gd name="connsiteX133" fmla="*/ 5647847 w 6456673"/>
              <a:gd name="connsiteY133" fmla="*/ 453959 h 6857999"/>
              <a:gd name="connsiteX134" fmla="*/ 5674698 w 6456673"/>
              <a:gd name="connsiteY134" fmla="*/ 458656 h 6857999"/>
              <a:gd name="connsiteX135" fmla="*/ 5693928 w 6456673"/>
              <a:gd name="connsiteY135" fmla="*/ 443148 h 6857999"/>
              <a:gd name="connsiteX136" fmla="*/ 5662292 w 6456673"/>
              <a:gd name="connsiteY136" fmla="*/ 433046 h 6857999"/>
              <a:gd name="connsiteX137" fmla="*/ 5662203 w 6456673"/>
              <a:gd name="connsiteY137" fmla="*/ 433046 h 6857999"/>
              <a:gd name="connsiteX138" fmla="*/ 5662114 w 6456673"/>
              <a:gd name="connsiteY138" fmla="*/ 432957 h 6857999"/>
              <a:gd name="connsiteX139" fmla="*/ 5647847 w 6456673"/>
              <a:gd name="connsiteY139" fmla="*/ 416917 h 6857999"/>
              <a:gd name="connsiteX140" fmla="*/ 842544 w 6456673"/>
              <a:gd name="connsiteY140" fmla="*/ 0 h 6857999"/>
              <a:gd name="connsiteX141" fmla="*/ 2733870 w 6456673"/>
              <a:gd name="connsiteY141" fmla="*/ 0 h 6857999"/>
              <a:gd name="connsiteX142" fmla="*/ 6456673 w 6456673"/>
              <a:gd name="connsiteY142" fmla="*/ 0 h 6857999"/>
              <a:gd name="connsiteX143" fmla="*/ 6456673 w 6456673"/>
              <a:gd name="connsiteY143" fmla="*/ 1856904 h 6857999"/>
              <a:gd name="connsiteX144" fmla="*/ 6456673 w 6456673"/>
              <a:gd name="connsiteY144" fmla="*/ 6857999 h 6857999"/>
              <a:gd name="connsiteX145" fmla="*/ 818673 w 6456673"/>
              <a:gd name="connsiteY145" fmla="*/ 6857999 h 6857999"/>
              <a:gd name="connsiteX146" fmla="*/ 739464 w 6456673"/>
              <a:gd name="connsiteY146" fmla="*/ 6703345 h 6857999"/>
              <a:gd name="connsiteX147" fmla="*/ 0 w 6456673"/>
              <a:gd name="connsiteY147" fmla="*/ 3452303 h 6857999"/>
              <a:gd name="connsiteX148" fmla="*/ 739464 w 6456673"/>
              <a:gd name="connsiteY148" fmla="*/ 201263 h 6857999"/>
              <a:gd name="connsiteX149" fmla="*/ 842544 w 6456673"/>
              <a:gd name="connsiteY14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10162 w 6456673"/>
              <a:gd name="connsiteY102" fmla="*/ 555959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210162 w 6456673"/>
              <a:gd name="connsiteY112" fmla="*/ 555959 h 6857999"/>
              <a:gd name="connsiteX113" fmla="*/ 5722907 w 6456673"/>
              <a:gd name="connsiteY113" fmla="*/ 428614 h 6857999"/>
              <a:gd name="connsiteX114" fmla="*/ 5620198 w 6456673"/>
              <a:gd name="connsiteY114" fmla="*/ 511561 h 6857999"/>
              <a:gd name="connsiteX115" fmla="*/ 5634466 w 6456673"/>
              <a:gd name="connsiteY115" fmla="*/ 521840 h 6857999"/>
              <a:gd name="connsiteX116" fmla="*/ 5647935 w 6456673"/>
              <a:gd name="connsiteY116" fmla="*/ 515460 h 6857999"/>
              <a:gd name="connsiteX117" fmla="*/ 5665393 w 6456673"/>
              <a:gd name="connsiteY117" fmla="*/ 532918 h 6857999"/>
              <a:gd name="connsiteX118" fmla="*/ 5662646 w 6456673"/>
              <a:gd name="connsiteY118" fmla="*/ 542222 h 6857999"/>
              <a:gd name="connsiteX119" fmla="*/ 5676914 w 6456673"/>
              <a:gd name="connsiteY119" fmla="*/ 552502 h 6857999"/>
              <a:gd name="connsiteX120" fmla="*/ 5722907 w 6456673"/>
              <a:gd name="connsiteY120" fmla="*/ 428614 h 6857999"/>
              <a:gd name="connsiteX121" fmla="*/ 5647847 w 6456673"/>
              <a:gd name="connsiteY121" fmla="*/ 416917 h 6857999"/>
              <a:gd name="connsiteX122" fmla="*/ 5633491 w 6456673"/>
              <a:gd name="connsiteY122" fmla="*/ 433046 h 6857999"/>
              <a:gd name="connsiteX123" fmla="*/ 5633402 w 6456673"/>
              <a:gd name="connsiteY123" fmla="*/ 433046 h 6857999"/>
              <a:gd name="connsiteX124" fmla="*/ 5547886 w 6456673"/>
              <a:gd name="connsiteY124" fmla="*/ 518562 h 6857999"/>
              <a:gd name="connsiteX125" fmla="*/ 5547886 w 6456673"/>
              <a:gd name="connsiteY125" fmla="*/ 518651 h 6857999"/>
              <a:gd name="connsiteX126" fmla="*/ 5531757 w 6456673"/>
              <a:gd name="connsiteY126" fmla="*/ 533007 h 6857999"/>
              <a:gd name="connsiteX127" fmla="*/ 5547886 w 6456673"/>
              <a:gd name="connsiteY127" fmla="*/ 547363 h 6857999"/>
              <a:gd name="connsiteX128" fmla="*/ 5547886 w 6456673"/>
              <a:gd name="connsiteY128" fmla="*/ 547452 h 6857999"/>
              <a:gd name="connsiteX129" fmla="*/ 5577130 w 6456673"/>
              <a:gd name="connsiteY129" fmla="*/ 605142 h 6857999"/>
              <a:gd name="connsiteX130" fmla="*/ 5585725 w 6456673"/>
              <a:gd name="connsiteY130" fmla="*/ 582013 h 6857999"/>
              <a:gd name="connsiteX131" fmla="*/ 5568799 w 6456673"/>
              <a:gd name="connsiteY131" fmla="*/ 533007 h 6857999"/>
              <a:gd name="connsiteX132" fmla="*/ 5647847 w 6456673"/>
              <a:gd name="connsiteY132" fmla="*/ 453959 h 6857999"/>
              <a:gd name="connsiteX133" fmla="*/ 5674698 w 6456673"/>
              <a:gd name="connsiteY133" fmla="*/ 458656 h 6857999"/>
              <a:gd name="connsiteX134" fmla="*/ 5693928 w 6456673"/>
              <a:gd name="connsiteY134" fmla="*/ 443148 h 6857999"/>
              <a:gd name="connsiteX135" fmla="*/ 5662292 w 6456673"/>
              <a:gd name="connsiteY135" fmla="*/ 433046 h 6857999"/>
              <a:gd name="connsiteX136" fmla="*/ 5662203 w 6456673"/>
              <a:gd name="connsiteY136" fmla="*/ 433046 h 6857999"/>
              <a:gd name="connsiteX137" fmla="*/ 5662114 w 6456673"/>
              <a:gd name="connsiteY137" fmla="*/ 432957 h 6857999"/>
              <a:gd name="connsiteX138" fmla="*/ 5647847 w 6456673"/>
              <a:gd name="connsiteY138" fmla="*/ 416917 h 6857999"/>
              <a:gd name="connsiteX139" fmla="*/ 842544 w 6456673"/>
              <a:gd name="connsiteY139" fmla="*/ 0 h 6857999"/>
              <a:gd name="connsiteX140" fmla="*/ 2733870 w 6456673"/>
              <a:gd name="connsiteY140" fmla="*/ 0 h 6857999"/>
              <a:gd name="connsiteX141" fmla="*/ 6456673 w 6456673"/>
              <a:gd name="connsiteY141" fmla="*/ 0 h 6857999"/>
              <a:gd name="connsiteX142" fmla="*/ 6456673 w 6456673"/>
              <a:gd name="connsiteY142" fmla="*/ 1856904 h 6857999"/>
              <a:gd name="connsiteX143" fmla="*/ 6456673 w 6456673"/>
              <a:gd name="connsiteY143" fmla="*/ 6857999 h 6857999"/>
              <a:gd name="connsiteX144" fmla="*/ 818673 w 6456673"/>
              <a:gd name="connsiteY144" fmla="*/ 6857999 h 6857999"/>
              <a:gd name="connsiteX145" fmla="*/ 739464 w 6456673"/>
              <a:gd name="connsiteY145" fmla="*/ 6703345 h 6857999"/>
              <a:gd name="connsiteX146" fmla="*/ 0 w 6456673"/>
              <a:gd name="connsiteY146" fmla="*/ 3452303 h 6857999"/>
              <a:gd name="connsiteX147" fmla="*/ 739464 w 6456673"/>
              <a:gd name="connsiteY147" fmla="*/ 201263 h 6857999"/>
              <a:gd name="connsiteX148" fmla="*/ 842544 w 6456673"/>
              <a:gd name="connsiteY14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75423 w 6456673"/>
              <a:gd name="connsiteY102" fmla="*/ 555959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175423 w 6456673"/>
              <a:gd name="connsiteY111" fmla="*/ 555959 h 6857999"/>
              <a:gd name="connsiteX112" fmla="*/ 5722907 w 6456673"/>
              <a:gd name="connsiteY112" fmla="*/ 428614 h 6857999"/>
              <a:gd name="connsiteX113" fmla="*/ 5620198 w 6456673"/>
              <a:gd name="connsiteY113" fmla="*/ 511561 h 6857999"/>
              <a:gd name="connsiteX114" fmla="*/ 5634466 w 6456673"/>
              <a:gd name="connsiteY114" fmla="*/ 521840 h 6857999"/>
              <a:gd name="connsiteX115" fmla="*/ 5647935 w 6456673"/>
              <a:gd name="connsiteY115" fmla="*/ 515460 h 6857999"/>
              <a:gd name="connsiteX116" fmla="*/ 5665393 w 6456673"/>
              <a:gd name="connsiteY116" fmla="*/ 532918 h 6857999"/>
              <a:gd name="connsiteX117" fmla="*/ 5662646 w 6456673"/>
              <a:gd name="connsiteY117" fmla="*/ 542222 h 6857999"/>
              <a:gd name="connsiteX118" fmla="*/ 5676914 w 6456673"/>
              <a:gd name="connsiteY118" fmla="*/ 552502 h 6857999"/>
              <a:gd name="connsiteX119" fmla="*/ 5722907 w 6456673"/>
              <a:gd name="connsiteY119" fmla="*/ 428614 h 6857999"/>
              <a:gd name="connsiteX120" fmla="*/ 5647847 w 6456673"/>
              <a:gd name="connsiteY120" fmla="*/ 416917 h 6857999"/>
              <a:gd name="connsiteX121" fmla="*/ 5633491 w 6456673"/>
              <a:gd name="connsiteY121" fmla="*/ 433046 h 6857999"/>
              <a:gd name="connsiteX122" fmla="*/ 5633402 w 6456673"/>
              <a:gd name="connsiteY122" fmla="*/ 433046 h 6857999"/>
              <a:gd name="connsiteX123" fmla="*/ 5547886 w 6456673"/>
              <a:gd name="connsiteY123" fmla="*/ 518562 h 6857999"/>
              <a:gd name="connsiteX124" fmla="*/ 5547886 w 6456673"/>
              <a:gd name="connsiteY124" fmla="*/ 518651 h 6857999"/>
              <a:gd name="connsiteX125" fmla="*/ 5531757 w 6456673"/>
              <a:gd name="connsiteY125" fmla="*/ 533007 h 6857999"/>
              <a:gd name="connsiteX126" fmla="*/ 5547886 w 6456673"/>
              <a:gd name="connsiteY126" fmla="*/ 547363 h 6857999"/>
              <a:gd name="connsiteX127" fmla="*/ 5547886 w 6456673"/>
              <a:gd name="connsiteY127" fmla="*/ 547452 h 6857999"/>
              <a:gd name="connsiteX128" fmla="*/ 5577130 w 6456673"/>
              <a:gd name="connsiteY128" fmla="*/ 605142 h 6857999"/>
              <a:gd name="connsiteX129" fmla="*/ 5585725 w 6456673"/>
              <a:gd name="connsiteY129" fmla="*/ 582013 h 6857999"/>
              <a:gd name="connsiteX130" fmla="*/ 5568799 w 6456673"/>
              <a:gd name="connsiteY130" fmla="*/ 533007 h 6857999"/>
              <a:gd name="connsiteX131" fmla="*/ 5647847 w 6456673"/>
              <a:gd name="connsiteY131" fmla="*/ 453959 h 6857999"/>
              <a:gd name="connsiteX132" fmla="*/ 5674698 w 6456673"/>
              <a:gd name="connsiteY132" fmla="*/ 458656 h 6857999"/>
              <a:gd name="connsiteX133" fmla="*/ 5693928 w 6456673"/>
              <a:gd name="connsiteY133" fmla="*/ 443148 h 6857999"/>
              <a:gd name="connsiteX134" fmla="*/ 5662292 w 6456673"/>
              <a:gd name="connsiteY134" fmla="*/ 433046 h 6857999"/>
              <a:gd name="connsiteX135" fmla="*/ 5662203 w 6456673"/>
              <a:gd name="connsiteY135" fmla="*/ 433046 h 6857999"/>
              <a:gd name="connsiteX136" fmla="*/ 5662114 w 6456673"/>
              <a:gd name="connsiteY136" fmla="*/ 432957 h 6857999"/>
              <a:gd name="connsiteX137" fmla="*/ 5647847 w 6456673"/>
              <a:gd name="connsiteY137" fmla="*/ 416917 h 6857999"/>
              <a:gd name="connsiteX138" fmla="*/ 842544 w 6456673"/>
              <a:gd name="connsiteY138" fmla="*/ 0 h 6857999"/>
              <a:gd name="connsiteX139" fmla="*/ 2733870 w 6456673"/>
              <a:gd name="connsiteY139" fmla="*/ 0 h 6857999"/>
              <a:gd name="connsiteX140" fmla="*/ 6456673 w 6456673"/>
              <a:gd name="connsiteY140" fmla="*/ 0 h 6857999"/>
              <a:gd name="connsiteX141" fmla="*/ 6456673 w 6456673"/>
              <a:gd name="connsiteY141" fmla="*/ 1856904 h 6857999"/>
              <a:gd name="connsiteX142" fmla="*/ 6456673 w 6456673"/>
              <a:gd name="connsiteY142" fmla="*/ 6857999 h 6857999"/>
              <a:gd name="connsiteX143" fmla="*/ 818673 w 6456673"/>
              <a:gd name="connsiteY143" fmla="*/ 6857999 h 6857999"/>
              <a:gd name="connsiteX144" fmla="*/ 739464 w 6456673"/>
              <a:gd name="connsiteY144" fmla="*/ 6703345 h 6857999"/>
              <a:gd name="connsiteX145" fmla="*/ 0 w 6456673"/>
              <a:gd name="connsiteY145" fmla="*/ 3452303 h 6857999"/>
              <a:gd name="connsiteX146" fmla="*/ 739464 w 6456673"/>
              <a:gd name="connsiteY146" fmla="*/ 201263 h 6857999"/>
              <a:gd name="connsiteX147" fmla="*/ 842544 w 6456673"/>
              <a:gd name="connsiteY14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51192 w 6456673"/>
              <a:gd name="connsiteY102" fmla="*/ 516524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251192 w 6456673"/>
              <a:gd name="connsiteY110" fmla="*/ 516524 h 6857999"/>
              <a:gd name="connsiteX111" fmla="*/ 5722907 w 6456673"/>
              <a:gd name="connsiteY111" fmla="*/ 428614 h 6857999"/>
              <a:gd name="connsiteX112" fmla="*/ 5620198 w 6456673"/>
              <a:gd name="connsiteY112" fmla="*/ 511561 h 6857999"/>
              <a:gd name="connsiteX113" fmla="*/ 5634466 w 6456673"/>
              <a:gd name="connsiteY113" fmla="*/ 521840 h 6857999"/>
              <a:gd name="connsiteX114" fmla="*/ 5647935 w 6456673"/>
              <a:gd name="connsiteY114" fmla="*/ 515460 h 6857999"/>
              <a:gd name="connsiteX115" fmla="*/ 5665393 w 6456673"/>
              <a:gd name="connsiteY115" fmla="*/ 532918 h 6857999"/>
              <a:gd name="connsiteX116" fmla="*/ 5662646 w 6456673"/>
              <a:gd name="connsiteY116" fmla="*/ 542222 h 6857999"/>
              <a:gd name="connsiteX117" fmla="*/ 5676914 w 6456673"/>
              <a:gd name="connsiteY117" fmla="*/ 552502 h 6857999"/>
              <a:gd name="connsiteX118" fmla="*/ 5722907 w 6456673"/>
              <a:gd name="connsiteY118" fmla="*/ 428614 h 6857999"/>
              <a:gd name="connsiteX119" fmla="*/ 5647847 w 6456673"/>
              <a:gd name="connsiteY119" fmla="*/ 416917 h 6857999"/>
              <a:gd name="connsiteX120" fmla="*/ 5633491 w 6456673"/>
              <a:gd name="connsiteY120" fmla="*/ 433046 h 6857999"/>
              <a:gd name="connsiteX121" fmla="*/ 5633402 w 6456673"/>
              <a:gd name="connsiteY121" fmla="*/ 433046 h 6857999"/>
              <a:gd name="connsiteX122" fmla="*/ 5547886 w 6456673"/>
              <a:gd name="connsiteY122" fmla="*/ 518562 h 6857999"/>
              <a:gd name="connsiteX123" fmla="*/ 5547886 w 6456673"/>
              <a:gd name="connsiteY123" fmla="*/ 518651 h 6857999"/>
              <a:gd name="connsiteX124" fmla="*/ 5531757 w 6456673"/>
              <a:gd name="connsiteY124" fmla="*/ 533007 h 6857999"/>
              <a:gd name="connsiteX125" fmla="*/ 5547886 w 6456673"/>
              <a:gd name="connsiteY125" fmla="*/ 547363 h 6857999"/>
              <a:gd name="connsiteX126" fmla="*/ 5547886 w 6456673"/>
              <a:gd name="connsiteY126" fmla="*/ 547452 h 6857999"/>
              <a:gd name="connsiteX127" fmla="*/ 5577130 w 6456673"/>
              <a:gd name="connsiteY127" fmla="*/ 605142 h 6857999"/>
              <a:gd name="connsiteX128" fmla="*/ 5585725 w 6456673"/>
              <a:gd name="connsiteY128" fmla="*/ 582013 h 6857999"/>
              <a:gd name="connsiteX129" fmla="*/ 5568799 w 6456673"/>
              <a:gd name="connsiteY129" fmla="*/ 533007 h 6857999"/>
              <a:gd name="connsiteX130" fmla="*/ 5647847 w 6456673"/>
              <a:gd name="connsiteY130" fmla="*/ 453959 h 6857999"/>
              <a:gd name="connsiteX131" fmla="*/ 5674698 w 6456673"/>
              <a:gd name="connsiteY131" fmla="*/ 458656 h 6857999"/>
              <a:gd name="connsiteX132" fmla="*/ 5693928 w 6456673"/>
              <a:gd name="connsiteY132" fmla="*/ 443148 h 6857999"/>
              <a:gd name="connsiteX133" fmla="*/ 5662292 w 6456673"/>
              <a:gd name="connsiteY133" fmla="*/ 433046 h 6857999"/>
              <a:gd name="connsiteX134" fmla="*/ 5662203 w 6456673"/>
              <a:gd name="connsiteY134" fmla="*/ 433046 h 6857999"/>
              <a:gd name="connsiteX135" fmla="*/ 5662114 w 6456673"/>
              <a:gd name="connsiteY135" fmla="*/ 432957 h 6857999"/>
              <a:gd name="connsiteX136" fmla="*/ 5647847 w 6456673"/>
              <a:gd name="connsiteY136" fmla="*/ 416917 h 6857999"/>
              <a:gd name="connsiteX137" fmla="*/ 842544 w 6456673"/>
              <a:gd name="connsiteY137" fmla="*/ 0 h 6857999"/>
              <a:gd name="connsiteX138" fmla="*/ 2733870 w 6456673"/>
              <a:gd name="connsiteY138" fmla="*/ 0 h 6857999"/>
              <a:gd name="connsiteX139" fmla="*/ 6456673 w 6456673"/>
              <a:gd name="connsiteY139" fmla="*/ 0 h 6857999"/>
              <a:gd name="connsiteX140" fmla="*/ 6456673 w 6456673"/>
              <a:gd name="connsiteY140" fmla="*/ 1856904 h 6857999"/>
              <a:gd name="connsiteX141" fmla="*/ 6456673 w 6456673"/>
              <a:gd name="connsiteY141" fmla="*/ 6857999 h 6857999"/>
              <a:gd name="connsiteX142" fmla="*/ 818673 w 6456673"/>
              <a:gd name="connsiteY142" fmla="*/ 6857999 h 6857999"/>
              <a:gd name="connsiteX143" fmla="*/ 739464 w 6456673"/>
              <a:gd name="connsiteY143" fmla="*/ 6703345 h 6857999"/>
              <a:gd name="connsiteX144" fmla="*/ 0 w 6456673"/>
              <a:gd name="connsiteY144" fmla="*/ 3452303 h 6857999"/>
              <a:gd name="connsiteX145" fmla="*/ 739464 w 6456673"/>
              <a:gd name="connsiteY145" fmla="*/ 201263 h 6857999"/>
              <a:gd name="connsiteX146" fmla="*/ 842544 w 6456673"/>
              <a:gd name="connsiteY14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51192 w 6456673"/>
              <a:gd name="connsiteY102" fmla="*/ 617815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251192 w 6456673"/>
              <a:gd name="connsiteY109" fmla="*/ 617815 h 6857999"/>
              <a:gd name="connsiteX110" fmla="*/ 5722907 w 6456673"/>
              <a:gd name="connsiteY110" fmla="*/ 428614 h 6857999"/>
              <a:gd name="connsiteX111" fmla="*/ 5620198 w 6456673"/>
              <a:gd name="connsiteY111" fmla="*/ 511561 h 6857999"/>
              <a:gd name="connsiteX112" fmla="*/ 5634466 w 6456673"/>
              <a:gd name="connsiteY112" fmla="*/ 521840 h 6857999"/>
              <a:gd name="connsiteX113" fmla="*/ 5647935 w 6456673"/>
              <a:gd name="connsiteY113" fmla="*/ 515460 h 6857999"/>
              <a:gd name="connsiteX114" fmla="*/ 5665393 w 6456673"/>
              <a:gd name="connsiteY114" fmla="*/ 532918 h 6857999"/>
              <a:gd name="connsiteX115" fmla="*/ 5662646 w 6456673"/>
              <a:gd name="connsiteY115" fmla="*/ 542222 h 6857999"/>
              <a:gd name="connsiteX116" fmla="*/ 5676914 w 6456673"/>
              <a:gd name="connsiteY116" fmla="*/ 552502 h 6857999"/>
              <a:gd name="connsiteX117" fmla="*/ 5722907 w 6456673"/>
              <a:gd name="connsiteY117" fmla="*/ 428614 h 6857999"/>
              <a:gd name="connsiteX118" fmla="*/ 5647847 w 6456673"/>
              <a:gd name="connsiteY118" fmla="*/ 416917 h 6857999"/>
              <a:gd name="connsiteX119" fmla="*/ 5633491 w 6456673"/>
              <a:gd name="connsiteY119" fmla="*/ 433046 h 6857999"/>
              <a:gd name="connsiteX120" fmla="*/ 5633402 w 6456673"/>
              <a:gd name="connsiteY120" fmla="*/ 433046 h 6857999"/>
              <a:gd name="connsiteX121" fmla="*/ 5547886 w 6456673"/>
              <a:gd name="connsiteY121" fmla="*/ 518562 h 6857999"/>
              <a:gd name="connsiteX122" fmla="*/ 5547886 w 6456673"/>
              <a:gd name="connsiteY122" fmla="*/ 518651 h 6857999"/>
              <a:gd name="connsiteX123" fmla="*/ 5531757 w 6456673"/>
              <a:gd name="connsiteY123" fmla="*/ 533007 h 6857999"/>
              <a:gd name="connsiteX124" fmla="*/ 5547886 w 6456673"/>
              <a:gd name="connsiteY124" fmla="*/ 547363 h 6857999"/>
              <a:gd name="connsiteX125" fmla="*/ 5547886 w 6456673"/>
              <a:gd name="connsiteY125" fmla="*/ 547452 h 6857999"/>
              <a:gd name="connsiteX126" fmla="*/ 5577130 w 6456673"/>
              <a:gd name="connsiteY126" fmla="*/ 605142 h 6857999"/>
              <a:gd name="connsiteX127" fmla="*/ 5585725 w 6456673"/>
              <a:gd name="connsiteY127" fmla="*/ 582013 h 6857999"/>
              <a:gd name="connsiteX128" fmla="*/ 5568799 w 6456673"/>
              <a:gd name="connsiteY128" fmla="*/ 533007 h 6857999"/>
              <a:gd name="connsiteX129" fmla="*/ 5647847 w 6456673"/>
              <a:gd name="connsiteY129" fmla="*/ 453959 h 6857999"/>
              <a:gd name="connsiteX130" fmla="*/ 5674698 w 6456673"/>
              <a:gd name="connsiteY130" fmla="*/ 458656 h 6857999"/>
              <a:gd name="connsiteX131" fmla="*/ 5693928 w 6456673"/>
              <a:gd name="connsiteY131" fmla="*/ 443148 h 6857999"/>
              <a:gd name="connsiteX132" fmla="*/ 5662292 w 6456673"/>
              <a:gd name="connsiteY132" fmla="*/ 433046 h 6857999"/>
              <a:gd name="connsiteX133" fmla="*/ 5662203 w 6456673"/>
              <a:gd name="connsiteY133" fmla="*/ 433046 h 6857999"/>
              <a:gd name="connsiteX134" fmla="*/ 5662114 w 6456673"/>
              <a:gd name="connsiteY134" fmla="*/ 432957 h 6857999"/>
              <a:gd name="connsiteX135" fmla="*/ 5647847 w 6456673"/>
              <a:gd name="connsiteY135" fmla="*/ 416917 h 6857999"/>
              <a:gd name="connsiteX136" fmla="*/ 842544 w 6456673"/>
              <a:gd name="connsiteY136" fmla="*/ 0 h 6857999"/>
              <a:gd name="connsiteX137" fmla="*/ 2733870 w 6456673"/>
              <a:gd name="connsiteY137" fmla="*/ 0 h 6857999"/>
              <a:gd name="connsiteX138" fmla="*/ 6456673 w 6456673"/>
              <a:gd name="connsiteY138" fmla="*/ 0 h 6857999"/>
              <a:gd name="connsiteX139" fmla="*/ 6456673 w 6456673"/>
              <a:gd name="connsiteY139" fmla="*/ 1856904 h 6857999"/>
              <a:gd name="connsiteX140" fmla="*/ 6456673 w 6456673"/>
              <a:gd name="connsiteY140" fmla="*/ 6857999 h 6857999"/>
              <a:gd name="connsiteX141" fmla="*/ 818673 w 6456673"/>
              <a:gd name="connsiteY141" fmla="*/ 6857999 h 6857999"/>
              <a:gd name="connsiteX142" fmla="*/ 739464 w 6456673"/>
              <a:gd name="connsiteY142" fmla="*/ 6703345 h 6857999"/>
              <a:gd name="connsiteX143" fmla="*/ 0 w 6456673"/>
              <a:gd name="connsiteY143" fmla="*/ 3452303 h 6857999"/>
              <a:gd name="connsiteX144" fmla="*/ 739464 w 6456673"/>
              <a:gd name="connsiteY144" fmla="*/ 201263 h 6857999"/>
              <a:gd name="connsiteX145" fmla="*/ 842544 w 6456673"/>
              <a:gd name="connsiteY14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211757 w 6456673"/>
              <a:gd name="connsiteY102" fmla="*/ 632082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211757 w 6456673"/>
              <a:gd name="connsiteY108" fmla="*/ 632082 h 6857999"/>
              <a:gd name="connsiteX109" fmla="*/ 5722907 w 6456673"/>
              <a:gd name="connsiteY109" fmla="*/ 428614 h 6857999"/>
              <a:gd name="connsiteX110" fmla="*/ 5620198 w 6456673"/>
              <a:gd name="connsiteY110" fmla="*/ 511561 h 6857999"/>
              <a:gd name="connsiteX111" fmla="*/ 5634466 w 6456673"/>
              <a:gd name="connsiteY111" fmla="*/ 521840 h 6857999"/>
              <a:gd name="connsiteX112" fmla="*/ 5647935 w 6456673"/>
              <a:gd name="connsiteY112" fmla="*/ 515460 h 6857999"/>
              <a:gd name="connsiteX113" fmla="*/ 5665393 w 6456673"/>
              <a:gd name="connsiteY113" fmla="*/ 532918 h 6857999"/>
              <a:gd name="connsiteX114" fmla="*/ 5662646 w 6456673"/>
              <a:gd name="connsiteY114" fmla="*/ 542222 h 6857999"/>
              <a:gd name="connsiteX115" fmla="*/ 5676914 w 6456673"/>
              <a:gd name="connsiteY115" fmla="*/ 552502 h 6857999"/>
              <a:gd name="connsiteX116" fmla="*/ 5722907 w 6456673"/>
              <a:gd name="connsiteY116" fmla="*/ 428614 h 6857999"/>
              <a:gd name="connsiteX117" fmla="*/ 5647847 w 6456673"/>
              <a:gd name="connsiteY117" fmla="*/ 416917 h 6857999"/>
              <a:gd name="connsiteX118" fmla="*/ 5633491 w 6456673"/>
              <a:gd name="connsiteY118" fmla="*/ 433046 h 6857999"/>
              <a:gd name="connsiteX119" fmla="*/ 5633402 w 6456673"/>
              <a:gd name="connsiteY119" fmla="*/ 433046 h 6857999"/>
              <a:gd name="connsiteX120" fmla="*/ 5547886 w 6456673"/>
              <a:gd name="connsiteY120" fmla="*/ 518562 h 6857999"/>
              <a:gd name="connsiteX121" fmla="*/ 5547886 w 6456673"/>
              <a:gd name="connsiteY121" fmla="*/ 518651 h 6857999"/>
              <a:gd name="connsiteX122" fmla="*/ 5531757 w 6456673"/>
              <a:gd name="connsiteY122" fmla="*/ 533007 h 6857999"/>
              <a:gd name="connsiteX123" fmla="*/ 5547886 w 6456673"/>
              <a:gd name="connsiteY123" fmla="*/ 547363 h 6857999"/>
              <a:gd name="connsiteX124" fmla="*/ 5547886 w 6456673"/>
              <a:gd name="connsiteY124" fmla="*/ 547452 h 6857999"/>
              <a:gd name="connsiteX125" fmla="*/ 5577130 w 6456673"/>
              <a:gd name="connsiteY125" fmla="*/ 605142 h 6857999"/>
              <a:gd name="connsiteX126" fmla="*/ 5585725 w 6456673"/>
              <a:gd name="connsiteY126" fmla="*/ 582013 h 6857999"/>
              <a:gd name="connsiteX127" fmla="*/ 5568799 w 6456673"/>
              <a:gd name="connsiteY127" fmla="*/ 533007 h 6857999"/>
              <a:gd name="connsiteX128" fmla="*/ 5647847 w 6456673"/>
              <a:gd name="connsiteY128" fmla="*/ 453959 h 6857999"/>
              <a:gd name="connsiteX129" fmla="*/ 5674698 w 6456673"/>
              <a:gd name="connsiteY129" fmla="*/ 458656 h 6857999"/>
              <a:gd name="connsiteX130" fmla="*/ 5693928 w 6456673"/>
              <a:gd name="connsiteY130" fmla="*/ 443148 h 6857999"/>
              <a:gd name="connsiteX131" fmla="*/ 5662292 w 6456673"/>
              <a:gd name="connsiteY131" fmla="*/ 433046 h 6857999"/>
              <a:gd name="connsiteX132" fmla="*/ 5662203 w 6456673"/>
              <a:gd name="connsiteY132" fmla="*/ 433046 h 6857999"/>
              <a:gd name="connsiteX133" fmla="*/ 5662114 w 6456673"/>
              <a:gd name="connsiteY133" fmla="*/ 432957 h 6857999"/>
              <a:gd name="connsiteX134" fmla="*/ 5647847 w 6456673"/>
              <a:gd name="connsiteY134" fmla="*/ 416917 h 6857999"/>
              <a:gd name="connsiteX135" fmla="*/ 842544 w 6456673"/>
              <a:gd name="connsiteY135" fmla="*/ 0 h 6857999"/>
              <a:gd name="connsiteX136" fmla="*/ 2733870 w 6456673"/>
              <a:gd name="connsiteY136" fmla="*/ 0 h 6857999"/>
              <a:gd name="connsiteX137" fmla="*/ 6456673 w 6456673"/>
              <a:gd name="connsiteY137" fmla="*/ 0 h 6857999"/>
              <a:gd name="connsiteX138" fmla="*/ 6456673 w 6456673"/>
              <a:gd name="connsiteY138" fmla="*/ 1856904 h 6857999"/>
              <a:gd name="connsiteX139" fmla="*/ 6456673 w 6456673"/>
              <a:gd name="connsiteY139" fmla="*/ 6857999 h 6857999"/>
              <a:gd name="connsiteX140" fmla="*/ 818673 w 6456673"/>
              <a:gd name="connsiteY140" fmla="*/ 6857999 h 6857999"/>
              <a:gd name="connsiteX141" fmla="*/ 739464 w 6456673"/>
              <a:gd name="connsiteY141" fmla="*/ 6703345 h 6857999"/>
              <a:gd name="connsiteX142" fmla="*/ 0 w 6456673"/>
              <a:gd name="connsiteY142" fmla="*/ 3452303 h 6857999"/>
              <a:gd name="connsiteX143" fmla="*/ 739464 w 6456673"/>
              <a:gd name="connsiteY143" fmla="*/ 201263 h 6857999"/>
              <a:gd name="connsiteX144" fmla="*/ 842544 w 6456673"/>
              <a:gd name="connsiteY14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69929 w 6456673"/>
              <a:gd name="connsiteY102" fmla="*/ 636425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169929 w 6456673"/>
              <a:gd name="connsiteY107" fmla="*/ 636425 h 6857999"/>
              <a:gd name="connsiteX108" fmla="*/ 5722907 w 6456673"/>
              <a:gd name="connsiteY108" fmla="*/ 428614 h 6857999"/>
              <a:gd name="connsiteX109" fmla="*/ 5620198 w 6456673"/>
              <a:gd name="connsiteY109" fmla="*/ 511561 h 6857999"/>
              <a:gd name="connsiteX110" fmla="*/ 5634466 w 6456673"/>
              <a:gd name="connsiteY110" fmla="*/ 521840 h 6857999"/>
              <a:gd name="connsiteX111" fmla="*/ 5647935 w 6456673"/>
              <a:gd name="connsiteY111" fmla="*/ 515460 h 6857999"/>
              <a:gd name="connsiteX112" fmla="*/ 5665393 w 6456673"/>
              <a:gd name="connsiteY112" fmla="*/ 532918 h 6857999"/>
              <a:gd name="connsiteX113" fmla="*/ 5662646 w 6456673"/>
              <a:gd name="connsiteY113" fmla="*/ 542222 h 6857999"/>
              <a:gd name="connsiteX114" fmla="*/ 5676914 w 6456673"/>
              <a:gd name="connsiteY114" fmla="*/ 552502 h 6857999"/>
              <a:gd name="connsiteX115" fmla="*/ 5722907 w 6456673"/>
              <a:gd name="connsiteY115" fmla="*/ 428614 h 6857999"/>
              <a:gd name="connsiteX116" fmla="*/ 5647847 w 6456673"/>
              <a:gd name="connsiteY116" fmla="*/ 416917 h 6857999"/>
              <a:gd name="connsiteX117" fmla="*/ 5633491 w 6456673"/>
              <a:gd name="connsiteY117" fmla="*/ 433046 h 6857999"/>
              <a:gd name="connsiteX118" fmla="*/ 5633402 w 6456673"/>
              <a:gd name="connsiteY118" fmla="*/ 433046 h 6857999"/>
              <a:gd name="connsiteX119" fmla="*/ 5547886 w 6456673"/>
              <a:gd name="connsiteY119" fmla="*/ 518562 h 6857999"/>
              <a:gd name="connsiteX120" fmla="*/ 5547886 w 6456673"/>
              <a:gd name="connsiteY120" fmla="*/ 518651 h 6857999"/>
              <a:gd name="connsiteX121" fmla="*/ 5531757 w 6456673"/>
              <a:gd name="connsiteY121" fmla="*/ 533007 h 6857999"/>
              <a:gd name="connsiteX122" fmla="*/ 5547886 w 6456673"/>
              <a:gd name="connsiteY122" fmla="*/ 547363 h 6857999"/>
              <a:gd name="connsiteX123" fmla="*/ 5547886 w 6456673"/>
              <a:gd name="connsiteY123" fmla="*/ 547452 h 6857999"/>
              <a:gd name="connsiteX124" fmla="*/ 5577130 w 6456673"/>
              <a:gd name="connsiteY124" fmla="*/ 605142 h 6857999"/>
              <a:gd name="connsiteX125" fmla="*/ 5585725 w 6456673"/>
              <a:gd name="connsiteY125" fmla="*/ 582013 h 6857999"/>
              <a:gd name="connsiteX126" fmla="*/ 5568799 w 6456673"/>
              <a:gd name="connsiteY126" fmla="*/ 533007 h 6857999"/>
              <a:gd name="connsiteX127" fmla="*/ 5647847 w 6456673"/>
              <a:gd name="connsiteY127" fmla="*/ 453959 h 6857999"/>
              <a:gd name="connsiteX128" fmla="*/ 5674698 w 6456673"/>
              <a:gd name="connsiteY128" fmla="*/ 458656 h 6857999"/>
              <a:gd name="connsiteX129" fmla="*/ 5693928 w 6456673"/>
              <a:gd name="connsiteY129" fmla="*/ 443148 h 6857999"/>
              <a:gd name="connsiteX130" fmla="*/ 5662292 w 6456673"/>
              <a:gd name="connsiteY130" fmla="*/ 433046 h 6857999"/>
              <a:gd name="connsiteX131" fmla="*/ 5662203 w 6456673"/>
              <a:gd name="connsiteY131" fmla="*/ 433046 h 6857999"/>
              <a:gd name="connsiteX132" fmla="*/ 5662114 w 6456673"/>
              <a:gd name="connsiteY132" fmla="*/ 432957 h 6857999"/>
              <a:gd name="connsiteX133" fmla="*/ 5647847 w 6456673"/>
              <a:gd name="connsiteY133" fmla="*/ 416917 h 6857999"/>
              <a:gd name="connsiteX134" fmla="*/ 842544 w 6456673"/>
              <a:gd name="connsiteY134" fmla="*/ 0 h 6857999"/>
              <a:gd name="connsiteX135" fmla="*/ 2733870 w 6456673"/>
              <a:gd name="connsiteY135" fmla="*/ 0 h 6857999"/>
              <a:gd name="connsiteX136" fmla="*/ 6456673 w 6456673"/>
              <a:gd name="connsiteY136" fmla="*/ 0 h 6857999"/>
              <a:gd name="connsiteX137" fmla="*/ 6456673 w 6456673"/>
              <a:gd name="connsiteY137" fmla="*/ 1856904 h 6857999"/>
              <a:gd name="connsiteX138" fmla="*/ 6456673 w 6456673"/>
              <a:gd name="connsiteY138" fmla="*/ 6857999 h 6857999"/>
              <a:gd name="connsiteX139" fmla="*/ 818673 w 6456673"/>
              <a:gd name="connsiteY139" fmla="*/ 6857999 h 6857999"/>
              <a:gd name="connsiteX140" fmla="*/ 739464 w 6456673"/>
              <a:gd name="connsiteY140" fmla="*/ 6703345 h 6857999"/>
              <a:gd name="connsiteX141" fmla="*/ 0 w 6456673"/>
              <a:gd name="connsiteY141" fmla="*/ 3452303 h 6857999"/>
              <a:gd name="connsiteX142" fmla="*/ 739464 w 6456673"/>
              <a:gd name="connsiteY142" fmla="*/ 201263 h 6857999"/>
              <a:gd name="connsiteX143" fmla="*/ 842544 w 6456673"/>
              <a:gd name="connsiteY14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128101 w 6456673"/>
              <a:gd name="connsiteY102" fmla="*/ 629335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128101 w 6456673"/>
              <a:gd name="connsiteY106" fmla="*/ 629335 h 6857999"/>
              <a:gd name="connsiteX107" fmla="*/ 5722907 w 6456673"/>
              <a:gd name="connsiteY107" fmla="*/ 428614 h 6857999"/>
              <a:gd name="connsiteX108" fmla="*/ 5620198 w 6456673"/>
              <a:gd name="connsiteY108" fmla="*/ 511561 h 6857999"/>
              <a:gd name="connsiteX109" fmla="*/ 5634466 w 6456673"/>
              <a:gd name="connsiteY109" fmla="*/ 521840 h 6857999"/>
              <a:gd name="connsiteX110" fmla="*/ 5647935 w 6456673"/>
              <a:gd name="connsiteY110" fmla="*/ 515460 h 6857999"/>
              <a:gd name="connsiteX111" fmla="*/ 5665393 w 6456673"/>
              <a:gd name="connsiteY111" fmla="*/ 532918 h 6857999"/>
              <a:gd name="connsiteX112" fmla="*/ 5662646 w 6456673"/>
              <a:gd name="connsiteY112" fmla="*/ 542222 h 6857999"/>
              <a:gd name="connsiteX113" fmla="*/ 5676914 w 6456673"/>
              <a:gd name="connsiteY113" fmla="*/ 552502 h 6857999"/>
              <a:gd name="connsiteX114" fmla="*/ 5722907 w 6456673"/>
              <a:gd name="connsiteY114" fmla="*/ 428614 h 6857999"/>
              <a:gd name="connsiteX115" fmla="*/ 5647847 w 6456673"/>
              <a:gd name="connsiteY115" fmla="*/ 416917 h 6857999"/>
              <a:gd name="connsiteX116" fmla="*/ 5633491 w 6456673"/>
              <a:gd name="connsiteY116" fmla="*/ 433046 h 6857999"/>
              <a:gd name="connsiteX117" fmla="*/ 5633402 w 6456673"/>
              <a:gd name="connsiteY117" fmla="*/ 433046 h 6857999"/>
              <a:gd name="connsiteX118" fmla="*/ 5547886 w 6456673"/>
              <a:gd name="connsiteY118" fmla="*/ 518562 h 6857999"/>
              <a:gd name="connsiteX119" fmla="*/ 5547886 w 6456673"/>
              <a:gd name="connsiteY119" fmla="*/ 518651 h 6857999"/>
              <a:gd name="connsiteX120" fmla="*/ 5531757 w 6456673"/>
              <a:gd name="connsiteY120" fmla="*/ 533007 h 6857999"/>
              <a:gd name="connsiteX121" fmla="*/ 5547886 w 6456673"/>
              <a:gd name="connsiteY121" fmla="*/ 547363 h 6857999"/>
              <a:gd name="connsiteX122" fmla="*/ 5547886 w 6456673"/>
              <a:gd name="connsiteY122" fmla="*/ 547452 h 6857999"/>
              <a:gd name="connsiteX123" fmla="*/ 5577130 w 6456673"/>
              <a:gd name="connsiteY123" fmla="*/ 605142 h 6857999"/>
              <a:gd name="connsiteX124" fmla="*/ 5585725 w 6456673"/>
              <a:gd name="connsiteY124" fmla="*/ 582013 h 6857999"/>
              <a:gd name="connsiteX125" fmla="*/ 5568799 w 6456673"/>
              <a:gd name="connsiteY125" fmla="*/ 533007 h 6857999"/>
              <a:gd name="connsiteX126" fmla="*/ 5647847 w 6456673"/>
              <a:gd name="connsiteY126" fmla="*/ 453959 h 6857999"/>
              <a:gd name="connsiteX127" fmla="*/ 5674698 w 6456673"/>
              <a:gd name="connsiteY127" fmla="*/ 458656 h 6857999"/>
              <a:gd name="connsiteX128" fmla="*/ 5693928 w 6456673"/>
              <a:gd name="connsiteY128" fmla="*/ 443148 h 6857999"/>
              <a:gd name="connsiteX129" fmla="*/ 5662292 w 6456673"/>
              <a:gd name="connsiteY129" fmla="*/ 433046 h 6857999"/>
              <a:gd name="connsiteX130" fmla="*/ 5662203 w 6456673"/>
              <a:gd name="connsiteY130" fmla="*/ 433046 h 6857999"/>
              <a:gd name="connsiteX131" fmla="*/ 5662114 w 6456673"/>
              <a:gd name="connsiteY131" fmla="*/ 432957 h 6857999"/>
              <a:gd name="connsiteX132" fmla="*/ 5647847 w 6456673"/>
              <a:gd name="connsiteY132" fmla="*/ 416917 h 6857999"/>
              <a:gd name="connsiteX133" fmla="*/ 842544 w 6456673"/>
              <a:gd name="connsiteY133" fmla="*/ 0 h 6857999"/>
              <a:gd name="connsiteX134" fmla="*/ 2733870 w 6456673"/>
              <a:gd name="connsiteY134" fmla="*/ 0 h 6857999"/>
              <a:gd name="connsiteX135" fmla="*/ 6456673 w 6456673"/>
              <a:gd name="connsiteY135" fmla="*/ 0 h 6857999"/>
              <a:gd name="connsiteX136" fmla="*/ 6456673 w 6456673"/>
              <a:gd name="connsiteY136" fmla="*/ 1856904 h 6857999"/>
              <a:gd name="connsiteX137" fmla="*/ 6456673 w 6456673"/>
              <a:gd name="connsiteY137" fmla="*/ 6857999 h 6857999"/>
              <a:gd name="connsiteX138" fmla="*/ 818673 w 6456673"/>
              <a:gd name="connsiteY138" fmla="*/ 6857999 h 6857999"/>
              <a:gd name="connsiteX139" fmla="*/ 739464 w 6456673"/>
              <a:gd name="connsiteY139" fmla="*/ 6703345 h 6857999"/>
              <a:gd name="connsiteX140" fmla="*/ 0 w 6456673"/>
              <a:gd name="connsiteY140" fmla="*/ 3452303 h 6857999"/>
              <a:gd name="connsiteX141" fmla="*/ 739464 w 6456673"/>
              <a:gd name="connsiteY141" fmla="*/ 201263 h 6857999"/>
              <a:gd name="connsiteX142" fmla="*/ 842544 w 6456673"/>
              <a:gd name="connsiteY14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094958 w 6456673"/>
              <a:gd name="connsiteY102" fmla="*/ 608953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094958 w 6456673"/>
              <a:gd name="connsiteY105" fmla="*/ 608953 h 6857999"/>
              <a:gd name="connsiteX106" fmla="*/ 5722907 w 6456673"/>
              <a:gd name="connsiteY106" fmla="*/ 428614 h 6857999"/>
              <a:gd name="connsiteX107" fmla="*/ 5620198 w 6456673"/>
              <a:gd name="connsiteY107" fmla="*/ 511561 h 6857999"/>
              <a:gd name="connsiteX108" fmla="*/ 5634466 w 6456673"/>
              <a:gd name="connsiteY108" fmla="*/ 521840 h 6857999"/>
              <a:gd name="connsiteX109" fmla="*/ 5647935 w 6456673"/>
              <a:gd name="connsiteY109" fmla="*/ 515460 h 6857999"/>
              <a:gd name="connsiteX110" fmla="*/ 5665393 w 6456673"/>
              <a:gd name="connsiteY110" fmla="*/ 532918 h 6857999"/>
              <a:gd name="connsiteX111" fmla="*/ 5662646 w 6456673"/>
              <a:gd name="connsiteY111" fmla="*/ 542222 h 6857999"/>
              <a:gd name="connsiteX112" fmla="*/ 5676914 w 6456673"/>
              <a:gd name="connsiteY112" fmla="*/ 552502 h 6857999"/>
              <a:gd name="connsiteX113" fmla="*/ 5722907 w 6456673"/>
              <a:gd name="connsiteY113" fmla="*/ 428614 h 6857999"/>
              <a:gd name="connsiteX114" fmla="*/ 5647847 w 6456673"/>
              <a:gd name="connsiteY114" fmla="*/ 416917 h 6857999"/>
              <a:gd name="connsiteX115" fmla="*/ 5633491 w 6456673"/>
              <a:gd name="connsiteY115" fmla="*/ 433046 h 6857999"/>
              <a:gd name="connsiteX116" fmla="*/ 5633402 w 6456673"/>
              <a:gd name="connsiteY116" fmla="*/ 433046 h 6857999"/>
              <a:gd name="connsiteX117" fmla="*/ 5547886 w 6456673"/>
              <a:gd name="connsiteY117" fmla="*/ 518562 h 6857999"/>
              <a:gd name="connsiteX118" fmla="*/ 5547886 w 6456673"/>
              <a:gd name="connsiteY118" fmla="*/ 518651 h 6857999"/>
              <a:gd name="connsiteX119" fmla="*/ 5531757 w 6456673"/>
              <a:gd name="connsiteY119" fmla="*/ 533007 h 6857999"/>
              <a:gd name="connsiteX120" fmla="*/ 5547886 w 6456673"/>
              <a:gd name="connsiteY120" fmla="*/ 547363 h 6857999"/>
              <a:gd name="connsiteX121" fmla="*/ 5547886 w 6456673"/>
              <a:gd name="connsiteY121" fmla="*/ 547452 h 6857999"/>
              <a:gd name="connsiteX122" fmla="*/ 5577130 w 6456673"/>
              <a:gd name="connsiteY122" fmla="*/ 605142 h 6857999"/>
              <a:gd name="connsiteX123" fmla="*/ 5585725 w 6456673"/>
              <a:gd name="connsiteY123" fmla="*/ 582013 h 6857999"/>
              <a:gd name="connsiteX124" fmla="*/ 5568799 w 6456673"/>
              <a:gd name="connsiteY124" fmla="*/ 533007 h 6857999"/>
              <a:gd name="connsiteX125" fmla="*/ 5647847 w 6456673"/>
              <a:gd name="connsiteY125" fmla="*/ 453959 h 6857999"/>
              <a:gd name="connsiteX126" fmla="*/ 5674698 w 6456673"/>
              <a:gd name="connsiteY126" fmla="*/ 458656 h 6857999"/>
              <a:gd name="connsiteX127" fmla="*/ 5693928 w 6456673"/>
              <a:gd name="connsiteY127" fmla="*/ 443148 h 6857999"/>
              <a:gd name="connsiteX128" fmla="*/ 5662292 w 6456673"/>
              <a:gd name="connsiteY128" fmla="*/ 433046 h 6857999"/>
              <a:gd name="connsiteX129" fmla="*/ 5662203 w 6456673"/>
              <a:gd name="connsiteY129" fmla="*/ 433046 h 6857999"/>
              <a:gd name="connsiteX130" fmla="*/ 5662114 w 6456673"/>
              <a:gd name="connsiteY130" fmla="*/ 432957 h 6857999"/>
              <a:gd name="connsiteX131" fmla="*/ 5647847 w 6456673"/>
              <a:gd name="connsiteY131" fmla="*/ 416917 h 6857999"/>
              <a:gd name="connsiteX132" fmla="*/ 842544 w 6456673"/>
              <a:gd name="connsiteY132" fmla="*/ 0 h 6857999"/>
              <a:gd name="connsiteX133" fmla="*/ 2733870 w 6456673"/>
              <a:gd name="connsiteY133" fmla="*/ 0 h 6857999"/>
              <a:gd name="connsiteX134" fmla="*/ 6456673 w 6456673"/>
              <a:gd name="connsiteY134" fmla="*/ 0 h 6857999"/>
              <a:gd name="connsiteX135" fmla="*/ 6456673 w 6456673"/>
              <a:gd name="connsiteY135" fmla="*/ 1856904 h 6857999"/>
              <a:gd name="connsiteX136" fmla="*/ 6456673 w 6456673"/>
              <a:gd name="connsiteY136" fmla="*/ 6857999 h 6857999"/>
              <a:gd name="connsiteX137" fmla="*/ 818673 w 6456673"/>
              <a:gd name="connsiteY137" fmla="*/ 6857999 h 6857999"/>
              <a:gd name="connsiteX138" fmla="*/ 739464 w 6456673"/>
              <a:gd name="connsiteY138" fmla="*/ 6703345 h 6857999"/>
              <a:gd name="connsiteX139" fmla="*/ 0 w 6456673"/>
              <a:gd name="connsiteY139" fmla="*/ 3452303 h 6857999"/>
              <a:gd name="connsiteX140" fmla="*/ 739464 w 6456673"/>
              <a:gd name="connsiteY140" fmla="*/ 201263 h 6857999"/>
              <a:gd name="connsiteX141" fmla="*/ 842544 w 6456673"/>
              <a:gd name="connsiteY14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073246 w 6456673"/>
              <a:gd name="connsiteY102" fmla="*/ 576784 h 6857999"/>
              <a:gd name="connsiteX103" fmla="*/ 5065448 w 6456673"/>
              <a:gd name="connsiteY103" fmla="*/ 534602 h 6857999"/>
              <a:gd name="connsiteX104" fmla="*/ 5073246 w 6456673"/>
              <a:gd name="connsiteY104" fmla="*/ 576784 h 6857999"/>
              <a:gd name="connsiteX105" fmla="*/ 5722907 w 6456673"/>
              <a:gd name="connsiteY105" fmla="*/ 428614 h 6857999"/>
              <a:gd name="connsiteX106" fmla="*/ 5620198 w 6456673"/>
              <a:gd name="connsiteY106" fmla="*/ 511561 h 6857999"/>
              <a:gd name="connsiteX107" fmla="*/ 5634466 w 6456673"/>
              <a:gd name="connsiteY107" fmla="*/ 521840 h 6857999"/>
              <a:gd name="connsiteX108" fmla="*/ 5647935 w 6456673"/>
              <a:gd name="connsiteY108" fmla="*/ 515460 h 6857999"/>
              <a:gd name="connsiteX109" fmla="*/ 5665393 w 6456673"/>
              <a:gd name="connsiteY109" fmla="*/ 532918 h 6857999"/>
              <a:gd name="connsiteX110" fmla="*/ 5662646 w 6456673"/>
              <a:gd name="connsiteY110" fmla="*/ 542222 h 6857999"/>
              <a:gd name="connsiteX111" fmla="*/ 5676914 w 6456673"/>
              <a:gd name="connsiteY111" fmla="*/ 552502 h 6857999"/>
              <a:gd name="connsiteX112" fmla="*/ 5722907 w 6456673"/>
              <a:gd name="connsiteY112" fmla="*/ 428614 h 6857999"/>
              <a:gd name="connsiteX113" fmla="*/ 5647847 w 6456673"/>
              <a:gd name="connsiteY113" fmla="*/ 416917 h 6857999"/>
              <a:gd name="connsiteX114" fmla="*/ 5633491 w 6456673"/>
              <a:gd name="connsiteY114" fmla="*/ 433046 h 6857999"/>
              <a:gd name="connsiteX115" fmla="*/ 5633402 w 6456673"/>
              <a:gd name="connsiteY115" fmla="*/ 433046 h 6857999"/>
              <a:gd name="connsiteX116" fmla="*/ 5547886 w 6456673"/>
              <a:gd name="connsiteY116" fmla="*/ 518562 h 6857999"/>
              <a:gd name="connsiteX117" fmla="*/ 5547886 w 6456673"/>
              <a:gd name="connsiteY117" fmla="*/ 518651 h 6857999"/>
              <a:gd name="connsiteX118" fmla="*/ 5531757 w 6456673"/>
              <a:gd name="connsiteY118" fmla="*/ 533007 h 6857999"/>
              <a:gd name="connsiteX119" fmla="*/ 5547886 w 6456673"/>
              <a:gd name="connsiteY119" fmla="*/ 547363 h 6857999"/>
              <a:gd name="connsiteX120" fmla="*/ 5547886 w 6456673"/>
              <a:gd name="connsiteY120" fmla="*/ 547452 h 6857999"/>
              <a:gd name="connsiteX121" fmla="*/ 5577130 w 6456673"/>
              <a:gd name="connsiteY121" fmla="*/ 605142 h 6857999"/>
              <a:gd name="connsiteX122" fmla="*/ 5585725 w 6456673"/>
              <a:gd name="connsiteY122" fmla="*/ 582013 h 6857999"/>
              <a:gd name="connsiteX123" fmla="*/ 5568799 w 6456673"/>
              <a:gd name="connsiteY123" fmla="*/ 533007 h 6857999"/>
              <a:gd name="connsiteX124" fmla="*/ 5647847 w 6456673"/>
              <a:gd name="connsiteY124" fmla="*/ 453959 h 6857999"/>
              <a:gd name="connsiteX125" fmla="*/ 5674698 w 6456673"/>
              <a:gd name="connsiteY125" fmla="*/ 458656 h 6857999"/>
              <a:gd name="connsiteX126" fmla="*/ 5693928 w 6456673"/>
              <a:gd name="connsiteY126" fmla="*/ 443148 h 6857999"/>
              <a:gd name="connsiteX127" fmla="*/ 5662292 w 6456673"/>
              <a:gd name="connsiteY127" fmla="*/ 433046 h 6857999"/>
              <a:gd name="connsiteX128" fmla="*/ 5662203 w 6456673"/>
              <a:gd name="connsiteY128" fmla="*/ 433046 h 6857999"/>
              <a:gd name="connsiteX129" fmla="*/ 5662114 w 6456673"/>
              <a:gd name="connsiteY129" fmla="*/ 432957 h 6857999"/>
              <a:gd name="connsiteX130" fmla="*/ 5647847 w 6456673"/>
              <a:gd name="connsiteY130" fmla="*/ 416917 h 6857999"/>
              <a:gd name="connsiteX131" fmla="*/ 842544 w 6456673"/>
              <a:gd name="connsiteY131" fmla="*/ 0 h 6857999"/>
              <a:gd name="connsiteX132" fmla="*/ 2733870 w 6456673"/>
              <a:gd name="connsiteY132" fmla="*/ 0 h 6857999"/>
              <a:gd name="connsiteX133" fmla="*/ 6456673 w 6456673"/>
              <a:gd name="connsiteY133" fmla="*/ 0 h 6857999"/>
              <a:gd name="connsiteX134" fmla="*/ 6456673 w 6456673"/>
              <a:gd name="connsiteY134" fmla="*/ 1856904 h 6857999"/>
              <a:gd name="connsiteX135" fmla="*/ 6456673 w 6456673"/>
              <a:gd name="connsiteY135" fmla="*/ 6857999 h 6857999"/>
              <a:gd name="connsiteX136" fmla="*/ 818673 w 6456673"/>
              <a:gd name="connsiteY136" fmla="*/ 6857999 h 6857999"/>
              <a:gd name="connsiteX137" fmla="*/ 739464 w 6456673"/>
              <a:gd name="connsiteY137" fmla="*/ 6703345 h 6857999"/>
              <a:gd name="connsiteX138" fmla="*/ 0 w 6456673"/>
              <a:gd name="connsiteY138" fmla="*/ 3452303 h 6857999"/>
              <a:gd name="connsiteX139" fmla="*/ 739464 w 6456673"/>
              <a:gd name="connsiteY139" fmla="*/ 201263 h 6857999"/>
              <a:gd name="connsiteX140" fmla="*/ 842544 w 6456673"/>
              <a:gd name="connsiteY14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48811 w 6456673"/>
              <a:gd name="connsiteY58" fmla="*/ 477797 h 6857999"/>
              <a:gd name="connsiteX59" fmla="*/ 5455900 w 6456673"/>
              <a:gd name="connsiteY59" fmla="*/ 493217 h 6857999"/>
              <a:gd name="connsiteX60" fmla="*/ 5450140 w 6456673"/>
              <a:gd name="connsiteY60" fmla="*/ 508548 h 6857999"/>
              <a:gd name="connsiteX61" fmla="*/ 5438620 w 6456673"/>
              <a:gd name="connsiteY61" fmla="*/ 520334 h 6857999"/>
              <a:gd name="connsiteX62" fmla="*/ 5363383 w 6456673"/>
              <a:gd name="connsiteY62" fmla="*/ 587950 h 6857999"/>
              <a:gd name="connsiteX63" fmla="*/ 5363383 w 6456673"/>
              <a:gd name="connsiteY63" fmla="*/ 631461 h 6857999"/>
              <a:gd name="connsiteX64" fmla="*/ 5498614 w 6456673"/>
              <a:gd name="connsiteY64" fmla="*/ 631461 h 6857999"/>
              <a:gd name="connsiteX65" fmla="*/ 5498614 w 6456673"/>
              <a:gd name="connsiteY65" fmla="*/ 595305 h 6857999"/>
              <a:gd name="connsiteX66" fmla="*/ 5412655 w 6456673"/>
              <a:gd name="connsiteY66" fmla="*/ 595305 h 6857999"/>
              <a:gd name="connsiteX67" fmla="*/ 5471497 w 6456673"/>
              <a:gd name="connsiteY67" fmla="*/ 544704 h 6857999"/>
              <a:gd name="connsiteX68" fmla="*/ 5481600 w 6456673"/>
              <a:gd name="connsiteY68" fmla="*/ 534602 h 6857999"/>
              <a:gd name="connsiteX69" fmla="*/ 5489664 w 6456673"/>
              <a:gd name="connsiteY69" fmla="*/ 523258 h 6857999"/>
              <a:gd name="connsiteX70" fmla="*/ 5494981 w 6456673"/>
              <a:gd name="connsiteY70" fmla="*/ 509611 h 6857999"/>
              <a:gd name="connsiteX71" fmla="*/ 5496931 w 6456673"/>
              <a:gd name="connsiteY71" fmla="*/ 492774 h 6857999"/>
              <a:gd name="connsiteX72" fmla="*/ 5492145 w 6456673"/>
              <a:gd name="connsiteY72" fmla="*/ 467340 h 6857999"/>
              <a:gd name="connsiteX73" fmla="*/ 5478853 w 6456673"/>
              <a:gd name="connsiteY73" fmla="*/ 449174 h 6857999"/>
              <a:gd name="connsiteX74" fmla="*/ 5458913 w 6456673"/>
              <a:gd name="connsiteY74" fmla="*/ 438185 h 6857999"/>
              <a:gd name="connsiteX75" fmla="*/ 5434278 w 6456673"/>
              <a:gd name="connsiteY75" fmla="*/ 434463 h 6857999"/>
              <a:gd name="connsiteX76" fmla="*/ 5856897 w 6456673"/>
              <a:gd name="connsiteY76" fmla="*/ 434286 h 6857999"/>
              <a:gd name="connsiteX77" fmla="*/ 5830489 w 6456673"/>
              <a:gd name="connsiteY77" fmla="*/ 438008 h 6857999"/>
              <a:gd name="connsiteX78" fmla="*/ 5809309 w 6456673"/>
              <a:gd name="connsiteY78" fmla="*/ 449085 h 6857999"/>
              <a:gd name="connsiteX79" fmla="*/ 5794776 w 6456673"/>
              <a:gd name="connsiteY79" fmla="*/ 467518 h 6857999"/>
              <a:gd name="connsiteX80" fmla="*/ 5788484 w 6456673"/>
              <a:gd name="connsiteY80" fmla="*/ 493660 h 6857999"/>
              <a:gd name="connsiteX81" fmla="*/ 5829514 w 6456673"/>
              <a:gd name="connsiteY81" fmla="*/ 496673 h 6857999"/>
              <a:gd name="connsiteX82" fmla="*/ 5836781 w 6456673"/>
              <a:gd name="connsiteY82" fmla="*/ 479127 h 6857999"/>
              <a:gd name="connsiteX83" fmla="*/ 5854682 w 6456673"/>
              <a:gd name="connsiteY83" fmla="*/ 472037 h 6857999"/>
              <a:gd name="connsiteX84" fmla="*/ 5871342 w 6456673"/>
              <a:gd name="connsiteY84" fmla="*/ 477620 h 6857999"/>
              <a:gd name="connsiteX85" fmla="*/ 5878431 w 6456673"/>
              <a:gd name="connsiteY85" fmla="*/ 493040 h 6857999"/>
              <a:gd name="connsiteX86" fmla="*/ 5872671 w 6456673"/>
              <a:gd name="connsiteY86" fmla="*/ 508371 h 6857999"/>
              <a:gd name="connsiteX87" fmla="*/ 5861151 w 6456673"/>
              <a:gd name="connsiteY87" fmla="*/ 520157 h 6857999"/>
              <a:gd name="connsiteX88" fmla="*/ 5785914 w 6456673"/>
              <a:gd name="connsiteY88" fmla="*/ 587773 h 6857999"/>
              <a:gd name="connsiteX89" fmla="*/ 5785914 w 6456673"/>
              <a:gd name="connsiteY89" fmla="*/ 631284 h 6857999"/>
              <a:gd name="connsiteX90" fmla="*/ 5921234 w 6456673"/>
              <a:gd name="connsiteY90" fmla="*/ 631284 h 6857999"/>
              <a:gd name="connsiteX91" fmla="*/ 5921234 w 6456673"/>
              <a:gd name="connsiteY91" fmla="*/ 595128 h 6857999"/>
              <a:gd name="connsiteX92" fmla="*/ 5835274 w 6456673"/>
              <a:gd name="connsiteY92" fmla="*/ 595128 h 6857999"/>
              <a:gd name="connsiteX93" fmla="*/ 5894117 w 6456673"/>
              <a:gd name="connsiteY93" fmla="*/ 544527 h 6857999"/>
              <a:gd name="connsiteX94" fmla="*/ 5904219 w 6456673"/>
              <a:gd name="connsiteY94" fmla="*/ 534425 h 6857999"/>
              <a:gd name="connsiteX95" fmla="*/ 5912284 w 6456673"/>
              <a:gd name="connsiteY95" fmla="*/ 523081 h 6857999"/>
              <a:gd name="connsiteX96" fmla="*/ 5917601 w 6456673"/>
              <a:gd name="connsiteY96" fmla="*/ 509434 h 6857999"/>
              <a:gd name="connsiteX97" fmla="*/ 5919550 w 6456673"/>
              <a:gd name="connsiteY97" fmla="*/ 492597 h 6857999"/>
              <a:gd name="connsiteX98" fmla="*/ 5914765 w 6456673"/>
              <a:gd name="connsiteY98" fmla="*/ 467163 h 6857999"/>
              <a:gd name="connsiteX99" fmla="*/ 5901472 w 6456673"/>
              <a:gd name="connsiteY99" fmla="*/ 448997 h 6857999"/>
              <a:gd name="connsiteX100" fmla="*/ 5881533 w 6456673"/>
              <a:gd name="connsiteY100" fmla="*/ 438008 h 6857999"/>
              <a:gd name="connsiteX101" fmla="*/ 5856897 w 6456673"/>
              <a:gd name="connsiteY101" fmla="*/ 434286 h 6857999"/>
              <a:gd name="connsiteX102" fmla="*/ 5722907 w 6456673"/>
              <a:gd name="connsiteY102" fmla="*/ 428614 h 6857999"/>
              <a:gd name="connsiteX103" fmla="*/ 5620198 w 6456673"/>
              <a:gd name="connsiteY103" fmla="*/ 511561 h 6857999"/>
              <a:gd name="connsiteX104" fmla="*/ 5634466 w 6456673"/>
              <a:gd name="connsiteY104" fmla="*/ 521840 h 6857999"/>
              <a:gd name="connsiteX105" fmla="*/ 5647935 w 6456673"/>
              <a:gd name="connsiteY105" fmla="*/ 515460 h 6857999"/>
              <a:gd name="connsiteX106" fmla="*/ 5665393 w 6456673"/>
              <a:gd name="connsiteY106" fmla="*/ 532918 h 6857999"/>
              <a:gd name="connsiteX107" fmla="*/ 5662646 w 6456673"/>
              <a:gd name="connsiteY107" fmla="*/ 542222 h 6857999"/>
              <a:gd name="connsiteX108" fmla="*/ 5676914 w 6456673"/>
              <a:gd name="connsiteY108" fmla="*/ 552502 h 6857999"/>
              <a:gd name="connsiteX109" fmla="*/ 5722907 w 6456673"/>
              <a:gd name="connsiteY109" fmla="*/ 428614 h 6857999"/>
              <a:gd name="connsiteX110" fmla="*/ 5647847 w 6456673"/>
              <a:gd name="connsiteY110" fmla="*/ 416917 h 6857999"/>
              <a:gd name="connsiteX111" fmla="*/ 5633491 w 6456673"/>
              <a:gd name="connsiteY111" fmla="*/ 433046 h 6857999"/>
              <a:gd name="connsiteX112" fmla="*/ 5633402 w 6456673"/>
              <a:gd name="connsiteY112" fmla="*/ 433046 h 6857999"/>
              <a:gd name="connsiteX113" fmla="*/ 5547886 w 6456673"/>
              <a:gd name="connsiteY113" fmla="*/ 518562 h 6857999"/>
              <a:gd name="connsiteX114" fmla="*/ 5547886 w 6456673"/>
              <a:gd name="connsiteY114" fmla="*/ 518651 h 6857999"/>
              <a:gd name="connsiteX115" fmla="*/ 5531757 w 6456673"/>
              <a:gd name="connsiteY115" fmla="*/ 533007 h 6857999"/>
              <a:gd name="connsiteX116" fmla="*/ 5547886 w 6456673"/>
              <a:gd name="connsiteY116" fmla="*/ 547363 h 6857999"/>
              <a:gd name="connsiteX117" fmla="*/ 5547886 w 6456673"/>
              <a:gd name="connsiteY117" fmla="*/ 547452 h 6857999"/>
              <a:gd name="connsiteX118" fmla="*/ 5577130 w 6456673"/>
              <a:gd name="connsiteY118" fmla="*/ 605142 h 6857999"/>
              <a:gd name="connsiteX119" fmla="*/ 5585725 w 6456673"/>
              <a:gd name="connsiteY119" fmla="*/ 582013 h 6857999"/>
              <a:gd name="connsiteX120" fmla="*/ 5568799 w 6456673"/>
              <a:gd name="connsiteY120" fmla="*/ 533007 h 6857999"/>
              <a:gd name="connsiteX121" fmla="*/ 5647847 w 6456673"/>
              <a:gd name="connsiteY121" fmla="*/ 453959 h 6857999"/>
              <a:gd name="connsiteX122" fmla="*/ 5674698 w 6456673"/>
              <a:gd name="connsiteY122" fmla="*/ 458656 h 6857999"/>
              <a:gd name="connsiteX123" fmla="*/ 5693928 w 6456673"/>
              <a:gd name="connsiteY123" fmla="*/ 443148 h 6857999"/>
              <a:gd name="connsiteX124" fmla="*/ 5662292 w 6456673"/>
              <a:gd name="connsiteY124" fmla="*/ 433046 h 6857999"/>
              <a:gd name="connsiteX125" fmla="*/ 5662203 w 6456673"/>
              <a:gd name="connsiteY125" fmla="*/ 433046 h 6857999"/>
              <a:gd name="connsiteX126" fmla="*/ 5662114 w 6456673"/>
              <a:gd name="connsiteY126" fmla="*/ 432957 h 6857999"/>
              <a:gd name="connsiteX127" fmla="*/ 5647847 w 6456673"/>
              <a:gd name="connsiteY127" fmla="*/ 416917 h 6857999"/>
              <a:gd name="connsiteX128" fmla="*/ 842544 w 6456673"/>
              <a:gd name="connsiteY128" fmla="*/ 0 h 6857999"/>
              <a:gd name="connsiteX129" fmla="*/ 2733870 w 6456673"/>
              <a:gd name="connsiteY129" fmla="*/ 0 h 6857999"/>
              <a:gd name="connsiteX130" fmla="*/ 6456673 w 6456673"/>
              <a:gd name="connsiteY130" fmla="*/ 0 h 6857999"/>
              <a:gd name="connsiteX131" fmla="*/ 6456673 w 6456673"/>
              <a:gd name="connsiteY131" fmla="*/ 1856904 h 6857999"/>
              <a:gd name="connsiteX132" fmla="*/ 6456673 w 6456673"/>
              <a:gd name="connsiteY132" fmla="*/ 6857999 h 6857999"/>
              <a:gd name="connsiteX133" fmla="*/ 818673 w 6456673"/>
              <a:gd name="connsiteY133" fmla="*/ 6857999 h 6857999"/>
              <a:gd name="connsiteX134" fmla="*/ 739464 w 6456673"/>
              <a:gd name="connsiteY134" fmla="*/ 6703345 h 6857999"/>
              <a:gd name="connsiteX135" fmla="*/ 0 w 6456673"/>
              <a:gd name="connsiteY135" fmla="*/ 3452303 h 6857999"/>
              <a:gd name="connsiteX136" fmla="*/ 739464 w 6456673"/>
              <a:gd name="connsiteY136" fmla="*/ 201263 h 6857999"/>
              <a:gd name="connsiteX137" fmla="*/ 842544 w 6456673"/>
              <a:gd name="connsiteY13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32151 w 6456673"/>
              <a:gd name="connsiteY57" fmla="*/ 472214 h 6857999"/>
              <a:gd name="connsiteX58" fmla="*/ 5455900 w 6456673"/>
              <a:gd name="connsiteY58" fmla="*/ 493217 h 6857999"/>
              <a:gd name="connsiteX59" fmla="*/ 5450140 w 6456673"/>
              <a:gd name="connsiteY59" fmla="*/ 508548 h 6857999"/>
              <a:gd name="connsiteX60" fmla="*/ 5438620 w 6456673"/>
              <a:gd name="connsiteY60" fmla="*/ 520334 h 6857999"/>
              <a:gd name="connsiteX61" fmla="*/ 5363383 w 6456673"/>
              <a:gd name="connsiteY61" fmla="*/ 587950 h 6857999"/>
              <a:gd name="connsiteX62" fmla="*/ 5363383 w 6456673"/>
              <a:gd name="connsiteY62" fmla="*/ 631461 h 6857999"/>
              <a:gd name="connsiteX63" fmla="*/ 5498614 w 6456673"/>
              <a:gd name="connsiteY63" fmla="*/ 631461 h 6857999"/>
              <a:gd name="connsiteX64" fmla="*/ 5498614 w 6456673"/>
              <a:gd name="connsiteY64" fmla="*/ 595305 h 6857999"/>
              <a:gd name="connsiteX65" fmla="*/ 5412655 w 6456673"/>
              <a:gd name="connsiteY65" fmla="*/ 595305 h 6857999"/>
              <a:gd name="connsiteX66" fmla="*/ 5471497 w 6456673"/>
              <a:gd name="connsiteY66" fmla="*/ 544704 h 6857999"/>
              <a:gd name="connsiteX67" fmla="*/ 5481600 w 6456673"/>
              <a:gd name="connsiteY67" fmla="*/ 534602 h 6857999"/>
              <a:gd name="connsiteX68" fmla="*/ 5489664 w 6456673"/>
              <a:gd name="connsiteY68" fmla="*/ 523258 h 6857999"/>
              <a:gd name="connsiteX69" fmla="*/ 5494981 w 6456673"/>
              <a:gd name="connsiteY69" fmla="*/ 509611 h 6857999"/>
              <a:gd name="connsiteX70" fmla="*/ 5496931 w 6456673"/>
              <a:gd name="connsiteY70" fmla="*/ 492774 h 6857999"/>
              <a:gd name="connsiteX71" fmla="*/ 5492145 w 6456673"/>
              <a:gd name="connsiteY71" fmla="*/ 467340 h 6857999"/>
              <a:gd name="connsiteX72" fmla="*/ 5478853 w 6456673"/>
              <a:gd name="connsiteY72" fmla="*/ 449174 h 6857999"/>
              <a:gd name="connsiteX73" fmla="*/ 5458913 w 6456673"/>
              <a:gd name="connsiteY73" fmla="*/ 438185 h 6857999"/>
              <a:gd name="connsiteX74" fmla="*/ 5434278 w 6456673"/>
              <a:gd name="connsiteY74" fmla="*/ 434463 h 6857999"/>
              <a:gd name="connsiteX75" fmla="*/ 5856897 w 6456673"/>
              <a:gd name="connsiteY75" fmla="*/ 434286 h 6857999"/>
              <a:gd name="connsiteX76" fmla="*/ 5830489 w 6456673"/>
              <a:gd name="connsiteY76" fmla="*/ 438008 h 6857999"/>
              <a:gd name="connsiteX77" fmla="*/ 5809309 w 6456673"/>
              <a:gd name="connsiteY77" fmla="*/ 449085 h 6857999"/>
              <a:gd name="connsiteX78" fmla="*/ 5794776 w 6456673"/>
              <a:gd name="connsiteY78" fmla="*/ 467518 h 6857999"/>
              <a:gd name="connsiteX79" fmla="*/ 5788484 w 6456673"/>
              <a:gd name="connsiteY79" fmla="*/ 493660 h 6857999"/>
              <a:gd name="connsiteX80" fmla="*/ 5829514 w 6456673"/>
              <a:gd name="connsiteY80" fmla="*/ 496673 h 6857999"/>
              <a:gd name="connsiteX81" fmla="*/ 5836781 w 6456673"/>
              <a:gd name="connsiteY81" fmla="*/ 479127 h 6857999"/>
              <a:gd name="connsiteX82" fmla="*/ 5854682 w 6456673"/>
              <a:gd name="connsiteY82" fmla="*/ 472037 h 6857999"/>
              <a:gd name="connsiteX83" fmla="*/ 5871342 w 6456673"/>
              <a:gd name="connsiteY83" fmla="*/ 477620 h 6857999"/>
              <a:gd name="connsiteX84" fmla="*/ 5878431 w 6456673"/>
              <a:gd name="connsiteY84" fmla="*/ 493040 h 6857999"/>
              <a:gd name="connsiteX85" fmla="*/ 5872671 w 6456673"/>
              <a:gd name="connsiteY85" fmla="*/ 508371 h 6857999"/>
              <a:gd name="connsiteX86" fmla="*/ 5861151 w 6456673"/>
              <a:gd name="connsiteY86" fmla="*/ 520157 h 6857999"/>
              <a:gd name="connsiteX87" fmla="*/ 5785914 w 6456673"/>
              <a:gd name="connsiteY87" fmla="*/ 587773 h 6857999"/>
              <a:gd name="connsiteX88" fmla="*/ 5785914 w 6456673"/>
              <a:gd name="connsiteY88" fmla="*/ 631284 h 6857999"/>
              <a:gd name="connsiteX89" fmla="*/ 5921234 w 6456673"/>
              <a:gd name="connsiteY89" fmla="*/ 631284 h 6857999"/>
              <a:gd name="connsiteX90" fmla="*/ 5921234 w 6456673"/>
              <a:gd name="connsiteY90" fmla="*/ 595128 h 6857999"/>
              <a:gd name="connsiteX91" fmla="*/ 5835274 w 6456673"/>
              <a:gd name="connsiteY91" fmla="*/ 595128 h 6857999"/>
              <a:gd name="connsiteX92" fmla="*/ 5894117 w 6456673"/>
              <a:gd name="connsiteY92" fmla="*/ 544527 h 6857999"/>
              <a:gd name="connsiteX93" fmla="*/ 5904219 w 6456673"/>
              <a:gd name="connsiteY93" fmla="*/ 534425 h 6857999"/>
              <a:gd name="connsiteX94" fmla="*/ 5912284 w 6456673"/>
              <a:gd name="connsiteY94" fmla="*/ 523081 h 6857999"/>
              <a:gd name="connsiteX95" fmla="*/ 5917601 w 6456673"/>
              <a:gd name="connsiteY95" fmla="*/ 509434 h 6857999"/>
              <a:gd name="connsiteX96" fmla="*/ 5919550 w 6456673"/>
              <a:gd name="connsiteY96" fmla="*/ 492597 h 6857999"/>
              <a:gd name="connsiteX97" fmla="*/ 5914765 w 6456673"/>
              <a:gd name="connsiteY97" fmla="*/ 467163 h 6857999"/>
              <a:gd name="connsiteX98" fmla="*/ 5901472 w 6456673"/>
              <a:gd name="connsiteY98" fmla="*/ 448997 h 6857999"/>
              <a:gd name="connsiteX99" fmla="*/ 5881533 w 6456673"/>
              <a:gd name="connsiteY99" fmla="*/ 438008 h 6857999"/>
              <a:gd name="connsiteX100" fmla="*/ 5856897 w 6456673"/>
              <a:gd name="connsiteY100" fmla="*/ 434286 h 6857999"/>
              <a:gd name="connsiteX101" fmla="*/ 5722907 w 6456673"/>
              <a:gd name="connsiteY101" fmla="*/ 428614 h 6857999"/>
              <a:gd name="connsiteX102" fmla="*/ 5620198 w 6456673"/>
              <a:gd name="connsiteY102" fmla="*/ 511561 h 6857999"/>
              <a:gd name="connsiteX103" fmla="*/ 5634466 w 6456673"/>
              <a:gd name="connsiteY103" fmla="*/ 521840 h 6857999"/>
              <a:gd name="connsiteX104" fmla="*/ 5647935 w 6456673"/>
              <a:gd name="connsiteY104" fmla="*/ 515460 h 6857999"/>
              <a:gd name="connsiteX105" fmla="*/ 5665393 w 6456673"/>
              <a:gd name="connsiteY105" fmla="*/ 532918 h 6857999"/>
              <a:gd name="connsiteX106" fmla="*/ 5662646 w 6456673"/>
              <a:gd name="connsiteY106" fmla="*/ 542222 h 6857999"/>
              <a:gd name="connsiteX107" fmla="*/ 5676914 w 6456673"/>
              <a:gd name="connsiteY107" fmla="*/ 552502 h 6857999"/>
              <a:gd name="connsiteX108" fmla="*/ 5722907 w 6456673"/>
              <a:gd name="connsiteY108" fmla="*/ 428614 h 6857999"/>
              <a:gd name="connsiteX109" fmla="*/ 5647847 w 6456673"/>
              <a:gd name="connsiteY109" fmla="*/ 416917 h 6857999"/>
              <a:gd name="connsiteX110" fmla="*/ 5633491 w 6456673"/>
              <a:gd name="connsiteY110" fmla="*/ 433046 h 6857999"/>
              <a:gd name="connsiteX111" fmla="*/ 5633402 w 6456673"/>
              <a:gd name="connsiteY111" fmla="*/ 433046 h 6857999"/>
              <a:gd name="connsiteX112" fmla="*/ 5547886 w 6456673"/>
              <a:gd name="connsiteY112" fmla="*/ 518562 h 6857999"/>
              <a:gd name="connsiteX113" fmla="*/ 5547886 w 6456673"/>
              <a:gd name="connsiteY113" fmla="*/ 518651 h 6857999"/>
              <a:gd name="connsiteX114" fmla="*/ 5531757 w 6456673"/>
              <a:gd name="connsiteY114" fmla="*/ 533007 h 6857999"/>
              <a:gd name="connsiteX115" fmla="*/ 5547886 w 6456673"/>
              <a:gd name="connsiteY115" fmla="*/ 547363 h 6857999"/>
              <a:gd name="connsiteX116" fmla="*/ 5547886 w 6456673"/>
              <a:gd name="connsiteY116" fmla="*/ 547452 h 6857999"/>
              <a:gd name="connsiteX117" fmla="*/ 5577130 w 6456673"/>
              <a:gd name="connsiteY117" fmla="*/ 605142 h 6857999"/>
              <a:gd name="connsiteX118" fmla="*/ 5585725 w 6456673"/>
              <a:gd name="connsiteY118" fmla="*/ 582013 h 6857999"/>
              <a:gd name="connsiteX119" fmla="*/ 5568799 w 6456673"/>
              <a:gd name="connsiteY119" fmla="*/ 533007 h 6857999"/>
              <a:gd name="connsiteX120" fmla="*/ 5647847 w 6456673"/>
              <a:gd name="connsiteY120" fmla="*/ 453959 h 6857999"/>
              <a:gd name="connsiteX121" fmla="*/ 5674698 w 6456673"/>
              <a:gd name="connsiteY121" fmla="*/ 458656 h 6857999"/>
              <a:gd name="connsiteX122" fmla="*/ 5693928 w 6456673"/>
              <a:gd name="connsiteY122" fmla="*/ 443148 h 6857999"/>
              <a:gd name="connsiteX123" fmla="*/ 5662292 w 6456673"/>
              <a:gd name="connsiteY123" fmla="*/ 433046 h 6857999"/>
              <a:gd name="connsiteX124" fmla="*/ 5662203 w 6456673"/>
              <a:gd name="connsiteY124" fmla="*/ 433046 h 6857999"/>
              <a:gd name="connsiteX125" fmla="*/ 5662114 w 6456673"/>
              <a:gd name="connsiteY125" fmla="*/ 432957 h 6857999"/>
              <a:gd name="connsiteX126" fmla="*/ 5647847 w 6456673"/>
              <a:gd name="connsiteY126" fmla="*/ 416917 h 6857999"/>
              <a:gd name="connsiteX127" fmla="*/ 842544 w 6456673"/>
              <a:gd name="connsiteY127" fmla="*/ 0 h 6857999"/>
              <a:gd name="connsiteX128" fmla="*/ 2733870 w 6456673"/>
              <a:gd name="connsiteY128" fmla="*/ 0 h 6857999"/>
              <a:gd name="connsiteX129" fmla="*/ 6456673 w 6456673"/>
              <a:gd name="connsiteY129" fmla="*/ 0 h 6857999"/>
              <a:gd name="connsiteX130" fmla="*/ 6456673 w 6456673"/>
              <a:gd name="connsiteY130" fmla="*/ 1856904 h 6857999"/>
              <a:gd name="connsiteX131" fmla="*/ 6456673 w 6456673"/>
              <a:gd name="connsiteY131" fmla="*/ 6857999 h 6857999"/>
              <a:gd name="connsiteX132" fmla="*/ 818673 w 6456673"/>
              <a:gd name="connsiteY132" fmla="*/ 6857999 h 6857999"/>
              <a:gd name="connsiteX133" fmla="*/ 739464 w 6456673"/>
              <a:gd name="connsiteY133" fmla="*/ 6703345 h 6857999"/>
              <a:gd name="connsiteX134" fmla="*/ 0 w 6456673"/>
              <a:gd name="connsiteY134" fmla="*/ 3452303 h 6857999"/>
              <a:gd name="connsiteX135" fmla="*/ 739464 w 6456673"/>
              <a:gd name="connsiteY135" fmla="*/ 201263 h 6857999"/>
              <a:gd name="connsiteX136" fmla="*/ 842544 w 6456673"/>
              <a:gd name="connsiteY13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55900 w 6456673"/>
              <a:gd name="connsiteY57" fmla="*/ 493217 h 6857999"/>
              <a:gd name="connsiteX58" fmla="*/ 5450140 w 6456673"/>
              <a:gd name="connsiteY58" fmla="*/ 508548 h 6857999"/>
              <a:gd name="connsiteX59" fmla="*/ 5438620 w 6456673"/>
              <a:gd name="connsiteY59" fmla="*/ 520334 h 6857999"/>
              <a:gd name="connsiteX60" fmla="*/ 5363383 w 6456673"/>
              <a:gd name="connsiteY60" fmla="*/ 587950 h 6857999"/>
              <a:gd name="connsiteX61" fmla="*/ 5363383 w 6456673"/>
              <a:gd name="connsiteY61" fmla="*/ 631461 h 6857999"/>
              <a:gd name="connsiteX62" fmla="*/ 5498614 w 6456673"/>
              <a:gd name="connsiteY62" fmla="*/ 631461 h 6857999"/>
              <a:gd name="connsiteX63" fmla="*/ 5498614 w 6456673"/>
              <a:gd name="connsiteY63" fmla="*/ 595305 h 6857999"/>
              <a:gd name="connsiteX64" fmla="*/ 5412655 w 6456673"/>
              <a:gd name="connsiteY64" fmla="*/ 595305 h 6857999"/>
              <a:gd name="connsiteX65" fmla="*/ 5471497 w 6456673"/>
              <a:gd name="connsiteY65" fmla="*/ 544704 h 6857999"/>
              <a:gd name="connsiteX66" fmla="*/ 5481600 w 6456673"/>
              <a:gd name="connsiteY66" fmla="*/ 534602 h 6857999"/>
              <a:gd name="connsiteX67" fmla="*/ 5489664 w 6456673"/>
              <a:gd name="connsiteY67" fmla="*/ 523258 h 6857999"/>
              <a:gd name="connsiteX68" fmla="*/ 5494981 w 6456673"/>
              <a:gd name="connsiteY68" fmla="*/ 509611 h 6857999"/>
              <a:gd name="connsiteX69" fmla="*/ 5496931 w 6456673"/>
              <a:gd name="connsiteY69" fmla="*/ 492774 h 6857999"/>
              <a:gd name="connsiteX70" fmla="*/ 5492145 w 6456673"/>
              <a:gd name="connsiteY70" fmla="*/ 467340 h 6857999"/>
              <a:gd name="connsiteX71" fmla="*/ 5478853 w 6456673"/>
              <a:gd name="connsiteY71" fmla="*/ 449174 h 6857999"/>
              <a:gd name="connsiteX72" fmla="*/ 5458913 w 6456673"/>
              <a:gd name="connsiteY72" fmla="*/ 438185 h 6857999"/>
              <a:gd name="connsiteX73" fmla="*/ 5434278 w 6456673"/>
              <a:gd name="connsiteY73" fmla="*/ 434463 h 6857999"/>
              <a:gd name="connsiteX74" fmla="*/ 5856897 w 6456673"/>
              <a:gd name="connsiteY74" fmla="*/ 434286 h 6857999"/>
              <a:gd name="connsiteX75" fmla="*/ 5830489 w 6456673"/>
              <a:gd name="connsiteY75" fmla="*/ 438008 h 6857999"/>
              <a:gd name="connsiteX76" fmla="*/ 5809309 w 6456673"/>
              <a:gd name="connsiteY76" fmla="*/ 449085 h 6857999"/>
              <a:gd name="connsiteX77" fmla="*/ 5794776 w 6456673"/>
              <a:gd name="connsiteY77" fmla="*/ 467518 h 6857999"/>
              <a:gd name="connsiteX78" fmla="*/ 5788484 w 6456673"/>
              <a:gd name="connsiteY78" fmla="*/ 493660 h 6857999"/>
              <a:gd name="connsiteX79" fmla="*/ 5829514 w 6456673"/>
              <a:gd name="connsiteY79" fmla="*/ 496673 h 6857999"/>
              <a:gd name="connsiteX80" fmla="*/ 5836781 w 6456673"/>
              <a:gd name="connsiteY80" fmla="*/ 479127 h 6857999"/>
              <a:gd name="connsiteX81" fmla="*/ 5854682 w 6456673"/>
              <a:gd name="connsiteY81" fmla="*/ 472037 h 6857999"/>
              <a:gd name="connsiteX82" fmla="*/ 5871342 w 6456673"/>
              <a:gd name="connsiteY82" fmla="*/ 477620 h 6857999"/>
              <a:gd name="connsiteX83" fmla="*/ 5878431 w 6456673"/>
              <a:gd name="connsiteY83" fmla="*/ 493040 h 6857999"/>
              <a:gd name="connsiteX84" fmla="*/ 5872671 w 6456673"/>
              <a:gd name="connsiteY84" fmla="*/ 508371 h 6857999"/>
              <a:gd name="connsiteX85" fmla="*/ 5861151 w 6456673"/>
              <a:gd name="connsiteY85" fmla="*/ 520157 h 6857999"/>
              <a:gd name="connsiteX86" fmla="*/ 5785914 w 6456673"/>
              <a:gd name="connsiteY86" fmla="*/ 587773 h 6857999"/>
              <a:gd name="connsiteX87" fmla="*/ 5785914 w 6456673"/>
              <a:gd name="connsiteY87" fmla="*/ 631284 h 6857999"/>
              <a:gd name="connsiteX88" fmla="*/ 5921234 w 6456673"/>
              <a:gd name="connsiteY88" fmla="*/ 631284 h 6857999"/>
              <a:gd name="connsiteX89" fmla="*/ 5921234 w 6456673"/>
              <a:gd name="connsiteY89" fmla="*/ 595128 h 6857999"/>
              <a:gd name="connsiteX90" fmla="*/ 5835274 w 6456673"/>
              <a:gd name="connsiteY90" fmla="*/ 595128 h 6857999"/>
              <a:gd name="connsiteX91" fmla="*/ 5894117 w 6456673"/>
              <a:gd name="connsiteY91" fmla="*/ 544527 h 6857999"/>
              <a:gd name="connsiteX92" fmla="*/ 5904219 w 6456673"/>
              <a:gd name="connsiteY92" fmla="*/ 534425 h 6857999"/>
              <a:gd name="connsiteX93" fmla="*/ 5912284 w 6456673"/>
              <a:gd name="connsiteY93" fmla="*/ 523081 h 6857999"/>
              <a:gd name="connsiteX94" fmla="*/ 5917601 w 6456673"/>
              <a:gd name="connsiteY94" fmla="*/ 509434 h 6857999"/>
              <a:gd name="connsiteX95" fmla="*/ 5919550 w 6456673"/>
              <a:gd name="connsiteY95" fmla="*/ 492597 h 6857999"/>
              <a:gd name="connsiteX96" fmla="*/ 5914765 w 6456673"/>
              <a:gd name="connsiteY96" fmla="*/ 467163 h 6857999"/>
              <a:gd name="connsiteX97" fmla="*/ 5901472 w 6456673"/>
              <a:gd name="connsiteY97" fmla="*/ 448997 h 6857999"/>
              <a:gd name="connsiteX98" fmla="*/ 5881533 w 6456673"/>
              <a:gd name="connsiteY98" fmla="*/ 438008 h 6857999"/>
              <a:gd name="connsiteX99" fmla="*/ 5856897 w 6456673"/>
              <a:gd name="connsiteY99" fmla="*/ 434286 h 6857999"/>
              <a:gd name="connsiteX100" fmla="*/ 5722907 w 6456673"/>
              <a:gd name="connsiteY100" fmla="*/ 428614 h 6857999"/>
              <a:gd name="connsiteX101" fmla="*/ 5620198 w 6456673"/>
              <a:gd name="connsiteY101" fmla="*/ 511561 h 6857999"/>
              <a:gd name="connsiteX102" fmla="*/ 5634466 w 6456673"/>
              <a:gd name="connsiteY102" fmla="*/ 521840 h 6857999"/>
              <a:gd name="connsiteX103" fmla="*/ 5647935 w 6456673"/>
              <a:gd name="connsiteY103" fmla="*/ 515460 h 6857999"/>
              <a:gd name="connsiteX104" fmla="*/ 5665393 w 6456673"/>
              <a:gd name="connsiteY104" fmla="*/ 532918 h 6857999"/>
              <a:gd name="connsiteX105" fmla="*/ 5662646 w 6456673"/>
              <a:gd name="connsiteY105" fmla="*/ 542222 h 6857999"/>
              <a:gd name="connsiteX106" fmla="*/ 5676914 w 6456673"/>
              <a:gd name="connsiteY106" fmla="*/ 552502 h 6857999"/>
              <a:gd name="connsiteX107" fmla="*/ 5722907 w 6456673"/>
              <a:gd name="connsiteY107" fmla="*/ 428614 h 6857999"/>
              <a:gd name="connsiteX108" fmla="*/ 5647847 w 6456673"/>
              <a:gd name="connsiteY108" fmla="*/ 416917 h 6857999"/>
              <a:gd name="connsiteX109" fmla="*/ 5633491 w 6456673"/>
              <a:gd name="connsiteY109" fmla="*/ 433046 h 6857999"/>
              <a:gd name="connsiteX110" fmla="*/ 5633402 w 6456673"/>
              <a:gd name="connsiteY110" fmla="*/ 433046 h 6857999"/>
              <a:gd name="connsiteX111" fmla="*/ 5547886 w 6456673"/>
              <a:gd name="connsiteY111" fmla="*/ 518562 h 6857999"/>
              <a:gd name="connsiteX112" fmla="*/ 5547886 w 6456673"/>
              <a:gd name="connsiteY112" fmla="*/ 518651 h 6857999"/>
              <a:gd name="connsiteX113" fmla="*/ 5531757 w 6456673"/>
              <a:gd name="connsiteY113" fmla="*/ 533007 h 6857999"/>
              <a:gd name="connsiteX114" fmla="*/ 5547886 w 6456673"/>
              <a:gd name="connsiteY114" fmla="*/ 547363 h 6857999"/>
              <a:gd name="connsiteX115" fmla="*/ 5547886 w 6456673"/>
              <a:gd name="connsiteY115" fmla="*/ 547452 h 6857999"/>
              <a:gd name="connsiteX116" fmla="*/ 5577130 w 6456673"/>
              <a:gd name="connsiteY116" fmla="*/ 605142 h 6857999"/>
              <a:gd name="connsiteX117" fmla="*/ 5585725 w 6456673"/>
              <a:gd name="connsiteY117" fmla="*/ 582013 h 6857999"/>
              <a:gd name="connsiteX118" fmla="*/ 5568799 w 6456673"/>
              <a:gd name="connsiteY118" fmla="*/ 533007 h 6857999"/>
              <a:gd name="connsiteX119" fmla="*/ 5647847 w 6456673"/>
              <a:gd name="connsiteY119" fmla="*/ 453959 h 6857999"/>
              <a:gd name="connsiteX120" fmla="*/ 5674698 w 6456673"/>
              <a:gd name="connsiteY120" fmla="*/ 458656 h 6857999"/>
              <a:gd name="connsiteX121" fmla="*/ 5693928 w 6456673"/>
              <a:gd name="connsiteY121" fmla="*/ 443148 h 6857999"/>
              <a:gd name="connsiteX122" fmla="*/ 5662292 w 6456673"/>
              <a:gd name="connsiteY122" fmla="*/ 433046 h 6857999"/>
              <a:gd name="connsiteX123" fmla="*/ 5662203 w 6456673"/>
              <a:gd name="connsiteY123" fmla="*/ 433046 h 6857999"/>
              <a:gd name="connsiteX124" fmla="*/ 5662114 w 6456673"/>
              <a:gd name="connsiteY124" fmla="*/ 432957 h 6857999"/>
              <a:gd name="connsiteX125" fmla="*/ 5647847 w 6456673"/>
              <a:gd name="connsiteY125" fmla="*/ 416917 h 6857999"/>
              <a:gd name="connsiteX126" fmla="*/ 842544 w 6456673"/>
              <a:gd name="connsiteY126" fmla="*/ 0 h 6857999"/>
              <a:gd name="connsiteX127" fmla="*/ 2733870 w 6456673"/>
              <a:gd name="connsiteY127" fmla="*/ 0 h 6857999"/>
              <a:gd name="connsiteX128" fmla="*/ 6456673 w 6456673"/>
              <a:gd name="connsiteY128" fmla="*/ 0 h 6857999"/>
              <a:gd name="connsiteX129" fmla="*/ 6456673 w 6456673"/>
              <a:gd name="connsiteY129" fmla="*/ 1856904 h 6857999"/>
              <a:gd name="connsiteX130" fmla="*/ 6456673 w 6456673"/>
              <a:gd name="connsiteY130" fmla="*/ 6857999 h 6857999"/>
              <a:gd name="connsiteX131" fmla="*/ 818673 w 6456673"/>
              <a:gd name="connsiteY131" fmla="*/ 6857999 h 6857999"/>
              <a:gd name="connsiteX132" fmla="*/ 739464 w 6456673"/>
              <a:gd name="connsiteY132" fmla="*/ 6703345 h 6857999"/>
              <a:gd name="connsiteX133" fmla="*/ 0 w 6456673"/>
              <a:gd name="connsiteY133" fmla="*/ 3452303 h 6857999"/>
              <a:gd name="connsiteX134" fmla="*/ 739464 w 6456673"/>
              <a:gd name="connsiteY134" fmla="*/ 201263 h 6857999"/>
              <a:gd name="connsiteX135" fmla="*/ 842544 w 6456673"/>
              <a:gd name="connsiteY13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34278 w 6456673"/>
              <a:gd name="connsiteY50" fmla="*/ 434463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55900 w 6456673"/>
              <a:gd name="connsiteY57" fmla="*/ 493217 h 6857999"/>
              <a:gd name="connsiteX58" fmla="*/ 5450140 w 6456673"/>
              <a:gd name="connsiteY58" fmla="*/ 508548 h 6857999"/>
              <a:gd name="connsiteX59" fmla="*/ 5438620 w 6456673"/>
              <a:gd name="connsiteY59" fmla="*/ 520334 h 6857999"/>
              <a:gd name="connsiteX60" fmla="*/ 5363383 w 6456673"/>
              <a:gd name="connsiteY60" fmla="*/ 587950 h 6857999"/>
              <a:gd name="connsiteX61" fmla="*/ 5363383 w 6456673"/>
              <a:gd name="connsiteY61" fmla="*/ 631461 h 6857999"/>
              <a:gd name="connsiteX62" fmla="*/ 5498614 w 6456673"/>
              <a:gd name="connsiteY62" fmla="*/ 631461 h 6857999"/>
              <a:gd name="connsiteX63" fmla="*/ 5498614 w 6456673"/>
              <a:gd name="connsiteY63" fmla="*/ 595305 h 6857999"/>
              <a:gd name="connsiteX64" fmla="*/ 5412655 w 6456673"/>
              <a:gd name="connsiteY64" fmla="*/ 595305 h 6857999"/>
              <a:gd name="connsiteX65" fmla="*/ 5471497 w 6456673"/>
              <a:gd name="connsiteY65" fmla="*/ 544704 h 6857999"/>
              <a:gd name="connsiteX66" fmla="*/ 5481600 w 6456673"/>
              <a:gd name="connsiteY66" fmla="*/ 534602 h 6857999"/>
              <a:gd name="connsiteX67" fmla="*/ 5489664 w 6456673"/>
              <a:gd name="connsiteY67" fmla="*/ 523258 h 6857999"/>
              <a:gd name="connsiteX68" fmla="*/ 5494981 w 6456673"/>
              <a:gd name="connsiteY68" fmla="*/ 509611 h 6857999"/>
              <a:gd name="connsiteX69" fmla="*/ 5496931 w 6456673"/>
              <a:gd name="connsiteY69" fmla="*/ 492774 h 6857999"/>
              <a:gd name="connsiteX70" fmla="*/ 5492145 w 6456673"/>
              <a:gd name="connsiteY70" fmla="*/ 467340 h 6857999"/>
              <a:gd name="connsiteX71" fmla="*/ 5478853 w 6456673"/>
              <a:gd name="connsiteY71" fmla="*/ 449174 h 6857999"/>
              <a:gd name="connsiteX72" fmla="*/ 5434278 w 6456673"/>
              <a:gd name="connsiteY72" fmla="*/ 434463 h 6857999"/>
              <a:gd name="connsiteX73" fmla="*/ 5856897 w 6456673"/>
              <a:gd name="connsiteY73" fmla="*/ 434286 h 6857999"/>
              <a:gd name="connsiteX74" fmla="*/ 5830489 w 6456673"/>
              <a:gd name="connsiteY74" fmla="*/ 438008 h 6857999"/>
              <a:gd name="connsiteX75" fmla="*/ 5809309 w 6456673"/>
              <a:gd name="connsiteY75" fmla="*/ 449085 h 6857999"/>
              <a:gd name="connsiteX76" fmla="*/ 5794776 w 6456673"/>
              <a:gd name="connsiteY76" fmla="*/ 467518 h 6857999"/>
              <a:gd name="connsiteX77" fmla="*/ 5788484 w 6456673"/>
              <a:gd name="connsiteY77" fmla="*/ 493660 h 6857999"/>
              <a:gd name="connsiteX78" fmla="*/ 5829514 w 6456673"/>
              <a:gd name="connsiteY78" fmla="*/ 496673 h 6857999"/>
              <a:gd name="connsiteX79" fmla="*/ 5836781 w 6456673"/>
              <a:gd name="connsiteY79" fmla="*/ 479127 h 6857999"/>
              <a:gd name="connsiteX80" fmla="*/ 5854682 w 6456673"/>
              <a:gd name="connsiteY80" fmla="*/ 472037 h 6857999"/>
              <a:gd name="connsiteX81" fmla="*/ 5871342 w 6456673"/>
              <a:gd name="connsiteY81" fmla="*/ 477620 h 6857999"/>
              <a:gd name="connsiteX82" fmla="*/ 5878431 w 6456673"/>
              <a:gd name="connsiteY82" fmla="*/ 493040 h 6857999"/>
              <a:gd name="connsiteX83" fmla="*/ 5872671 w 6456673"/>
              <a:gd name="connsiteY83" fmla="*/ 508371 h 6857999"/>
              <a:gd name="connsiteX84" fmla="*/ 5861151 w 6456673"/>
              <a:gd name="connsiteY84" fmla="*/ 520157 h 6857999"/>
              <a:gd name="connsiteX85" fmla="*/ 5785914 w 6456673"/>
              <a:gd name="connsiteY85" fmla="*/ 587773 h 6857999"/>
              <a:gd name="connsiteX86" fmla="*/ 5785914 w 6456673"/>
              <a:gd name="connsiteY86" fmla="*/ 631284 h 6857999"/>
              <a:gd name="connsiteX87" fmla="*/ 5921234 w 6456673"/>
              <a:gd name="connsiteY87" fmla="*/ 631284 h 6857999"/>
              <a:gd name="connsiteX88" fmla="*/ 5921234 w 6456673"/>
              <a:gd name="connsiteY88" fmla="*/ 595128 h 6857999"/>
              <a:gd name="connsiteX89" fmla="*/ 5835274 w 6456673"/>
              <a:gd name="connsiteY89" fmla="*/ 595128 h 6857999"/>
              <a:gd name="connsiteX90" fmla="*/ 5894117 w 6456673"/>
              <a:gd name="connsiteY90" fmla="*/ 544527 h 6857999"/>
              <a:gd name="connsiteX91" fmla="*/ 5904219 w 6456673"/>
              <a:gd name="connsiteY91" fmla="*/ 534425 h 6857999"/>
              <a:gd name="connsiteX92" fmla="*/ 5912284 w 6456673"/>
              <a:gd name="connsiteY92" fmla="*/ 523081 h 6857999"/>
              <a:gd name="connsiteX93" fmla="*/ 5917601 w 6456673"/>
              <a:gd name="connsiteY93" fmla="*/ 509434 h 6857999"/>
              <a:gd name="connsiteX94" fmla="*/ 5919550 w 6456673"/>
              <a:gd name="connsiteY94" fmla="*/ 492597 h 6857999"/>
              <a:gd name="connsiteX95" fmla="*/ 5914765 w 6456673"/>
              <a:gd name="connsiteY95" fmla="*/ 467163 h 6857999"/>
              <a:gd name="connsiteX96" fmla="*/ 5901472 w 6456673"/>
              <a:gd name="connsiteY96" fmla="*/ 448997 h 6857999"/>
              <a:gd name="connsiteX97" fmla="*/ 5881533 w 6456673"/>
              <a:gd name="connsiteY97" fmla="*/ 438008 h 6857999"/>
              <a:gd name="connsiteX98" fmla="*/ 5856897 w 6456673"/>
              <a:gd name="connsiteY98" fmla="*/ 434286 h 6857999"/>
              <a:gd name="connsiteX99" fmla="*/ 5722907 w 6456673"/>
              <a:gd name="connsiteY99" fmla="*/ 428614 h 6857999"/>
              <a:gd name="connsiteX100" fmla="*/ 5620198 w 6456673"/>
              <a:gd name="connsiteY100" fmla="*/ 511561 h 6857999"/>
              <a:gd name="connsiteX101" fmla="*/ 5634466 w 6456673"/>
              <a:gd name="connsiteY101" fmla="*/ 521840 h 6857999"/>
              <a:gd name="connsiteX102" fmla="*/ 5647935 w 6456673"/>
              <a:gd name="connsiteY102" fmla="*/ 515460 h 6857999"/>
              <a:gd name="connsiteX103" fmla="*/ 5665393 w 6456673"/>
              <a:gd name="connsiteY103" fmla="*/ 532918 h 6857999"/>
              <a:gd name="connsiteX104" fmla="*/ 5662646 w 6456673"/>
              <a:gd name="connsiteY104" fmla="*/ 542222 h 6857999"/>
              <a:gd name="connsiteX105" fmla="*/ 5676914 w 6456673"/>
              <a:gd name="connsiteY105" fmla="*/ 552502 h 6857999"/>
              <a:gd name="connsiteX106" fmla="*/ 5722907 w 6456673"/>
              <a:gd name="connsiteY106" fmla="*/ 428614 h 6857999"/>
              <a:gd name="connsiteX107" fmla="*/ 5647847 w 6456673"/>
              <a:gd name="connsiteY107" fmla="*/ 416917 h 6857999"/>
              <a:gd name="connsiteX108" fmla="*/ 5633491 w 6456673"/>
              <a:gd name="connsiteY108" fmla="*/ 433046 h 6857999"/>
              <a:gd name="connsiteX109" fmla="*/ 5633402 w 6456673"/>
              <a:gd name="connsiteY109" fmla="*/ 433046 h 6857999"/>
              <a:gd name="connsiteX110" fmla="*/ 5547886 w 6456673"/>
              <a:gd name="connsiteY110" fmla="*/ 518562 h 6857999"/>
              <a:gd name="connsiteX111" fmla="*/ 5547886 w 6456673"/>
              <a:gd name="connsiteY111" fmla="*/ 518651 h 6857999"/>
              <a:gd name="connsiteX112" fmla="*/ 5531757 w 6456673"/>
              <a:gd name="connsiteY112" fmla="*/ 533007 h 6857999"/>
              <a:gd name="connsiteX113" fmla="*/ 5547886 w 6456673"/>
              <a:gd name="connsiteY113" fmla="*/ 547363 h 6857999"/>
              <a:gd name="connsiteX114" fmla="*/ 5547886 w 6456673"/>
              <a:gd name="connsiteY114" fmla="*/ 547452 h 6857999"/>
              <a:gd name="connsiteX115" fmla="*/ 5577130 w 6456673"/>
              <a:gd name="connsiteY115" fmla="*/ 605142 h 6857999"/>
              <a:gd name="connsiteX116" fmla="*/ 5585725 w 6456673"/>
              <a:gd name="connsiteY116" fmla="*/ 582013 h 6857999"/>
              <a:gd name="connsiteX117" fmla="*/ 5568799 w 6456673"/>
              <a:gd name="connsiteY117" fmla="*/ 533007 h 6857999"/>
              <a:gd name="connsiteX118" fmla="*/ 5647847 w 6456673"/>
              <a:gd name="connsiteY118" fmla="*/ 453959 h 6857999"/>
              <a:gd name="connsiteX119" fmla="*/ 5674698 w 6456673"/>
              <a:gd name="connsiteY119" fmla="*/ 458656 h 6857999"/>
              <a:gd name="connsiteX120" fmla="*/ 5693928 w 6456673"/>
              <a:gd name="connsiteY120" fmla="*/ 443148 h 6857999"/>
              <a:gd name="connsiteX121" fmla="*/ 5662292 w 6456673"/>
              <a:gd name="connsiteY121" fmla="*/ 433046 h 6857999"/>
              <a:gd name="connsiteX122" fmla="*/ 5662203 w 6456673"/>
              <a:gd name="connsiteY122" fmla="*/ 433046 h 6857999"/>
              <a:gd name="connsiteX123" fmla="*/ 5662114 w 6456673"/>
              <a:gd name="connsiteY123" fmla="*/ 432957 h 6857999"/>
              <a:gd name="connsiteX124" fmla="*/ 5647847 w 6456673"/>
              <a:gd name="connsiteY124" fmla="*/ 416917 h 6857999"/>
              <a:gd name="connsiteX125" fmla="*/ 842544 w 6456673"/>
              <a:gd name="connsiteY125" fmla="*/ 0 h 6857999"/>
              <a:gd name="connsiteX126" fmla="*/ 2733870 w 6456673"/>
              <a:gd name="connsiteY126" fmla="*/ 0 h 6857999"/>
              <a:gd name="connsiteX127" fmla="*/ 6456673 w 6456673"/>
              <a:gd name="connsiteY127" fmla="*/ 0 h 6857999"/>
              <a:gd name="connsiteX128" fmla="*/ 6456673 w 6456673"/>
              <a:gd name="connsiteY128" fmla="*/ 1856904 h 6857999"/>
              <a:gd name="connsiteX129" fmla="*/ 6456673 w 6456673"/>
              <a:gd name="connsiteY129" fmla="*/ 6857999 h 6857999"/>
              <a:gd name="connsiteX130" fmla="*/ 818673 w 6456673"/>
              <a:gd name="connsiteY130" fmla="*/ 6857999 h 6857999"/>
              <a:gd name="connsiteX131" fmla="*/ 739464 w 6456673"/>
              <a:gd name="connsiteY131" fmla="*/ 6703345 h 6857999"/>
              <a:gd name="connsiteX132" fmla="*/ 0 w 6456673"/>
              <a:gd name="connsiteY132" fmla="*/ 3452303 h 6857999"/>
              <a:gd name="connsiteX133" fmla="*/ 739464 w 6456673"/>
              <a:gd name="connsiteY133" fmla="*/ 201263 h 6857999"/>
              <a:gd name="connsiteX134" fmla="*/ 842544 w 6456673"/>
              <a:gd name="connsiteY13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78853 w 6456673"/>
              <a:gd name="connsiteY50" fmla="*/ 449174 h 6857999"/>
              <a:gd name="connsiteX51" fmla="*/ 5407869 w 6456673"/>
              <a:gd name="connsiteY51" fmla="*/ 438185 h 6857999"/>
              <a:gd name="connsiteX52" fmla="*/ 5386690 w 6456673"/>
              <a:gd name="connsiteY52" fmla="*/ 449262 h 6857999"/>
              <a:gd name="connsiteX53" fmla="*/ 5372156 w 6456673"/>
              <a:gd name="connsiteY53" fmla="*/ 467695 h 6857999"/>
              <a:gd name="connsiteX54" fmla="*/ 5365864 w 6456673"/>
              <a:gd name="connsiteY54" fmla="*/ 493837 h 6857999"/>
              <a:gd name="connsiteX55" fmla="*/ 5406983 w 6456673"/>
              <a:gd name="connsiteY55" fmla="*/ 496850 h 6857999"/>
              <a:gd name="connsiteX56" fmla="*/ 5414250 w 6456673"/>
              <a:gd name="connsiteY56" fmla="*/ 479304 h 6857999"/>
              <a:gd name="connsiteX57" fmla="*/ 5455900 w 6456673"/>
              <a:gd name="connsiteY57" fmla="*/ 493217 h 6857999"/>
              <a:gd name="connsiteX58" fmla="*/ 5450140 w 6456673"/>
              <a:gd name="connsiteY58" fmla="*/ 508548 h 6857999"/>
              <a:gd name="connsiteX59" fmla="*/ 5438620 w 6456673"/>
              <a:gd name="connsiteY59" fmla="*/ 520334 h 6857999"/>
              <a:gd name="connsiteX60" fmla="*/ 5363383 w 6456673"/>
              <a:gd name="connsiteY60" fmla="*/ 587950 h 6857999"/>
              <a:gd name="connsiteX61" fmla="*/ 5363383 w 6456673"/>
              <a:gd name="connsiteY61" fmla="*/ 631461 h 6857999"/>
              <a:gd name="connsiteX62" fmla="*/ 5498614 w 6456673"/>
              <a:gd name="connsiteY62" fmla="*/ 631461 h 6857999"/>
              <a:gd name="connsiteX63" fmla="*/ 5498614 w 6456673"/>
              <a:gd name="connsiteY63" fmla="*/ 595305 h 6857999"/>
              <a:gd name="connsiteX64" fmla="*/ 5412655 w 6456673"/>
              <a:gd name="connsiteY64" fmla="*/ 595305 h 6857999"/>
              <a:gd name="connsiteX65" fmla="*/ 5471497 w 6456673"/>
              <a:gd name="connsiteY65" fmla="*/ 544704 h 6857999"/>
              <a:gd name="connsiteX66" fmla="*/ 5481600 w 6456673"/>
              <a:gd name="connsiteY66" fmla="*/ 534602 h 6857999"/>
              <a:gd name="connsiteX67" fmla="*/ 5489664 w 6456673"/>
              <a:gd name="connsiteY67" fmla="*/ 523258 h 6857999"/>
              <a:gd name="connsiteX68" fmla="*/ 5494981 w 6456673"/>
              <a:gd name="connsiteY68" fmla="*/ 509611 h 6857999"/>
              <a:gd name="connsiteX69" fmla="*/ 5496931 w 6456673"/>
              <a:gd name="connsiteY69" fmla="*/ 492774 h 6857999"/>
              <a:gd name="connsiteX70" fmla="*/ 5492145 w 6456673"/>
              <a:gd name="connsiteY70" fmla="*/ 467340 h 6857999"/>
              <a:gd name="connsiteX71" fmla="*/ 5478853 w 6456673"/>
              <a:gd name="connsiteY71" fmla="*/ 449174 h 6857999"/>
              <a:gd name="connsiteX72" fmla="*/ 5856897 w 6456673"/>
              <a:gd name="connsiteY72" fmla="*/ 434286 h 6857999"/>
              <a:gd name="connsiteX73" fmla="*/ 5830489 w 6456673"/>
              <a:gd name="connsiteY73" fmla="*/ 438008 h 6857999"/>
              <a:gd name="connsiteX74" fmla="*/ 5809309 w 6456673"/>
              <a:gd name="connsiteY74" fmla="*/ 449085 h 6857999"/>
              <a:gd name="connsiteX75" fmla="*/ 5794776 w 6456673"/>
              <a:gd name="connsiteY75" fmla="*/ 467518 h 6857999"/>
              <a:gd name="connsiteX76" fmla="*/ 5788484 w 6456673"/>
              <a:gd name="connsiteY76" fmla="*/ 493660 h 6857999"/>
              <a:gd name="connsiteX77" fmla="*/ 5829514 w 6456673"/>
              <a:gd name="connsiteY77" fmla="*/ 496673 h 6857999"/>
              <a:gd name="connsiteX78" fmla="*/ 5836781 w 6456673"/>
              <a:gd name="connsiteY78" fmla="*/ 479127 h 6857999"/>
              <a:gd name="connsiteX79" fmla="*/ 5854682 w 6456673"/>
              <a:gd name="connsiteY79" fmla="*/ 472037 h 6857999"/>
              <a:gd name="connsiteX80" fmla="*/ 5871342 w 6456673"/>
              <a:gd name="connsiteY80" fmla="*/ 477620 h 6857999"/>
              <a:gd name="connsiteX81" fmla="*/ 5878431 w 6456673"/>
              <a:gd name="connsiteY81" fmla="*/ 493040 h 6857999"/>
              <a:gd name="connsiteX82" fmla="*/ 5872671 w 6456673"/>
              <a:gd name="connsiteY82" fmla="*/ 508371 h 6857999"/>
              <a:gd name="connsiteX83" fmla="*/ 5861151 w 6456673"/>
              <a:gd name="connsiteY83" fmla="*/ 520157 h 6857999"/>
              <a:gd name="connsiteX84" fmla="*/ 5785914 w 6456673"/>
              <a:gd name="connsiteY84" fmla="*/ 587773 h 6857999"/>
              <a:gd name="connsiteX85" fmla="*/ 5785914 w 6456673"/>
              <a:gd name="connsiteY85" fmla="*/ 631284 h 6857999"/>
              <a:gd name="connsiteX86" fmla="*/ 5921234 w 6456673"/>
              <a:gd name="connsiteY86" fmla="*/ 631284 h 6857999"/>
              <a:gd name="connsiteX87" fmla="*/ 5921234 w 6456673"/>
              <a:gd name="connsiteY87" fmla="*/ 595128 h 6857999"/>
              <a:gd name="connsiteX88" fmla="*/ 5835274 w 6456673"/>
              <a:gd name="connsiteY88" fmla="*/ 595128 h 6857999"/>
              <a:gd name="connsiteX89" fmla="*/ 5894117 w 6456673"/>
              <a:gd name="connsiteY89" fmla="*/ 544527 h 6857999"/>
              <a:gd name="connsiteX90" fmla="*/ 5904219 w 6456673"/>
              <a:gd name="connsiteY90" fmla="*/ 534425 h 6857999"/>
              <a:gd name="connsiteX91" fmla="*/ 5912284 w 6456673"/>
              <a:gd name="connsiteY91" fmla="*/ 523081 h 6857999"/>
              <a:gd name="connsiteX92" fmla="*/ 5917601 w 6456673"/>
              <a:gd name="connsiteY92" fmla="*/ 509434 h 6857999"/>
              <a:gd name="connsiteX93" fmla="*/ 5919550 w 6456673"/>
              <a:gd name="connsiteY93" fmla="*/ 492597 h 6857999"/>
              <a:gd name="connsiteX94" fmla="*/ 5914765 w 6456673"/>
              <a:gd name="connsiteY94" fmla="*/ 467163 h 6857999"/>
              <a:gd name="connsiteX95" fmla="*/ 5901472 w 6456673"/>
              <a:gd name="connsiteY95" fmla="*/ 448997 h 6857999"/>
              <a:gd name="connsiteX96" fmla="*/ 5881533 w 6456673"/>
              <a:gd name="connsiteY96" fmla="*/ 438008 h 6857999"/>
              <a:gd name="connsiteX97" fmla="*/ 5856897 w 6456673"/>
              <a:gd name="connsiteY97" fmla="*/ 434286 h 6857999"/>
              <a:gd name="connsiteX98" fmla="*/ 5722907 w 6456673"/>
              <a:gd name="connsiteY98" fmla="*/ 428614 h 6857999"/>
              <a:gd name="connsiteX99" fmla="*/ 5620198 w 6456673"/>
              <a:gd name="connsiteY99" fmla="*/ 511561 h 6857999"/>
              <a:gd name="connsiteX100" fmla="*/ 5634466 w 6456673"/>
              <a:gd name="connsiteY100" fmla="*/ 521840 h 6857999"/>
              <a:gd name="connsiteX101" fmla="*/ 5647935 w 6456673"/>
              <a:gd name="connsiteY101" fmla="*/ 515460 h 6857999"/>
              <a:gd name="connsiteX102" fmla="*/ 5665393 w 6456673"/>
              <a:gd name="connsiteY102" fmla="*/ 532918 h 6857999"/>
              <a:gd name="connsiteX103" fmla="*/ 5662646 w 6456673"/>
              <a:gd name="connsiteY103" fmla="*/ 542222 h 6857999"/>
              <a:gd name="connsiteX104" fmla="*/ 5676914 w 6456673"/>
              <a:gd name="connsiteY104" fmla="*/ 552502 h 6857999"/>
              <a:gd name="connsiteX105" fmla="*/ 5722907 w 6456673"/>
              <a:gd name="connsiteY105" fmla="*/ 428614 h 6857999"/>
              <a:gd name="connsiteX106" fmla="*/ 5647847 w 6456673"/>
              <a:gd name="connsiteY106" fmla="*/ 416917 h 6857999"/>
              <a:gd name="connsiteX107" fmla="*/ 5633491 w 6456673"/>
              <a:gd name="connsiteY107" fmla="*/ 433046 h 6857999"/>
              <a:gd name="connsiteX108" fmla="*/ 5633402 w 6456673"/>
              <a:gd name="connsiteY108" fmla="*/ 433046 h 6857999"/>
              <a:gd name="connsiteX109" fmla="*/ 5547886 w 6456673"/>
              <a:gd name="connsiteY109" fmla="*/ 518562 h 6857999"/>
              <a:gd name="connsiteX110" fmla="*/ 5547886 w 6456673"/>
              <a:gd name="connsiteY110" fmla="*/ 518651 h 6857999"/>
              <a:gd name="connsiteX111" fmla="*/ 5531757 w 6456673"/>
              <a:gd name="connsiteY111" fmla="*/ 533007 h 6857999"/>
              <a:gd name="connsiteX112" fmla="*/ 5547886 w 6456673"/>
              <a:gd name="connsiteY112" fmla="*/ 547363 h 6857999"/>
              <a:gd name="connsiteX113" fmla="*/ 5547886 w 6456673"/>
              <a:gd name="connsiteY113" fmla="*/ 547452 h 6857999"/>
              <a:gd name="connsiteX114" fmla="*/ 5577130 w 6456673"/>
              <a:gd name="connsiteY114" fmla="*/ 605142 h 6857999"/>
              <a:gd name="connsiteX115" fmla="*/ 5585725 w 6456673"/>
              <a:gd name="connsiteY115" fmla="*/ 582013 h 6857999"/>
              <a:gd name="connsiteX116" fmla="*/ 5568799 w 6456673"/>
              <a:gd name="connsiteY116" fmla="*/ 533007 h 6857999"/>
              <a:gd name="connsiteX117" fmla="*/ 5647847 w 6456673"/>
              <a:gd name="connsiteY117" fmla="*/ 453959 h 6857999"/>
              <a:gd name="connsiteX118" fmla="*/ 5674698 w 6456673"/>
              <a:gd name="connsiteY118" fmla="*/ 458656 h 6857999"/>
              <a:gd name="connsiteX119" fmla="*/ 5693928 w 6456673"/>
              <a:gd name="connsiteY119" fmla="*/ 443148 h 6857999"/>
              <a:gd name="connsiteX120" fmla="*/ 5662292 w 6456673"/>
              <a:gd name="connsiteY120" fmla="*/ 433046 h 6857999"/>
              <a:gd name="connsiteX121" fmla="*/ 5662203 w 6456673"/>
              <a:gd name="connsiteY121" fmla="*/ 433046 h 6857999"/>
              <a:gd name="connsiteX122" fmla="*/ 5662114 w 6456673"/>
              <a:gd name="connsiteY122" fmla="*/ 432957 h 6857999"/>
              <a:gd name="connsiteX123" fmla="*/ 5647847 w 6456673"/>
              <a:gd name="connsiteY123" fmla="*/ 416917 h 6857999"/>
              <a:gd name="connsiteX124" fmla="*/ 842544 w 6456673"/>
              <a:gd name="connsiteY124" fmla="*/ 0 h 6857999"/>
              <a:gd name="connsiteX125" fmla="*/ 2733870 w 6456673"/>
              <a:gd name="connsiteY125" fmla="*/ 0 h 6857999"/>
              <a:gd name="connsiteX126" fmla="*/ 6456673 w 6456673"/>
              <a:gd name="connsiteY126" fmla="*/ 0 h 6857999"/>
              <a:gd name="connsiteX127" fmla="*/ 6456673 w 6456673"/>
              <a:gd name="connsiteY127" fmla="*/ 1856904 h 6857999"/>
              <a:gd name="connsiteX128" fmla="*/ 6456673 w 6456673"/>
              <a:gd name="connsiteY128" fmla="*/ 6857999 h 6857999"/>
              <a:gd name="connsiteX129" fmla="*/ 818673 w 6456673"/>
              <a:gd name="connsiteY129" fmla="*/ 6857999 h 6857999"/>
              <a:gd name="connsiteX130" fmla="*/ 739464 w 6456673"/>
              <a:gd name="connsiteY130" fmla="*/ 6703345 h 6857999"/>
              <a:gd name="connsiteX131" fmla="*/ 0 w 6456673"/>
              <a:gd name="connsiteY131" fmla="*/ 3452303 h 6857999"/>
              <a:gd name="connsiteX132" fmla="*/ 739464 w 6456673"/>
              <a:gd name="connsiteY132" fmla="*/ 201263 h 6857999"/>
              <a:gd name="connsiteX133" fmla="*/ 842544 w 6456673"/>
              <a:gd name="connsiteY13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78853 w 6456673"/>
              <a:gd name="connsiteY50" fmla="*/ 449174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5900 w 6456673"/>
              <a:gd name="connsiteY56" fmla="*/ 493217 h 6857999"/>
              <a:gd name="connsiteX57" fmla="*/ 5450140 w 6456673"/>
              <a:gd name="connsiteY57" fmla="*/ 508548 h 6857999"/>
              <a:gd name="connsiteX58" fmla="*/ 5438620 w 6456673"/>
              <a:gd name="connsiteY58" fmla="*/ 520334 h 6857999"/>
              <a:gd name="connsiteX59" fmla="*/ 5363383 w 6456673"/>
              <a:gd name="connsiteY59" fmla="*/ 587950 h 6857999"/>
              <a:gd name="connsiteX60" fmla="*/ 5363383 w 6456673"/>
              <a:gd name="connsiteY60" fmla="*/ 631461 h 6857999"/>
              <a:gd name="connsiteX61" fmla="*/ 5498614 w 6456673"/>
              <a:gd name="connsiteY61" fmla="*/ 631461 h 6857999"/>
              <a:gd name="connsiteX62" fmla="*/ 5498614 w 6456673"/>
              <a:gd name="connsiteY62" fmla="*/ 595305 h 6857999"/>
              <a:gd name="connsiteX63" fmla="*/ 5412655 w 6456673"/>
              <a:gd name="connsiteY63" fmla="*/ 595305 h 6857999"/>
              <a:gd name="connsiteX64" fmla="*/ 5471497 w 6456673"/>
              <a:gd name="connsiteY64" fmla="*/ 544704 h 6857999"/>
              <a:gd name="connsiteX65" fmla="*/ 5481600 w 6456673"/>
              <a:gd name="connsiteY65" fmla="*/ 534602 h 6857999"/>
              <a:gd name="connsiteX66" fmla="*/ 5489664 w 6456673"/>
              <a:gd name="connsiteY66" fmla="*/ 523258 h 6857999"/>
              <a:gd name="connsiteX67" fmla="*/ 5494981 w 6456673"/>
              <a:gd name="connsiteY67" fmla="*/ 509611 h 6857999"/>
              <a:gd name="connsiteX68" fmla="*/ 5496931 w 6456673"/>
              <a:gd name="connsiteY68" fmla="*/ 492774 h 6857999"/>
              <a:gd name="connsiteX69" fmla="*/ 5492145 w 6456673"/>
              <a:gd name="connsiteY69" fmla="*/ 467340 h 6857999"/>
              <a:gd name="connsiteX70" fmla="*/ 5478853 w 6456673"/>
              <a:gd name="connsiteY70" fmla="*/ 449174 h 6857999"/>
              <a:gd name="connsiteX71" fmla="*/ 5856897 w 6456673"/>
              <a:gd name="connsiteY71" fmla="*/ 434286 h 6857999"/>
              <a:gd name="connsiteX72" fmla="*/ 5830489 w 6456673"/>
              <a:gd name="connsiteY72" fmla="*/ 438008 h 6857999"/>
              <a:gd name="connsiteX73" fmla="*/ 5809309 w 6456673"/>
              <a:gd name="connsiteY73" fmla="*/ 449085 h 6857999"/>
              <a:gd name="connsiteX74" fmla="*/ 5794776 w 6456673"/>
              <a:gd name="connsiteY74" fmla="*/ 467518 h 6857999"/>
              <a:gd name="connsiteX75" fmla="*/ 5788484 w 6456673"/>
              <a:gd name="connsiteY75" fmla="*/ 493660 h 6857999"/>
              <a:gd name="connsiteX76" fmla="*/ 5829514 w 6456673"/>
              <a:gd name="connsiteY76" fmla="*/ 496673 h 6857999"/>
              <a:gd name="connsiteX77" fmla="*/ 5836781 w 6456673"/>
              <a:gd name="connsiteY77" fmla="*/ 479127 h 6857999"/>
              <a:gd name="connsiteX78" fmla="*/ 5854682 w 6456673"/>
              <a:gd name="connsiteY78" fmla="*/ 472037 h 6857999"/>
              <a:gd name="connsiteX79" fmla="*/ 5871342 w 6456673"/>
              <a:gd name="connsiteY79" fmla="*/ 477620 h 6857999"/>
              <a:gd name="connsiteX80" fmla="*/ 5878431 w 6456673"/>
              <a:gd name="connsiteY80" fmla="*/ 493040 h 6857999"/>
              <a:gd name="connsiteX81" fmla="*/ 5872671 w 6456673"/>
              <a:gd name="connsiteY81" fmla="*/ 508371 h 6857999"/>
              <a:gd name="connsiteX82" fmla="*/ 5861151 w 6456673"/>
              <a:gd name="connsiteY82" fmla="*/ 520157 h 6857999"/>
              <a:gd name="connsiteX83" fmla="*/ 5785914 w 6456673"/>
              <a:gd name="connsiteY83" fmla="*/ 587773 h 6857999"/>
              <a:gd name="connsiteX84" fmla="*/ 5785914 w 6456673"/>
              <a:gd name="connsiteY84" fmla="*/ 631284 h 6857999"/>
              <a:gd name="connsiteX85" fmla="*/ 5921234 w 6456673"/>
              <a:gd name="connsiteY85" fmla="*/ 631284 h 6857999"/>
              <a:gd name="connsiteX86" fmla="*/ 5921234 w 6456673"/>
              <a:gd name="connsiteY86" fmla="*/ 595128 h 6857999"/>
              <a:gd name="connsiteX87" fmla="*/ 5835274 w 6456673"/>
              <a:gd name="connsiteY87" fmla="*/ 595128 h 6857999"/>
              <a:gd name="connsiteX88" fmla="*/ 5894117 w 6456673"/>
              <a:gd name="connsiteY88" fmla="*/ 544527 h 6857999"/>
              <a:gd name="connsiteX89" fmla="*/ 5904219 w 6456673"/>
              <a:gd name="connsiteY89" fmla="*/ 534425 h 6857999"/>
              <a:gd name="connsiteX90" fmla="*/ 5912284 w 6456673"/>
              <a:gd name="connsiteY90" fmla="*/ 523081 h 6857999"/>
              <a:gd name="connsiteX91" fmla="*/ 5917601 w 6456673"/>
              <a:gd name="connsiteY91" fmla="*/ 509434 h 6857999"/>
              <a:gd name="connsiteX92" fmla="*/ 5919550 w 6456673"/>
              <a:gd name="connsiteY92" fmla="*/ 492597 h 6857999"/>
              <a:gd name="connsiteX93" fmla="*/ 5914765 w 6456673"/>
              <a:gd name="connsiteY93" fmla="*/ 467163 h 6857999"/>
              <a:gd name="connsiteX94" fmla="*/ 5901472 w 6456673"/>
              <a:gd name="connsiteY94" fmla="*/ 448997 h 6857999"/>
              <a:gd name="connsiteX95" fmla="*/ 5881533 w 6456673"/>
              <a:gd name="connsiteY95" fmla="*/ 438008 h 6857999"/>
              <a:gd name="connsiteX96" fmla="*/ 5856897 w 6456673"/>
              <a:gd name="connsiteY96" fmla="*/ 434286 h 6857999"/>
              <a:gd name="connsiteX97" fmla="*/ 5722907 w 6456673"/>
              <a:gd name="connsiteY97" fmla="*/ 428614 h 6857999"/>
              <a:gd name="connsiteX98" fmla="*/ 5620198 w 6456673"/>
              <a:gd name="connsiteY98" fmla="*/ 511561 h 6857999"/>
              <a:gd name="connsiteX99" fmla="*/ 5634466 w 6456673"/>
              <a:gd name="connsiteY99" fmla="*/ 521840 h 6857999"/>
              <a:gd name="connsiteX100" fmla="*/ 5647935 w 6456673"/>
              <a:gd name="connsiteY100" fmla="*/ 515460 h 6857999"/>
              <a:gd name="connsiteX101" fmla="*/ 5665393 w 6456673"/>
              <a:gd name="connsiteY101" fmla="*/ 532918 h 6857999"/>
              <a:gd name="connsiteX102" fmla="*/ 5662646 w 6456673"/>
              <a:gd name="connsiteY102" fmla="*/ 542222 h 6857999"/>
              <a:gd name="connsiteX103" fmla="*/ 5676914 w 6456673"/>
              <a:gd name="connsiteY103" fmla="*/ 552502 h 6857999"/>
              <a:gd name="connsiteX104" fmla="*/ 5722907 w 6456673"/>
              <a:gd name="connsiteY104" fmla="*/ 428614 h 6857999"/>
              <a:gd name="connsiteX105" fmla="*/ 5647847 w 6456673"/>
              <a:gd name="connsiteY105" fmla="*/ 416917 h 6857999"/>
              <a:gd name="connsiteX106" fmla="*/ 5633491 w 6456673"/>
              <a:gd name="connsiteY106" fmla="*/ 433046 h 6857999"/>
              <a:gd name="connsiteX107" fmla="*/ 5633402 w 6456673"/>
              <a:gd name="connsiteY107" fmla="*/ 433046 h 6857999"/>
              <a:gd name="connsiteX108" fmla="*/ 5547886 w 6456673"/>
              <a:gd name="connsiteY108" fmla="*/ 518562 h 6857999"/>
              <a:gd name="connsiteX109" fmla="*/ 5547886 w 6456673"/>
              <a:gd name="connsiteY109" fmla="*/ 518651 h 6857999"/>
              <a:gd name="connsiteX110" fmla="*/ 5531757 w 6456673"/>
              <a:gd name="connsiteY110" fmla="*/ 533007 h 6857999"/>
              <a:gd name="connsiteX111" fmla="*/ 5547886 w 6456673"/>
              <a:gd name="connsiteY111" fmla="*/ 547363 h 6857999"/>
              <a:gd name="connsiteX112" fmla="*/ 5547886 w 6456673"/>
              <a:gd name="connsiteY112" fmla="*/ 547452 h 6857999"/>
              <a:gd name="connsiteX113" fmla="*/ 5577130 w 6456673"/>
              <a:gd name="connsiteY113" fmla="*/ 605142 h 6857999"/>
              <a:gd name="connsiteX114" fmla="*/ 5585725 w 6456673"/>
              <a:gd name="connsiteY114" fmla="*/ 582013 h 6857999"/>
              <a:gd name="connsiteX115" fmla="*/ 5568799 w 6456673"/>
              <a:gd name="connsiteY115" fmla="*/ 533007 h 6857999"/>
              <a:gd name="connsiteX116" fmla="*/ 5647847 w 6456673"/>
              <a:gd name="connsiteY116" fmla="*/ 453959 h 6857999"/>
              <a:gd name="connsiteX117" fmla="*/ 5674698 w 6456673"/>
              <a:gd name="connsiteY117" fmla="*/ 458656 h 6857999"/>
              <a:gd name="connsiteX118" fmla="*/ 5693928 w 6456673"/>
              <a:gd name="connsiteY118" fmla="*/ 443148 h 6857999"/>
              <a:gd name="connsiteX119" fmla="*/ 5662292 w 6456673"/>
              <a:gd name="connsiteY119" fmla="*/ 433046 h 6857999"/>
              <a:gd name="connsiteX120" fmla="*/ 5662203 w 6456673"/>
              <a:gd name="connsiteY120" fmla="*/ 433046 h 6857999"/>
              <a:gd name="connsiteX121" fmla="*/ 5662114 w 6456673"/>
              <a:gd name="connsiteY121" fmla="*/ 432957 h 6857999"/>
              <a:gd name="connsiteX122" fmla="*/ 5647847 w 6456673"/>
              <a:gd name="connsiteY122" fmla="*/ 416917 h 6857999"/>
              <a:gd name="connsiteX123" fmla="*/ 842544 w 6456673"/>
              <a:gd name="connsiteY123" fmla="*/ 0 h 6857999"/>
              <a:gd name="connsiteX124" fmla="*/ 2733870 w 6456673"/>
              <a:gd name="connsiteY124" fmla="*/ 0 h 6857999"/>
              <a:gd name="connsiteX125" fmla="*/ 6456673 w 6456673"/>
              <a:gd name="connsiteY125" fmla="*/ 0 h 6857999"/>
              <a:gd name="connsiteX126" fmla="*/ 6456673 w 6456673"/>
              <a:gd name="connsiteY126" fmla="*/ 1856904 h 6857999"/>
              <a:gd name="connsiteX127" fmla="*/ 6456673 w 6456673"/>
              <a:gd name="connsiteY127" fmla="*/ 6857999 h 6857999"/>
              <a:gd name="connsiteX128" fmla="*/ 818673 w 6456673"/>
              <a:gd name="connsiteY128" fmla="*/ 6857999 h 6857999"/>
              <a:gd name="connsiteX129" fmla="*/ 739464 w 6456673"/>
              <a:gd name="connsiteY129" fmla="*/ 6703345 h 6857999"/>
              <a:gd name="connsiteX130" fmla="*/ 0 w 6456673"/>
              <a:gd name="connsiteY130" fmla="*/ 3452303 h 6857999"/>
              <a:gd name="connsiteX131" fmla="*/ 739464 w 6456673"/>
              <a:gd name="connsiteY131" fmla="*/ 201263 h 6857999"/>
              <a:gd name="connsiteX132" fmla="*/ 842544 w 6456673"/>
              <a:gd name="connsiteY13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2145 w 6456673"/>
              <a:gd name="connsiteY50" fmla="*/ 467340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5900 w 6456673"/>
              <a:gd name="connsiteY56" fmla="*/ 493217 h 6857999"/>
              <a:gd name="connsiteX57" fmla="*/ 5450140 w 6456673"/>
              <a:gd name="connsiteY57" fmla="*/ 508548 h 6857999"/>
              <a:gd name="connsiteX58" fmla="*/ 5438620 w 6456673"/>
              <a:gd name="connsiteY58" fmla="*/ 520334 h 6857999"/>
              <a:gd name="connsiteX59" fmla="*/ 5363383 w 6456673"/>
              <a:gd name="connsiteY59" fmla="*/ 587950 h 6857999"/>
              <a:gd name="connsiteX60" fmla="*/ 5363383 w 6456673"/>
              <a:gd name="connsiteY60" fmla="*/ 631461 h 6857999"/>
              <a:gd name="connsiteX61" fmla="*/ 5498614 w 6456673"/>
              <a:gd name="connsiteY61" fmla="*/ 631461 h 6857999"/>
              <a:gd name="connsiteX62" fmla="*/ 5498614 w 6456673"/>
              <a:gd name="connsiteY62" fmla="*/ 595305 h 6857999"/>
              <a:gd name="connsiteX63" fmla="*/ 5412655 w 6456673"/>
              <a:gd name="connsiteY63" fmla="*/ 595305 h 6857999"/>
              <a:gd name="connsiteX64" fmla="*/ 5471497 w 6456673"/>
              <a:gd name="connsiteY64" fmla="*/ 544704 h 6857999"/>
              <a:gd name="connsiteX65" fmla="*/ 5481600 w 6456673"/>
              <a:gd name="connsiteY65" fmla="*/ 534602 h 6857999"/>
              <a:gd name="connsiteX66" fmla="*/ 5489664 w 6456673"/>
              <a:gd name="connsiteY66" fmla="*/ 523258 h 6857999"/>
              <a:gd name="connsiteX67" fmla="*/ 5494981 w 6456673"/>
              <a:gd name="connsiteY67" fmla="*/ 509611 h 6857999"/>
              <a:gd name="connsiteX68" fmla="*/ 5496931 w 6456673"/>
              <a:gd name="connsiteY68" fmla="*/ 492774 h 6857999"/>
              <a:gd name="connsiteX69" fmla="*/ 5492145 w 6456673"/>
              <a:gd name="connsiteY69" fmla="*/ 467340 h 6857999"/>
              <a:gd name="connsiteX70" fmla="*/ 5856897 w 6456673"/>
              <a:gd name="connsiteY70" fmla="*/ 434286 h 6857999"/>
              <a:gd name="connsiteX71" fmla="*/ 5830489 w 6456673"/>
              <a:gd name="connsiteY71" fmla="*/ 438008 h 6857999"/>
              <a:gd name="connsiteX72" fmla="*/ 5809309 w 6456673"/>
              <a:gd name="connsiteY72" fmla="*/ 449085 h 6857999"/>
              <a:gd name="connsiteX73" fmla="*/ 5794776 w 6456673"/>
              <a:gd name="connsiteY73" fmla="*/ 467518 h 6857999"/>
              <a:gd name="connsiteX74" fmla="*/ 5788484 w 6456673"/>
              <a:gd name="connsiteY74" fmla="*/ 493660 h 6857999"/>
              <a:gd name="connsiteX75" fmla="*/ 5829514 w 6456673"/>
              <a:gd name="connsiteY75" fmla="*/ 496673 h 6857999"/>
              <a:gd name="connsiteX76" fmla="*/ 5836781 w 6456673"/>
              <a:gd name="connsiteY76" fmla="*/ 479127 h 6857999"/>
              <a:gd name="connsiteX77" fmla="*/ 5854682 w 6456673"/>
              <a:gd name="connsiteY77" fmla="*/ 472037 h 6857999"/>
              <a:gd name="connsiteX78" fmla="*/ 5871342 w 6456673"/>
              <a:gd name="connsiteY78" fmla="*/ 477620 h 6857999"/>
              <a:gd name="connsiteX79" fmla="*/ 5878431 w 6456673"/>
              <a:gd name="connsiteY79" fmla="*/ 493040 h 6857999"/>
              <a:gd name="connsiteX80" fmla="*/ 5872671 w 6456673"/>
              <a:gd name="connsiteY80" fmla="*/ 508371 h 6857999"/>
              <a:gd name="connsiteX81" fmla="*/ 5861151 w 6456673"/>
              <a:gd name="connsiteY81" fmla="*/ 520157 h 6857999"/>
              <a:gd name="connsiteX82" fmla="*/ 5785914 w 6456673"/>
              <a:gd name="connsiteY82" fmla="*/ 587773 h 6857999"/>
              <a:gd name="connsiteX83" fmla="*/ 5785914 w 6456673"/>
              <a:gd name="connsiteY83" fmla="*/ 631284 h 6857999"/>
              <a:gd name="connsiteX84" fmla="*/ 5921234 w 6456673"/>
              <a:gd name="connsiteY84" fmla="*/ 631284 h 6857999"/>
              <a:gd name="connsiteX85" fmla="*/ 5921234 w 6456673"/>
              <a:gd name="connsiteY85" fmla="*/ 595128 h 6857999"/>
              <a:gd name="connsiteX86" fmla="*/ 5835274 w 6456673"/>
              <a:gd name="connsiteY86" fmla="*/ 595128 h 6857999"/>
              <a:gd name="connsiteX87" fmla="*/ 5894117 w 6456673"/>
              <a:gd name="connsiteY87" fmla="*/ 544527 h 6857999"/>
              <a:gd name="connsiteX88" fmla="*/ 5904219 w 6456673"/>
              <a:gd name="connsiteY88" fmla="*/ 534425 h 6857999"/>
              <a:gd name="connsiteX89" fmla="*/ 5912284 w 6456673"/>
              <a:gd name="connsiteY89" fmla="*/ 523081 h 6857999"/>
              <a:gd name="connsiteX90" fmla="*/ 5917601 w 6456673"/>
              <a:gd name="connsiteY90" fmla="*/ 509434 h 6857999"/>
              <a:gd name="connsiteX91" fmla="*/ 5919550 w 6456673"/>
              <a:gd name="connsiteY91" fmla="*/ 492597 h 6857999"/>
              <a:gd name="connsiteX92" fmla="*/ 5914765 w 6456673"/>
              <a:gd name="connsiteY92" fmla="*/ 467163 h 6857999"/>
              <a:gd name="connsiteX93" fmla="*/ 5901472 w 6456673"/>
              <a:gd name="connsiteY93" fmla="*/ 448997 h 6857999"/>
              <a:gd name="connsiteX94" fmla="*/ 5881533 w 6456673"/>
              <a:gd name="connsiteY94" fmla="*/ 438008 h 6857999"/>
              <a:gd name="connsiteX95" fmla="*/ 5856897 w 6456673"/>
              <a:gd name="connsiteY95" fmla="*/ 434286 h 6857999"/>
              <a:gd name="connsiteX96" fmla="*/ 5722907 w 6456673"/>
              <a:gd name="connsiteY96" fmla="*/ 428614 h 6857999"/>
              <a:gd name="connsiteX97" fmla="*/ 5620198 w 6456673"/>
              <a:gd name="connsiteY97" fmla="*/ 511561 h 6857999"/>
              <a:gd name="connsiteX98" fmla="*/ 5634466 w 6456673"/>
              <a:gd name="connsiteY98" fmla="*/ 521840 h 6857999"/>
              <a:gd name="connsiteX99" fmla="*/ 5647935 w 6456673"/>
              <a:gd name="connsiteY99" fmla="*/ 515460 h 6857999"/>
              <a:gd name="connsiteX100" fmla="*/ 5665393 w 6456673"/>
              <a:gd name="connsiteY100" fmla="*/ 532918 h 6857999"/>
              <a:gd name="connsiteX101" fmla="*/ 5662646 w 6456673"/>
              <a:gd name="connsiteY101" fmla="*/ 542222 h 6857999"/>
              <a:gd name="connsiteX102" fmla="*/ 5676914 w 6456673"/>
              <a:gd name="connsiteY102" fmla="*/ 552502 h 6857999"/>
              <a:gd name="connsiteX103" fmla="*/ 5722907 w 6456673"/>
              <a:gd name="connsiteY103" fmla="*/ 428614 h 6857999"/>
              <a:gd name="connsiteX104" fmla="*/ 5647847 w 6456673"/>
              <a:gd name="connsiteY104" fmla="*/ 416917 h 6857999"/>
              <a:gd name="connsiteX105" fmla="*/ 5633491 w 6456673"/>
              <a:gd name="connsiteY105" fmla="*/ 433046 h 6857999"/>
              <a:gd name="connsiteX106" fmla="*/ 5633402 w 6456673"/>
              <a:gd name="connsiteY106" fmla="*/ 433046 h 6857999"/>
              <a:gd name="connsiteX107" fmla="*/ 5547886 w 6456673"/>
              <a:gd name="connsiteY107" fmla="*/ 518562 h 6857999"/>
              <a:gd name="connsiteX108" fmla="*/ 5547886 w 6456673"/>
              <a:gd name="connsiteY108" fmla="*/ 518651 h 6857999"/>
              <a:gd name="connsiteX109" fmla="*/ 5531757 w 6456673"/>
              <a:gd name="connsiteY109" fmla="*/ 533007 h 6857999"/>
              <a:gd name="connsiteX110" fmla="*/ 5547886 w 6456673"/>
              <a:gd name="connsiteY110" fmla="*/ 547363 h 6857999"/>
              <a:gd name="connsiteX111" fmla="*/ 5547886 w 6456673"/>
              <a:gd name="connsiteY111" fmla="*/ 547452 h 6857999"/>
              <a:gd name="connsiteX112" fmla="*/ 5577130 w 6456673"/>
              <a:gd name="connsiteY112" fmla="*/ 605142 h 6857999"/>
              <a:gd name="connsiteX113" fmla="*/ 5585725 w 6456673"/>
              <a:gd name="connsiteY113" fmla="*/ 582013 h 6857999"/>
              <a:gd name="connsiteX114" fmla="*/ 5568799 w 6456673"/>
              <a:gd name="connsiteY114" fmla="*/ 533007 h 6857999"/>
              <a:gd name="connsiteX115" fmla="*/ 5647847 w 6456673"/>
              <a:gd name="connsiteY115" fmla="*/ 453959 h 6857999"/>
              <a:gd name="connsiteX116" fmla="*/ 5674698 w 6456673"/>
              <a:gd name="connsiteY116" fmla="*/ 458656 h 6857999"/>
              <a:gd name="connsiteX117" fmla="*/ 5693928 w 6456673"/>
              <a:gd name="connsiteY117" fmla="*/ 443148 h 6857999"/>
              <a:gd name="connsiteX118" fmla="*/ 5662292 w 6456673"/>
              <a:gd name="connsiteY118" fmla="*/ 433046 h 6857999"/>
              <a:gd name="connsiteX119" fmla="*/ 5662203 w 6456673"/>
              <a:gd name="connsiteY119" fmla="*/ 433046 h 6857999"/>
              <a:gd name="connsiteX120" fmla="*/ 5662114 w 6456673"/>
              <a:gd name="connsiteY120" fmla="*/ 432957 h 6857999"/>
              <a:gd name="connsiteX121" fmla="*/ 5647847 w 6456673"/>
              <a:gd name="connsiteY121" fmla="*/ 416917 h 6857999"/>
              <a:gd name="connsiteX122" fmla="*/ 842544 w 6456673"/>
              <a:gd name="connsiteY122" fmla="*/ 0 h 6857999"/>
              <a:gd name="connsiteX123" fmla="*/ 2733870 w 6456673"/>
              <a:gd name="connsiteY123" fmla="*/ 0 h 6857999"/>
              <a:gd name="connsiteX124" fmla="*/ 6456673 w 6456673"/>
              <a:gd name="connsiteY124" fmla="*/ 0 h 6857999"/>
              <a:gd name="connsiteX125" fmla="*/ 6456673 w 6456673"/>
              <a:gd name="connsiteY125" fmla="*/ 1856904 h 6857999"/>
              <a:gd name="connsiteX126" fmla="*/ 6456673 w 6456673"/>
              <a:gd name="connsiteY126" fmla="*/ 6857999 h 6857999"/>
              <a:gd name="connsiteX127" fmla="*/ 818673 w 6456673"/>
              <a:gd name="connsiteY127" fmla="*/ 6857999 h 6857999"/>
              <a:gd name="connsiteX128" fmla="*/ 739464 w 6456673"/>
              <a:gd name="connsiteY128" fmla="*/ 6703345 h 6857999"/>
              <a:gd name="connsiteX129" fmla="*/ 0 w 6456673"/>
              <a:gd name="connsiteY129" fmla="*/ 3452303 h 6857999"/>
              <a:gd name="connsiteX130" fmla="*/ 739464 w 6456673"/>
              <a:gd name="connsiteY130" fmla="*/ 201263 h 6857999"/>
              <a:gd name="connsiteX131" fmla="*/ 842544 w 6456673"/>
              <a:gd name="connsiteY13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6931 w 6456673"/>
              <a:gd name="connsiteY50" fmla="*/ 492774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5900 w 6456673"/>
              <a:gd name="connsiteY56" fmla="*/ 493217 h 6857999"/>
              <a:gd name="connsiteX57" fmla="*/ 5450140 w 6456673"/>
              <a:gd name="connsiteY57" fmla="*/ 508548 h 6857999"/>
              <a:gd name="connsiteX58" fmla="*/ 5438620 w 6456673"/>
              <a:gd name="connsiteY58" fmla="*/ 520334 h 6857999"/>
              <a:gd name="connsiteX59" fmla="*/ 5363383 w 6456673"/>
              <a:gd name="connsiteY59" fmla="*/ 587950 h 6857999"/>
              <a:gd name="connsiteX60" fmla="*/ 5363383 w 6456673"/>
              <a:gd name="connsiteY60" fmla="*/ 631461 h 6857999"/>
              <a:gd name="connsiteX61" fmla="*/ 5498614 w 6456673"/>
              <a:gd name="connsiteY61" fmla="*/ 631461 h 6857999"/>
              <a:gd name="connsiteX62" fmla="*/ 5498614 w 6456673"/>
              <a:gd name="connsiteY62" fmla="*/ 595305 h 6857999"/>
              <a:gd name="connsiteX63" fmla="*/ 5412655 w 6456673"/>
              <a:gd name="connsiteY63" fmla="*/ 595305 h 6857999"/>
              <a:gd name="connsiteX64" fmla="*/ 5471497 w 6456673"/>
              <a:gd name="connsiteY64" fmla="*/ 544704 h 6857999"/>
              <a:gd name="connsiteX65" fmla="*/ 5481600 w 6456673"/>
              <a:gd name="connsiteY65" fmla="*/ 534602 h 6857999"/>
              <a:gd name="connsiteX66" fmla="*/ 5489664 w 6456673"/>
              <a:gd name="connsiteY66" fmla="*/ 523258 h 6857999"/>
              <a:gd name="connsiteX67" fmla="*/ 5494981 w 6456673"/>
              <a:gd name="connsiteY67" fmla="*/ 509611 h 6857999"/>
              <a:gd name="connsiteX68" fmla="*/ 5496931 w 6456673"/>
              <a:gd name="connsiteY68" fmla="*/ 492774 h 6857999"/>
              <a:gd name="connsiteX69" fmla="*/ 5856897 w 6456673"/>
              <a:gd name="connsiteY69" fmla="*/ 434286 h 6857999"/>
              <a:gd name="connsiteX70" fmla="*/ 5830489 w 6456673"/>
              <a:gd name="connsiteY70" fmla="*/ 438008 h 6857999"/>
              <a:gd name="connsiteX71" fmla="*/ 5809309 w 6456673"/>
              <a:gd name="connsiteY71" fmla="*/ 449085 h 6857999"/>
              <a:gd name="connsiteX72" fmla="*/ 5794776 w 6456673"/>
              <a:gd name="connsiteY72" fmla="*/ 467518 h 6857999"/>
              <a:gd name="connsiteX73" fmla="*/ 5788484 w 6456673"/>
              <a:gd name="connsiteY73" fmla="*/ 493660 h 6857999"/>
              <a:gd name="connsiteX74" fmla="*/ 5829514 w 6456673"/>
              <a:gd name="connsiteY74" fmla="*/ 496673 h 6857999"/>
              <a:gd name="connsiteX75" fmla="*/ 5836781 w 6456673"/>
              <a:gd name="connsiteY75" fmla="*/ 479127 h 6857999"/>
              <a:gd name="connsiteX76" fmla="*/ 5854682 w 6456673"/>
              <a:gd name="connsiteY76" fmla="*/ 472037 h 6857999"/>
              <a:gd name="connsiteX77" fmla="*/ 5871342 w 6456673"/>
              <a:gd name="connsiteY77" fmla="*/ 477620 h 6857999"/>
              <a:gd name="connsiteX78" fmla="*/ 5878431 w 6456673"/>
              <a:gd name="connsiteY78" fmla="*/ 493040 h 6857999"/>
              <a:gd name="connsiteX79" fmla="*/ 5872671 w 6456673"/>
              <a:gd name="connsiteY79" fmla="*/ 508371 h 6857999"/>
              <a:gd name="connsiteX80" fmla="*/ 5861151 w 6456673"/>
              <a:gd name="connsiteY80" fmla="*/ 520157 h 6857999"/>
              <a:gd name="connsiteX81" fmla="*/ 5785914 w 6456673"/>
              <a:gd name="connsiteY81" fmla="*/ 587773 h 6857999"/>
              <a:gd name="connsiteX82" fmla="*/ 5785914 w 6456673"/>
              <a:gd name="connsiteY82" fmla="*/ 631284 h 6857999"/>
              <a:gd name="connsiteX83" fmla="*/ 5921234 w 6456673"/>
              <a:gd name="connsiteY83" fmla="*/ 631284 h 6857999"/>
              <a:gd name="connsiteX84" fmla="*/ 5921234 w 6456673"/>
              <a:gd name="connsiteY84" fmla="*/ 595128 h 6857999"/>
              <a:gd name="connsiteX85" fmla="*/ 5835274 w 6456673"/>
              <a:gd name="connsiteY85" fmla="*/ 595128 h 6857999"/>
              <a:gd name="connsiteX86" fmla="*/ 5894117 w 6456673"/>
              <a:gd name="connsiteY86" fmla="*/ 544527 h 6857999"/>
              <a:gd name="connsiteX87" fmla="*/ 5904219 w 6456673"/>
              <a:gd name="connsiteY87" fmla="*/ 534425 h 6857999"/>
              <a:gd name="connsiteX88" fmla="*/ 5912284 w 6456673"/>
              <a:gd name="connsiteY88" fmla="*/ 523081 h 6857999"/>
              <a:gd name="connsiteX89" fmla="*/ 5917601 w 6456673"/>
              <a:gd name="connsiteY89" fmla="*/ 509434 h 6857999"/>
              <a:gd name="connsiteX90" fmla="*/ 5919550 w 6456673"/>
              <a:gd name="connsiteY90" fmla="*/ 492597 h 6857999"/>
              <a:gd name="connsiteX91" fmla="*/ 5914765 w 6456673"/>
              <a:gd name="connsiteY91" fmla="*/ 467163 h 6857999"/>
              <a:gd name="connsiteX92" fmla="*/ 5901472 w 6456673"/>
              <a:gd name="connsiteY92" fmla="*/ 448997 h 6857999"/>
              <a:gd name="connsiteX93" fmla="*/ 5881533 w 6456673"/>
              <a:gd name="connsiteY93" fmla="*/ 438008 h 6857999"/>
              <a:gd name="connsiteX94" fmla="*/ 5856897 w 6456673"/>
              <a:gd name="connsiteY94" fmla="*/ 434286 h 6857999"/>
              <a:gd name="connsiteX95" fmla="*/ 5722907 w 6456673"/>
              <a:gd name="connsiteY95" fmla="*/ 428614 h 6857999"/>
              <a:gd name="connsiteX96" fmla="*/ 5620198 w 6456673"/>
              <a:gd name="connsiteY96" fmla="*/ 511561 h 6857999"/>
              <a:gd name="connsiteX97" fmla="*/ 5634466 w 6456673"/>
              <a:gd name="connsiteY97" fmla="*/ 521840 h 6857999"/>
              <a:gd name="connsiteX98" fmla="*/ 5647935 w 6456673"/>
              <a:gd name="connsiteY98" fmla="*/ 515460 h 6857999"/>
              <a:gd name="connsiteX99" fmla="*/ 5665393 w 6456673"/>
              <a:gd name="connsiteY99" fmla="*/ 532918 h 6857999"/>
              <a:gd name="connsiteX100" fmla="*/ 5662646 w 6456673"/>
              <a:gd name="connsiteY100" fmla="*/ 542222 h 6857999"/>
              <a:gd name="connsiteX101" fmla="*/ 5676914 w 6456673"/>
              <a:gd name="connsiteY101" fmla="*/ 552502 h 6857999"/>
              <a:gd name="connsiteX102" fmla="*/ 5722907 w 6456673"/>
              <a:gd name="connsiteY102" fmla="*/ 428614 h 6857999"/>
              <a:gd name="connsiteX103" fmla="*/ 5647847 w 6456673"/>
              <a:gd name="connsiteY103" fmla="*/ 416917 h 6857999"/>
              <a:gd name="connsiteX104" fmla="*/ 5633491 w 6456673"/>
              <a:gd name="connsiteY104" fmla="*/ 433046 h 6857999"/>
              <a:gd name="connsiteX105" fmla="*/ 5633402 w 6456673"/>
              <a:gd name="connsiteY105" fmla="*/ 433046 h 6857999"/>
              <a:gd name="connsiteX106" fmla="*/ 5547886 w 6456673"/>
              <a:gd name="connsiteY106" fmla="*/ 518562 h 6857999"/>
              <a:gd name="connsiteX107" fmla="*/ 5547886 w 6456673"/>
              <a:gd name="connsiteY107" fmla="*/ 518651 h 6857999"/>
              <a:gd name="connsiteX108" fmla="*/ 5531757 w 6456673"/>
              <a:gd name="connsiteY108" fmla="*/ 533007 h 6857999"/>
              <a:gd name="connsiteX109" fmla="*/ 5547886 w 6456673"/>
              <a:gd name="connsiteY109" fmla="*/ 547363 h 6857999"/>
              <a:gd name="connsiteX110" fmla="*/ 5547886 w 6456673"/>
              <a:gd name="connsiteY110" fmla="*/ 547452 h 6857999"/>
              <a:gd name="connsiteX111" fmla="*/ 5577130 w 6456673"/>
              <a:gd name="connsiteY111" fmla="*/ 605142 h 6857999"/>
              <a:gd name="connsiteX112" fmla="*/ 5585725 w 6456673"/>
              <a:gd name="connsiteY112" fmla="*/ 582013 h 6857999"/>
              <a:gd name="connsiteX113" fmla="*/ 5568799 w 6456673"/>
              <a:gd name="connsiteY113" fmla="*/ 533007 h 6857999"/>
              <a:gd name="connsiteX114" fmla="*/ 5647847 w 6456673"/>
              <a:gd name="connsiteY114" fmla="*/ 453959 h 6857999"/>
              <a:gd name="connsiteX115" fmla="*/ 5674698 w 6456673"/>
              <a:gd name="connsiteY115" fmla="*/ 458656 h 6857999"/>
              <a:gd name="connsiteX116" fmla="*/ 5693928 w 6456673"/>
              <a:gd name="connsiteY116" fmla="*/ 443148 h 6857999"/>
              <a:gd name="connsiteX117" fmla="*/ 5662292 w 6456673"/>
              <a:gd name="connsiteY117" fmla="*/ 433046 h 6857999"/>
              <a:gd name="connsiteX118" fmla="*/ 5662203 w 6456673"/>
              <a:gd name="connsiteY118" fmla="*/ 433046 h 6857999"/>
              <a:gd name="connsiteX119" fmla="*/ 5662114 w 6456673"/>
              <a:gd name="connsiteY119" fmla="*/ 432957 h 6857999"/>
              <a:gd name="connsiteX120" fmla="*/ 5647847 w 6456673"/>
              <a:gd name="connsiteY120" fmla="*/ 416917 h 6857999"/>
              <a:gd name="connsiteX121" fmla="*/ 842544 w 6456673"/>
              <a:gd name="connsiteY121" fmla="*/ 0 h 6857999"/>
              <a:gd name="connsiteX122" fmla="*/ 2733870 w 6456673"/>
              <a:gd name="connsiteY122" fmla="*/ 0 h 6857999"/>
              <a:gd name="connsiteX123" fmla="*/ 6456673 w 6456673"/>
              <a:gd name="connsiteY123" fmla="*/ 0 h 6857999"/>
              <a:gd name="connsiteX124" fmla="*/ 6456673 w 6456673"/>
              <a:gd name="connsiteY124" fmla="*/ 1856904 h 6857999"/>
              <a:gd name="connsiteX125" fmla="*/ 6456673 w 6456673"/>
              <a:gd name="connsiteY125" fmla="*/ 6857999 h 6857999"/>
              <a:gd name="connsiteX126" fmla="*/ 818673 w 6456673"/>
              <a:gd name="connsiteY126" fmla="*/ 6857999 h 6857999"/>
              <a:gd name="connsiteX127" fmla="*/ 739464 w 6456673"/>
              <a:gd name="connsiteY127" fmla="*/ 6703345 h 6857999"/>
              <a:gd name="connsiteX128" fmla="*/ 0 w 6456673"/>
              <a:gd name="connsiteY128" fmla="*/ 3452303 h 6857999"/>
              <a:gd name="connsiteX129" fmla="*/ 739464 w 6456673"/>
              <a:gd name="connsiteY129" fmla="*/ 201263 h 6857999"/>
              <a:gd name="connsiteX130" fmla="*/ 842544 w 6456673"/>
              <a:gd name="connsiteY13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5900 w 6456673"/>
              <a:gd name="connsiteY56" fmla="*/ 493217 h 6857999"/>
              <a:gd name="connsiteX57" fmla="*/ 5450140 w 6456673"/>
              <a:gd name="connsiteY57" fmla="*/ 508548 h 6857999"/>
              <a:gd name="connsiteX58" fmla="*/ 5438620 w 6456673"/>
              <a:gd name="connsiteY58" fmla="*/ 520334 h 6857999"/>
              <a:gd name="connsiteX59" fmla="*/ 5363383 w 6456673"/>
              <a:gd name="connsiteY59" fmla="*/ 587950 h 6857999"/>
              <a:gd name="connsiteX60" fmla="*/ 5363383 w 6456673"/>
              <a:gd name="connsiteY60" fmla="*/ 631461 h 6857999"/>
              <a:gd name="connsiteX61" fmla="*/ 5498614 w 6456673"/>
              <a:gd name="connsiteY61" fmla="*/ 631461 h 6857999"/>
              <a:gd name="connsiteX62" fmla="*/ 5498614 w 6456673"/>
              <a:gd name="connsiteY62" fmla="*/ 595305 h 6857999"/>
              <a:gd name="connsiteX63" fmla="*/ 5412655 w 6456673"/>
              <a:gd name="connsiteY63" fmla="*/ 595305 h 6857999"/>
              <a:gd name="connsiteX64" fmla="*/ 5471497 w 6456673"/>
              <a:gd name="connsiteY64" fmla="*/ 544704 h 6857999"/>
              <a:gd name="connsiteX65" fmla="*/ 5481600 w 6456673"/>
              <a:gd name="connsiteY65" fmla="*/ 534602 h 6857999"/>
              <a:gd name="connsiteX66" fmla="*/ 5489664 w 6456673"/>
              <a:gd name="connsiteY66" fmla="*/ 523258 h 6857999"/>
              <a:gd name="connsiteX67" fmla="*/ 5494981 w 6456673"/>
              <a:gd name="connsiteY67" fmla="*/ 509611 h 6857999"/>
              <a:gd name="connsiteX68" fmla="*/ 5856897 w 6456673"/>
              <a:gd name="connsiteY68" fmla="*/ 434286 h 6857999"/>
              <a:gd name="connsiteX69" fmla="*/ 5830489 w 6456673"/>
              <a:gd name="connsiteY69" fmla="*/ 438008 h 6857999"/>
              <a:gd name="connsiteX70" fmla="*/ 5809309 w 6456673"/>
              <a:gd name="connsiteY70" fmla="*/ 449085 h 6857999"/>
              <a:gd name="connsiteX71" fmla="*/ 5794776 w 6456673"/>
              <a:gd name="connsiteY71" fmla="*/ 467518 h 6857999"/>
              <a:gd name="connsiteX72" fmla="*/ 5788484 w 6456673"/>
              <a:gd name="connsiteY72" fmla="*/ 493660 h 6857999"/>
              <a:gd name="connsiteX73" fmla="*/ 5829514 w 6456673"/>
              <a:gd name="connsiteY73" fmla="*/ 496673 h 6857999"/>
              <a:gd name="connsiteX74" fmla="*/ 5836781 w 6456673"/>
              <a:gd name="connsiteY74" fmla="*/ 479127 h 6857999"/>
              <a:gd name="connsiteX75" fmla="*/ 5854682 w 6456673"/>
              <a:gd name="connsiteY75" fmla="*/ 472037 h 6857999"/>
              <a:gd name="connsiteX76" fmla="*/ 5871342 w 6456673"/>
              <a:gd name="connsiteY76" fmla="*/ 477620 h 6857999"/>
              <a:gd name="connsiteX77" fmla="*/ 5878431 w 6456673"/>
              <a:gd name="connsiteY77" fmla="*/ 493040 h 6857999"/>
              <a:gd name="connsiteX78" fmla="*/ 5872671 w 6456673"/>
              <a:gd name="connsiteY78" fmla="*/ 508371 h 6857999"/>
              <a:gd name="connsiteX79" fmla="*/ 5861151 w 6456673"/>
              <a:gd name="connsiteY79" fmla="*/ 520157 h 6857999"/>
              <a:gd name="connsiteX80" fmla="*/ 5785914 w 6456673"/>
              <a:gd name="connsiteY80" fmla="*/ 587773 h 6857999"/>
              <a:gd name="connsiteX81" fmla="*/ 5785914 w 6456673"/>
              <a:gd name="connsiteY81" fmla="*/ 631284 h 6857999"/>
              <a:gd name="connsiteX82" fmla="*/ 5921234 w 6456673"/>
              <a:gd name="connsiteY82" fmla="*/ 631284 h 6857999"/>
              <a:gd name="connsiteX83" fmla="*/ 5921234 w 6456673"/>
              <a:gd name="connsiteY83" fmla="*/ 595128 h 6857999"/>
              <a:gd name="connsiteX84" fmla="*/ 5835274 w 6456673"/>
              <a:gd name="connsiteY84" fmla="*/ 595128 h 6857999"/>
              <a:gd name="connsiteX85" fmla="*/ 5894117 w 6456673"/>
              <a:gd name="connsiteY85" fmla="*/ 544527 h 6857999"/>
              <a:gd name="connsiteX86" fmla="*/ 5904219 w 6456673"/>
              <a:gd name="connsiteY86" fmla="*/ 534425 h 6857999"/>
              <a:gd name="connsiteX87" fmla="*/ 5912284 w 6456673"/>
              <a:gd name="connsiteY87" fmla="*/ 523081 h 6857999"/>
              <a:gd name="connsiteX88" fmla="*/ 5917601 w 6456673"/>
              <a:gd name="connsiteY88" fmla="*/ 509434 h 6857999"/>
              <a:gd name="connsiteX89" fmla="*/ 5919550 w 6456673"/>
              <a:gd name="connsiteY89" fmla="*/ 492597 h 6857999"/>
              <a:gd name="connsiteX90" fmla="*/ 5914765 w 6456673"/>
              <a:gd name="connsiteY90" fmla="*/ 467163 h 6857999"/>
              <a:gd name="connsiteX91" fmla="*/ 5901472 w 6456673"/>
              <a:gd name="connsiteY91" fmla="*/ 448997 h 6857999"/>
              <a:gd name="connsiteX92" fmla="*/ 5881533 w 6456673"/>
              <a:gd name="connsiteY92" fmla="*/ 438008 h 6857999"/>
              <a:gd name="connsiteX93" fmla="*/ 5856897 w 6456673"/>
              <a:gd name="connsiteY93" fmla="*/ 434286 h 6857999"/>
              <a:gd name="connsiteX94" fmla="*/ 5722907 w 6456673"/>
              <a:gd name="connsiteY94" fmla="*/ 428614 h 6857999"/>
              <a:gd name="connsiteX95" fmla="*/ 5620198 w 6456673"/>
              <a:gd name="connsiteY95" fmla="*/ 511561 h 6857999"/>
              <a:gd name="connsiteX96" fmla="*/ 5634466 w 6456673"/>
              <a:gd name="connsiteY96" fmla="*/ 521840 h 6857999"/>
              <a:gd name="connsiteX97" fmla="*/ 5647935 w 6456673"/>
              <a:gd name="connsiteY97" fmla="*/ 515460 h 6857999"/>
              <a:gd name="connsiteX98" fmla="*/ 5665393 w 6456673"/>
              <a:gd name="connsiteY98" fmla="*/ 532918 h 6857999"/>
              <a:gd name="connsiteX99" fmla="*/ 5662646 w 6456673"/>
              <a:gd name="connsiteY99" fmla="*/ 542222 h 6857999"/>
              <a:gd name="connsiteX100" fmla="*/ 5676914 w 6456673"/>
              <a:gd name="connsiteY100" fmla="*/ 552502 h 6857999"/>
              <a:gd name="connsiteX101" fmla="*/ 5722907 w 6456673"/>
              <a:gd name="connsiteY101" fmla="*/ 428614 h 6857999"/>
              <a:gd name="connsiteX102" fmla="*/ 5647847 w 6456673"/>
              <a:gd name="connsiteY102" fmla="*/ 416917 h 6857999"/>
              <a:gd name="connsiteX103" fmla="*/ 5633491 w 6456673"/>
              <a:gd name="connsiteY103" fmla="*/ 433046 h 6857999"/>
              <a:gd name="connsiteX104" fmla="*/ 5633402 w 6456673"/>
              <a:gd name="connsiteY104" fmla="*/ 433046 h 6857999"/>
              <a:gd name="connsiteX105" fmla="*/ 5547886 w 6456673"/>
              <a:gd name="connsiteY105" fmla="*/ 518562 h 6857999"/>
              <a:gd name="connsiteX106" fmla="*/ 5547886 w 6456673"/>
              <a:gd name="connsiteY106" fmla="*/ 518651 h 6857999"/>
              <a:gd name="connsiteX107" fmla="*/ 5531757 w 6456673"/>
              <a:gd name="connsiteY107" fmla="*/ 533007 h 6857999"/>
              <a:gd name="connsiteX108" fmla="*/ 5547886 w 6456673"/>
              <a:gd name="connsiteY108" fmla="*/ 547363 h 6857999"/>
              <a:gd name="connsiteX109" fmla="*/ 5547886 w 6456673"/>
              <a:gd name="connsiteY109" fmla="*/ 547452 h 6857999"/>
              <a:gd name="connsiteX110" fmla="*/ 5577130 w 6456673"/>
              <a:gd name="connsiteY110" fmla="*/ 605142 h 6857999"/>
              <a:gd name="connsiteX111" fmla="*/ 5585725 w 6456673"/>
              <a:gd name="connsiteY111" fmla="*/ 582013 h 6857999"/>
              <a:gd name="connsiteX112" fmla="*/ 5568799 w 6456673"/>
              <a:gd name="connsiteY112" fmla="*/ 533007 h 6857999"/>
              <a:gd name="connsiteX113" fmla="*/ 5647847 w 6456673"/>
              <a:gd name="connsiteY113" fmla="*/ 453959 h 6857999"/>
              <a:gd name="connsiteX114" fmla="*/ 5674698 w 6456673"/>
              <a:gd name="connsiteY114" fmla="*/ 458656 h 6857999"/>
              <a:gd name="connsiteX115" fmla="*/ 5693928 w 6456673"/>
              <a:gd name="connsiteY115" fmla="*/ 443148 h 6857999"/>
              <a:gd name="connsiteX116" fmla="*/ 5662292 w 6456673"/>
              <a:gd name="connsiteY116" fmla="*/ 433046 h 6857999"/>
              <a:gd name="connsiteX117" fmla="*/ 5662203 w 6456673"/>
              <a:gd name="connsiteY117" fmla="*/ 433046 h 6857999"/>
              <a:gd name="connsiteX118" fmla="*/ 5662114 w 6456673"/>
              <a:gd name="connsiteY118" fmla="*/ 432957 h 6857999"/>
              <a:gd name="connsiteX119" fmla="*/ 5647847 w 6456673"/>
              <a:gd name="connsiteY119" fmla="*/ 416917 h 6857999"/>
              <a:gd name="connsiteX120" fmla="*/ 842544 w 6456673"/>
              <a:gd name="connsiteY120" fmla="*/ 0 h 6857999"/>
              <a:gd name="connsiteX121" fmla="*/ 2733870 w 6456673"/>
              <a:gd name="connsiteY121" fmla="*/ 0 h 6857999"/>
              <a:gd name="connsiteX122" fmla="*/ 6456673 w 6456673"/>
              <a:gd name="connsiteY122" fmla="*/ 0 h 6857999"/>
              <a:gd name="connsiteX123" fmla="*/ 6456673 w 6456673"/>
              <a:gd name="connsiteY123" fmla="*/ 1856904 h 6857999"/>
              <a:gd name="connsiteX124" fmla="*/ 6456673 w 6456673"/>
              <a:gd name="connsiteY124" fmla="*/ 6857999 h 6857999"/>
              <a:gd name="connsiteX125" fmla="*/ 818673 w 6456673"/>
              <a:gd name="connsiteY125" fmla="*/ 6857999 h 6857999"/>
              <a:gd name="connsiteX126" fmla="*/ 739464 w 6456673"/>
              <a:gd name="connsiteY126" fmla="*/ 6703345 h 6857999"/>
              <a:gd name="connsiteX127" fmla="*/ 0 w 6456673"/>
              <a:gd name="connsiteY127" fmla="*/ 3452303 h 6857999"/>
              <a:gd name="connsiteX128" fmla="*/ 739464 w 6456673"/>
              <a:gd name="connsiteY128" fmla="*/ 201263 h 6857999"/>
              <a:gd name="connsiteX129" fmla="*/ 842544 w 6456673"/>
              <a:gd name="connsiteY12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0140 w 6456673"/>
              <a:gd name="connsiteY56" fmla="*/ 508548 h 6857999"/>
              <a:gd name="connsiteX57" fmla="*/ 5438620 w 6456673"/>
              <a:gd name="connsiteY57" fmla="*/ 520334 h 6857999"/>
              <a:gd name="connsiteX58" fmla="*/ 5363383 w 6456673"/>
              <a:gd name="connsiteY58" fmla="*/ 587950 h 6857999"/>
              <a:gd name="connsiteX59" fmla="*/ 5363383 w 6456673"/>
              <a:gd name="connsiteY59" fmla="*/ 631461 h 6857999"/>
              <a:gd name="connsiteX60" fmla="*/ 5498614 w 6456673"/>
              <a:gd name="connsiteY60" fmla="*/ 631461 h 6857999"/>
              <a:gd name="connsiteX61" fmla="*/ 5498614 w 6456673"/>
              <a:gd name="connsiteY61" fmla="*/ 595305 h 6857999"/>
              <a:gd name="connsiteX62" fmla="*/ 5412655 w 6456673"/>
              <a:gd name="connsiteY62" fmla="*/ 595305 h 6857999"/>
              <a:gd name="connsiteX63" fmla="*/ 5471497 w 6456673"/>
              <a:gd name="connsiteY63" fmla="*/ 544704 h 6857999"/>
              <a:gd name="connsiteX64" fmla="*/ 5481600 w 6456673"/>
              <a:gd name="connsiteY64" fmla="*/ 534602 h 6857999"/>
              <a:gd name="connsiteX65" fmla="*/ 5489664 w 6456673"/>
              <a:gd name="connsiteY65" fmla="*/ 523258 h 6857999"/>
              <a:gd name="connsiteX66" fmla="*/ 5494981 w 6456673"/>
              <a:gd name="connsiteY66" fmla="*/ 509611 h 6857999"/>
              <a:gd name="connsiteX67" fmla="*/ 5856897 w 6456673"/>
              <a:gd name="connsiteY67" fmla="*/ 434286 h 6857999"/>
              <a:gd name="connsiteX68" fmla="*/ 5830489 w 6456673"/>
              <a:gd name="connsiteY68" fmla="*/ 438008 h 6857999"/>
              <a:gd name="connsiteX69" fmla="*/ 5809309 w 6456673"/>
              <a:gd name="connsiteY69" fmla="*/ 449085 h 6857999"/>
              <a:gd name="connsiteX70" fmla="*/ 5794776 w 6456673"/>
              <a:gd name="connsiteY70" fmla="*/ 467518 h 6857999"/>
              <a:gd name="connsiteX71" fmla="*/ 5788484 w 6456673"/>
              <a:gd name="connsiteY71" fmla="*/ 493660 h 6857999"/>
              <a:gd name="connsiteX72" fmla="*/ 5829514 w 6456673"/>
              <a:gd name="connsiteY72" fmla="*/ 496673 h 6857999"/>
              <a:gd name="connsiteX73" fmla="*/ 5836781 w 6456673"/>
              <a:gd name="connsiteY73" fmla="*/ 479127 h 6857999"/>
              <a:gd name="connsiteX74" fmla="*/ 5854682 w 6456673"/>
              <a:gd name="connsiteY74" fmla="*/ 472037 h 6857999"/>
              <a:gd name="connsiteX75" fmla="*/ 5871342 w 6456673"/>
              <a:gd name="connsiteY75" fmla="*/ 477620 h 6857999"/>
              <a:gd name="connsiteX76" fmla="*/ 5878431 w 6456673"/>
              <a:gd name="connsiteY76" fmla="*/ 493040 h 6857999"/>
              <a:gd name="connsiteX77" fmla="*/ 5872671 w 6456673"/>
              <a:gd name="connsiteY77" fmla="*/ 508371 h 6857999"/>
              <a:gd name="connsiteX78" fmla="*/ 5861151 w 6456673"/>
              <a:gd name="connsiteY78" fmla="*/ 520157 h 6857999"/>
              <a:gd name="connsiteX79" fmla="*/ 5785914 w 6456673"/>
              <a:gd name="connsiteY79" fmla="*/ 587773 h 6857999"/>
              <a:gd name="connsiteX80" fmla="*/ 5785914 w 6456673"/>
              <a:gd name="connsiteY80" fmla="*/ 631284 h 6857999"/>
              <a:gd name="connsiteX81" fmla="*/ 5921234 w 6456673"/>
              <a:gd name="connsiteY81" fmla="*/ 631284 h 6857999"/>
              <a:gd name="connsiteX82" fmla="*/ 5921234 w 6456673"/>
              <a:gd name="connsiteY82" fmla="*/ 595128 h 6857999"/>
              <a:gd name="connsiteX83" fmla="*/ 5835274 w 6456673"/>
              <a:gd name="connsiteY83" fmla="*/ 595128 h 6857999"/>
              <a:gd name="connsiteX84" fmla="*/ 5894117 w 6456673"/>
              <a:gd name="connsiteY84" fmla="*/ 544527 h 6857999"/>
              <a:gd name="connsiteX85" fmla="*/ 5904219 w 6456673"/>
              <a:gd name="connsiteY85" fmla="*/ 534425 h 6857999"/>
              <a:gd name="connsiteX86" fmla="*/ 5912284 w 6456673"/>
              <a:gd name="connsiteY86" fmla="*/ 523081 h 6857999"/>
              <a:gd name="connsiteX87" fmla="*/ 5917601 w 6456673"/>
              <a:gd name="connsiteY87" fmla="*/ 509434 h 6857999"/>
              <a:gd name="connsiteX88" fmla="*/ 5919550 w 6456673"/>
              <a:gd name="connsiteY88" fmla="*/ 492597 h 6857999"/>
              <a:gd name="connsiteX89" fmla="*/ 5914765 w 6456673"/>
              <a:gd name="connsiteY89" fmla="*/ 467163 h 6857999"/>
              <a:gd name="connsiteX90" fmla="*/ 5901472 w 6456673"/>
              <a:gd name="connsiteY90" fmla="*/ 448997 h 6857999"/>
              <a:gd name="connsiteX91" fmla="*/ 5881533 w 6456673"/>
              <a:gd name="connsiteY91" fmla="*/ 438008 h 6857999"/>
              <a:gd name="connsiteX92" fmla="*/ 5856897 w 6456673"/>
              <a:gd name="connsiteY92" fmla="*/ 434286 h 6857999"/>
              <a:gd name="connsiteX93" fmla="*/ 5722907 w 6456673"/>
              <a:gd name="connsiteY93" fmla="*/ 428614 h 6857999"/>
              <a:gd name="connsiteX94" fmla="*/ 5620198 w 6456673"/>
              <a:gd name="connsiteY94" fmla="*/ 511561 h 6857999"/>
              <a:gd name="connsiteX95" fmla="*/ 5634466 w 6456673"/>
              <a:gd name="connsiteY95" fmla="*/ 521840 h 6857999"/>
              <a:gd name="connsiteX96" fmla="*/ 5647935 w 6456673"/>
              <a:gd name="connsiteY96" fmla="*/ 515460 h 6857999"/>
              <a:gd name="connsiteX97" fmla="*/ 5665393 w 6456673"/>
              <a:gd name="connsiteY97" fmla="*/ 532918 h 6857999"/>
              <a:gd name="connsiteX98" fmla="*/ 5662646 w 6456673"/>
              <a:gd name="connsiteY98" fmla="*/ 542222 h 6857999"/>
              <a:gd name="connsiteX99" fmla="*/ 5676914 w 6456673"/>
              <a:gd name="connsiteY99" fmla="*/ 552502 h 6857999"/>
              <a:gd name="connsiteX100" fmla="*/ 5722907 w 6456673"/>
              <a:gd name="connsiteY100" fmla="*/ 428614 h 6857999"/>
              <a:gd name="connsiteX101" fmla="*/ 5647847 w 6456673"/>
              <a:gd name="connsiteY101" fmla="*/ 416917 h 6857999"/>
              <a:gd name="connsiteX102" fmla="*/ 5633491 w 6456673"/>
              <a:gd name="connsiteY102" fmla="*/ 433046 h 6857999"/>
              <a:gd name="connsiteX103" fmla="*/ 5633402 w 6456673"/>
              <a:gd name="connsiteY103" fmla="*/ 433046 h 6857999"/>
              <a:gd name="connsiteX104" fmla="*/ 5547886 w 6456673"/>
              <a:gd name="connsiteY104" fmla="*/ 518562 h 6857999"/>
              <a:gd name="connsiteX105" fmla="*/ 5547886 w 6456673"/>
              <a:gd name="connsiteY105" fmla="*/ 518651 h 6857999"/>
              <a:gd name="connsiteX106" fmla="*/ 5531757 w 6456673"/>
              <a:gd name="connsiteY106" fmla="*/ 533007 h 6857999"/>
              <a:gd name="connsiteX107" fmla="*/ 5547886 w 6456673"/>
              <a:gd name="connsiteY107" fmla="*/ 547363 h 6857999"/>
              <a:gd name="connsiteX108" fmla="*/ 5547886 w 6456673"/>
              <a:gd name="connsiteY108" fmla="*/ 547452 h 6857999"/>
              <a:gd name="connsiteX109" fmla="*/ 5577130 w 6456673"/>
              <a:gd name="connsiteY109" fmla="*/ 605142 h 6857999"/>
              <a:gd name="connsiteX110" fmla="*/ 5585725 w 6456673"/>
              <a:gd name="connsiteY110" fmla="*/ 582013 h 6857999"/>
              <a:gd name="connsiteX111" fmla="*/ 5568799 w 6456673"/>
              <a:gd name="connsiteY111" fmla="*/ 533007 h 6857999"/>
              <a:gd name="connsiteX112" fmla="*/ 5647847 w 6456673"/>
              <a:gd name="connsiteY112" fmla="*/ 453959 h 6857999"/>
              <a:gd name="connsiteX113" fmla="*/ 5674698 w 6456673"/>
              <a:gd name="connsiteY113" fmla="*/ 458656 h 6857999"/>
              <a:gd name="connsiteX114" fmla="*/ 5693928 w 6456673"/>
              <a:gd name="connsiteY114" fmla="*/ 443148 h 6857999"/>
              <a:gd name="connsiteX115" fmla="*/ 5662292 w 6456673"/>
              <a:gd name="connsiteY115" fmla="*/ 433046 h 6857999"/>
              <a:gd name="connsiteX116" fmla="*/ 5662203 w 6456673"/>
              <a:gd name="connsiteY116" fmla="*/ 433046 h 6857999"/>
              <a:gd name="connsiteX117" fmla="*/ 5662114 w 6456673"/>
              <a:gd name="connsiteY117" fmla="*/ 432957 h 6857999"/>
              <a:gd name="connsiteX118" fmla="*/ 5647847 w 6456673"/>
              <a:gd name="connsiteY118" fmla="*/ 416917 h 6857999"/>
              <a:gd name="connsiteX119" fmla="*/ 842544 w 6456673"/>
              <a:gd name="connsiteY119" fmla="*/ 0 h 6857999"/>
              <a:gd name="connsiteX120" fmla="*/ 2733870 w 6456673"/>
              <a:gd name="connsiteY120" fmla="*/ 0 h 6857999"/>
              <a:gd name="connsiteX121" fmla="*/ 6456673 w 6456673"/>
              <a:gd name="connsiteY121" fmla="*/ 0 h 6857999"/>
              <a:gd name="connsiteX122" fmla="*/ 6456673 w 6456673"/>
              <a:gd name="connsiteY122" fmla="*/ 1856904 h 6857999"/>
              <a:gd name="connsiteX123" fmla="*/ 6456673 w 6456673"/>
              <a:gd name="connsiteY123" fmla="*/ 6857999 h 6857999"/>
              <a:gd name="connsiteX124" fmla="*/ 818673 w 6456673"/>
              <a:gd name="connsiteY124" fmla="*/ 6857999 h 6857999"/>
              <a:gd name="connsiteX125" fmla="*/ 739464 w 6456673"/>
              <a:gd name="connsiteY125" fmla="*/ 6703345 h 6857999"/>
              <a:gd name="connsiteX126" fmla="*/ 0 w 6456673"/>
              <a:gd name="connsiteY126" fmla="*/ 3452303 h 6857999"/>
              <a:gd name="connsiteX127" fmla="*/ 739464 w 6456673"/>
              <a:gd name="connsiteY127" fmla="*/ 201263 h 6857999"/>
              <a:gd name="connsiteX128" fmla="*/ 842544 w 6456673"/>
              <a:gd name="connsiteY12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06983 w 6456673"/>
              <a:gd name="connsiteY54" fmla="*/ 496850 h 6857999"/>
              <a:gd name="connsiteX55" fmla="*/ 5414250 w 6456673"/>
              <a:gd name="connsiteY55" fmla="*/ 479304 h 6857999"/>
              <a:gd name="connsiteX56" fmla="*/ 5450140 w 6456673"/>
              <a:gd name="connsiteY56" fmla="*/ 508548 h 6857999"/>
              <a:gd name="connsiteX57" fmla="*/ 5363383 w 6456673"/>
              <a:gd name="connsiteY57" fmla="*/ 587950 h 6857999"/>
              <a:gd name="connsiteX58" fmla="*/ 5363383 w 6456673"/>
              <a:gd name="connsiteY58" fmla="*/ 631461 h 6857999"/>
              <a:gd name="connsiteX59" fmla="*/ 5498614 w 6456673"/>
              <a:gd name="connsiteY59" fmla="*/ 631461 h 6857999"/>
              <a:gd name="connsiteX60" fmla="*/ 5498614 w 6456673"/>
              <a:gd name="connsiteY60" fmla="*/ 595305 h 6857999"/>
              <a:gd name="connsiteX61" fmla="*/ 5412655 w 6456673"/>
              <a:gd name="connsiteY61" fmla="*/ 595305 h 6857999"/>
              <a:gd name="connsiteX62" fmla="*/ 5471497 w 6456673"/>
              <a:gd name="connsiteY62" fmla="*/ 544704 h 6857999"/>
              <a:gd name="connsiteX63" fmla="*/ 5481600 w 6456673"/>
              <a:gd name="connsiteY63" fmla="*/ 534602 h 6857999"/>
              <a:gd name="connsiteX64" fmla="*/ 5489664 w 6456673"/>
              <a:gd name="connsiteY64" fmla="*/ 523258 h 6857999"/>
              <a:gd name="connsiteX65" fmla="*/ 5494981 w 6456673"/>
              <a:gd name="connsiteY65" fmla="*/ 509611 h 6857999"/>
              <a:gd name="connsiteX66" fmla="*/ 5856897 w 6456673"/>
              <a:gd name="connsiteY66" fmla="*/ 434286 h 6857999"/>
              <a:gd name="connsiteX67" fmla="*/ 5830489 w 6456673"/>
              <a:gd name="connsiteY67" fmla="*/ 438008 h 6857999"/>
              <a:gd name="connsiteX68" fmla="*/ 5809309 w 6456673"/>
              <a:gd name="connsiteY68" fmla="*/ 449085 h 6857999"/>
              <a:gd name="connsiteX69" fmla="*/ 5794776 w 6456673"/>
              <a:gd name="connsiteY69" fmla="*/ 467518 h 6857999"/>
              <a:gd name="connsiteX70" fmla="*/ 5788484 w 6456673"/>
              <a:gd name="connsiteY70" fmla="*/ 493660 h 6857999"/>
              <a:gd name="connsiteX71" fmla="*/ 5829514 w 6456673"/>
              <a:gd name="connsiteY71" fmla="*/ 496673 h 6857999"/>
              <a:gd name="connsiteX72" fmla="*/ 5836781 w 6456673"/>
              <a:gd name="connsiteY72" fmla="*/ 479127 h 6857999"/>
              <a:gd name="connsiteX73" fmla="*/ 5854682 w 6456673"/>
              <a:gd name="connsiteY73" fmla="*/ 472037 h 6857999"/>
              <a:gd name="connsiteX74" fmla="*/ 5871342 w 6456673"/>
              <a:gd name="connsiteY74" fmla="*/ 477620 h 6857999"/>
              <a:gd name="connsiteX75" fmla="*/ 5878431 w 6456673"/>
              <a:gd name="connsiteY75" fmla="*/ 493040 h 6857999"/>
              <a:gd name="connsiteX76" fmla="*/ 5872671 w 6456673"/>
              <a:gd name="connsiteY76" fmla="*/ 508371 h 6857999"/>
              <a:gd name="connsiteX77" fmla="*/ 5861151 w 6456673"/>
              <a:gd name="connsiteY77" fmla="*/ 520157 h 6857999"/>
              <a:gd name="connsiteX78" fmla="*/ 5785914 w 6456673"/>
              <a:gd name="connsiteY78" fmla="*/ 587773 h 6857999"/>
              <a:gd name="connsiteX79" fmla="*/ 5785914 w 6456673"/>
              <a:gd name="connsiteY79" fmla="*/ 631284 h 6857999"/>
              <a:gd name="connsiteX80" fmla="*/ 5921234 w 6456673"/>
              <a:gd name="connsiteY80" fmla="*/ 631284 h 6857999"/>
              <a:gd name="connsiteX81" fmla="*/ 5921234 w 6456673"/>
              <a:gd name="connsiteY81" fmla="*/ 595128 h 6857999"/>
              <a:gd name="connsiteX82" fmla="*/ 5835274 w 6456673"/>
              <a:gd name="connsiteY82" fmla="*/ 595128 h 6857999"/>
              <a:gd name="connsiteX83" fmla="*/ 5894117 w 6456673"/>
              <a:gd name="connsiteY83" fmla="*/ 544527 h 6857999"/>
              <a:gd name="connsiteX84" fmla="*/ 5904219 w 6456673"/>
              <a:gd name="connsiteY84" fmla="*/ 534425 h 6857999"/>
              <a:gd name="connsiteX85" fmla="*/ 5912284 w 6456673"/>
              <a:gd name="connsiteY85" fmla="*/ 523081 h 6857999"/>
              <a:gd name="connsiteX86" fmla="*/ 5917601 w 6456673"/>
              <a:gd name="connsiteY86" fmla="*/ 509434 h 6857999"/>
              <a:gd name="connsiteX87" fmla="*/ 5919550 w 6456673"/>
              <a:gd name="connsiteY87" fmla="*/ 492597 h 6857999"/>
              <a:gd name="connsiteX88" fmla="*/ 5914765 w 6456673"/>
              <a:gd name="connsiteY88" fmla="*/ 467163 h 6857999"/>
              <a:gd name="connsiteX89" fmla="*/ 5901472 w 6456673"/>
              <a:gd name="connsiteY89" fmla="*/ 448997 h 6857999"/>
              <a:gd name="connsiteX90" fmla="*/ 5881533 w 6456673"/>
              <a:gd name="connsiteY90" fmla="*/ 438008 h 6857999"/>
              <a:gd name="connsiteX91" fmla="*/ 5856897 w 6456673"/>
              <a:gd name="connsiteY91" fmla="*/ 434286 h 6857999"/>
              <a:gd name="connsiteX92" fmla="*/ 5722907 w 6456673"/>
              <a:gd name="connsiteY92" fmla="*/ 428614 h 6857999"/>
              <a:gd name="connsiteX93" fmla="*/ 5620198 w 6456673"/>
              <a:gd name="connsiteY93" fmla="*/ 511561 h 6857999"/>
              <a:gd name="connsiteX94" fmla="*/ 5634466 w 6456673"/>
              <a:gd name="connsiteY94" fmla="*/ 521840 h 6857999"/>
              <a:gd name="connsiteX95" fmla="*/ 5647935 w 6456673"/>
              <a:gd name="connsiteY95" fmla="*/ 515460 h 6857999"/>
              <a:gd name="connsiteX96" fmla="*/ 5665393 w 6456673"/>
              <a:gd name="connsiteY96" fmla="*/ 532918 h 6857999"/>
              <a:gd name="connsiteX97" fmla="*/ 5662646 w 6456673"/>
              <a:gd name="connsiteY97" fmla="*/ 542222 h 6857999"/>
              <a:gd name="connsiteX98" fmla="*/ 5676914 w 6456673"/>
              <a:gd name="connsiteY98" fmla="*/ 552502 h 6857999"/>
              <a:gd name="connsiteX99" fmla="*/ 5722907 w 6456673"/>
              <a:gd name="connsiteY99" fmla="*/ 428614 h 6857999"/>
              <a:gd name="connsiteX100" fmla="*/ 5647847 w 6456673"/>
              <a:gd name="connsiteY100" fmla="*/ 416917 h 6857999"/>
              <a:gd name="connsiteX101" fmla="*/ 5633491 w 6456673"/>
              <a:gd name="connsiteY101" fmla="*/ 433046 h 6857999"/>
              <a:gd name="connsiteX102" fmla="*/ 5633402 w 6456673"/>
              <a:gd name="connsiteY102" fmla="*/ 433046 h 6857999"/>
              <a:gd name="connsiteX103" fmla="*/ 5547886 w 6456673"/>
              <a:gd name="connsiteY103" fmla="*/ 518562 h 6857999"/>
              <a:gd name="connsiteX104" fmla="*/ 5547886 w 6456673"/>
              <a:gd name="connsiteY104" fmla="*/ 518651 h 6857999"/>
              <a:gd name="connsiteX105" fmla="*/ 5531757 w 6456673"/>
              <a:gd name="connsiteY105" fmla="*/ 533007 h 6857999"/>
              <a:gd name="connsiteX106" fmla="*/ 5547886 w 6456673"/>
              <a:gd name="connsiteY106" fmla="*/ 547363 h 6857999"/>
              <a:gd name="connsiteX107" fmla="*/ 5547886 w 6456673"/>
              <a:gd name="connsiteY107" fmla="*/ 547452 h 6857999"/>
              <a:gd name="connsiteX108" fmla="*/ 5577130 w 6456673"/>
              <a:gd name="connsiteY108" fmla="*/ 605142 h 6857999"/>
              <a:gd name="connsiteX109" fmla="*/ 5585725 w 6456673"/>
              <a:gd name="connsiteY109" fmla="*/ 582013 h 6857999"/>
              <a:gd name="connsiteX110" fmla="*/ 5568799 w 6456673"/>
              <a:gd name="connsiteY110" fmla="*/ 533007 h 6857999"/>
              <a:gd name="connsiteX111" fmla="*/ 5647847 w 6456673"/>
              <a:gd name="connsiteY111" fmla="*/ 453959 h 6857999"/>
              <a:gd name="connsiteX112" fmla="*/ 5674698 w 6456673"/>
              <a:gd name="connsiteY112" fmla="*/ 458656 h 6857999"/>
              <a:gd name="connsiteX113" fmla="*/ 5693928 w 6456673"/>
              <a:gd name="connsiteY113" fmla="*/ 443148 h 6857999"/>
              <a:gd name="connsiteX114" fmla="*/ 5662292 w 6456673"/>
              <a:gd name="connsiteY114" fmla="*/ 433046 h 6857999"/>
              <a:gd name="connsiteX115" fmla="*/ 5662203 w 6456673"/>
              <a:gd name="connsiteY115" fmla="*/ 433046 h 6857999"/>
              <a:gd name="connsiteX116" fmla="*/ 5662114 w 6456673"/>
              <a:gd name="connsiteY116" fmla="*/ 432957 h 6857999"/>
              <a:gd name="connsiteX117" fmla="*/ 5647847 w 6456673"/>
              <a:gd name="connsiteY117" fmla="*/ 416917 h 6857999"/>
              <a:gd name="connsiteX118" fmla="*/ 842544 w 6456673"/>
              <a:gd name="connsiteY118" fmla="*/ 0 h 6857999"/>
              <a:gd name="connsiteX119" fmla="*/ 2733870 w 6456673"/>
              <a:gd name="connsiteY119" fmla="*/ 0 h 6857999"/>
              <a:gd name="connsiteX120" fmla="*/ 6456673 w 6456673"/>
              <a:gd name="connsiteY120" fmla="*/ 0 h 6857999"/>
              <a:gd name="connsiteX121" fmla="*/ 6456673 w 6456673"/>
              <a:gd name="connsiteY121" fmla="*/ 1856904 h 6857999"/>
              <a:gd name="connsiteX122" fmla="*/ 6456673 w 6456673"/>
              <a:gd name="connsiteY122" fmla="*/ 6857999 h 6857999"/>
              <a:gd name="connsiteX123" fmla="*/ 818673 w 6456673"/>
              <a:gd name="connsiteY123" fmla="*/ 6857999 h 6857999"/>
              <a:gd name="connsiteX124" fmla="*/ 739464 w 6456673"/>
              <a:gd name="connsiteY124" fmla="*/ 6703345 h 6857999"/>
              <a:gd name="connsiteX125" fmla="*/ 0 w 6456673"/>
              <a:gd name="connsiteY125" fmla="*/ 3452303 h 6857999"/>
              <a:gd name="connsiteX126" fmla="*/ 739464 w 6456673"/>
              <a:gd name="connsiteY126" fmla="*/ 201263 h 6857999"/>
              <a:gd name="connsiteX127" fmla="*/ 842544 w 6456673"/>
              <a:gd name="connsiteY12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14250 w 6456673"/>
              <a:gd name="connsiteY54" fmla="*/ 479304 h 6857999"/>
              <a:gd name="connsiteX55" fmla="*/ 5450140 w 6456673"/>
              <a:gd name="connsiteY55" fmla="*/ 508548 h 6857999"/>
              <a:gd name="connsiteX56" fmla="*/ 5363383 w 6456673"/>
              <a:gd name="connsiteY56" fmla="*/ 587950 h 6857999"/>
              <a:gd name="connsiteX57" fmla="*/ 5363383 w 6456673"/>
              <a:gd name="connsiteY57" fmla="*/ 631461 h 6857999"/>
              <a:gd name="connsiteX58" fmla="*/ 5498614 w 6456673"/>
              <a:gd name="connsiteY58" fmla="*/ 631461 h 6857999"/>
              <a:gd name="connsiteX59" fmla="*/ 5498614 w 6456673"/>
              <a:gd name="connsiteY59" fmla="*/ 595305 h 6857999"/>
              <a:gd name="connsiteX60" fmla="*/ 5412655 w 6456673"/>
              <a:gd name="connsiteY60" fmla="*/ 595305 h 6857999"/>
              <a:gd name="connsiteX61" fmla="*/ 5471497 w 6456673"/>
              <a:gd name="connsiteY61" fmla="*/ 544704 h 6857999"/>
              <a:gd name="connsiteX62" fmla="*/ 5481600 w 6456673"/>
              <a:gd name="connsiteY62" fmla="*/ 534602 h 6857999"/>
              <a:gd name="connsiteX63" fmla="*/ 5489664 w 6456673"/>
              <a:gd name="connsiteY63" fmla="*/ 523258 h 6857999"/>
              <a:gd name="connsiteX64" fmla="*/ 5494981 w 6456673"/>
              <a:gd name="connsiteY64" fmla="*/ 509611 h 6857999"/>
              <a:gd name="connsiteX65" fmla="*/ 5856897 w 6456673"/>
              <a:gd name="connsiteY65" fmla="*/ 434286 h 6857999"/>
              <a:gd name="connsiteX66" fmla="*/ 5830489 w 6456673"/>
              <a:gd name="connsiteY66" fmla="*/ 438008 h 6857999"/>
              <a:gd name="connsiteX67" fmla="*/ 5809309 w 6456673"/>
              <a:gd name="connsiteY67" fmla="*/ 449085 h 6857999"/>
              <a:gd name="connsiteX68" fmla="*/ 5794776 w 6456673"/>
              <a:gd name="connsiteY68" fmla="*/ 467518 h 6857999"/>
              <a:gd name="connsiteX69" fmla="*/ 5788484 w 6456673"/>
              <a:gd name="connsiteY69" fmla="*/ 493660 h 6857999"/>
              <a:gd name="connsiteX70" fmla="*/ 5829514 w 6456673"/>
              <a:gd name="connsiteY70" fmla="*/ 496673 h 6857999"/>
              <a:gd name="connsiteX71" fmla="*/ 5836781 w 6456673"/>
              <a:gd name="connsiteY71" fmla="*/ 479127 h 6857999"/>
              <a:gd name="connsiteX72" fmla="*/ 5854682 w 6456673"/>
              <a:gd name="connsiteY72" fmla="*/ 472037 h 6857999"/>
              <a:gd name="connsiteX73" fmla="*/ 5871342 w 6456673"/>
              <a:gd name="connsiteY73" fmla="*/ 477620 h 6857999"/>
              <a:gd name="connsiteX74" fmla="*/ 5878431 w 6456673"/>
              <a:gd name="connsiteY74" fmla="*/ 493040 h 6857999"/>
              <a:gd name="connsiteX75" fmla="*/ 5872671 w 6456673"/>
              <a:gd name="connsiteY75" fmla="*/ 508371 h 6857999"/>
              <a:gd name="connsiteX76" fmla="*/ 5861151 w 6456673"/>
              <a:gd name="connsiteY76" fmla="*/ 520157 h 6857999"/>
              <a:gd name="connsiteX77" fmla="*/ 5785914 w 6456673"/>
              <a:gd name="connsiteY77" fmla="*/ 587773 h 6857999"/>
              <a:gd name="connsiteX78" fmla="*/ 5785914 w 6456673"/>
              <a:gd name="connsiteY78" fmla="*/ 631284 h 6857999"/>
              <a:gd name="connsiteX79" fmla="*/ 5921234 w 6456673"/>
              <a:gd name="connsiteY79" fmla="*/ 631284 h 6857999"/>
              <a:gd name="connsiteX80" fmla="*/ 5921234 w 6456673"/>
              <a:gd name="connsiteY80" fmla="*/ 595128 h 6857999"/>
              <a:gd name="connsiteX81" fmla="*/ 5835274 w 6456673"/>
              <a:gd name="connsiteY81" fmla="*/ 595128 h 6857999"/>
              <a:gd name="connsiteX82" fmla="*/ 5894117 w 6456673"/>
              <a:gd name="connsiteY82" fmla="*/ 544527 h 6857999"/>
              <a:gd name="connsiteX83" fmla="*/ 5904219 w 6456673"/>
              <a:gd name="connsiteY83" fmla="*/ 534425 h 6857999"/>
              <a:gd name="connsiteX84" fmla="*/ 5912284 w 6456673"/>
              <a:gd name="connsiteY84" fmla="*/ 523081 h 6857999"/>
              <a:gd name="connsiteX85" fmla="*/ 5917601 w 6456673"/>
              <a:gd name="connsiteY85" fmla="*/ 509434 h 6857999"/>
              <a:gd name="connsiteX86" fmla="*/ 5919550 w 6456673"/>
              <a:gd name="connsiteY86" fmla="*/ 492597 h 6857999"/>
              <a:gd name="connsiteX87" fmla="*/ 5914765 w 6456673"/>
              <a:gd name="connsiteY87" fmla="*/ 467163 h 6857999"/>
              <a:gd name="connsiteX88" fmla="*/ 5901472 w 6456673"/>
              <a:gd name="connsiteY88" fmla="*/ 448997 h 6857999"/>
              <a:gd name="connsiteX89" fmla="*/ 5881533 w 6456673"/>
              <a:gd name="connsiteY89" fmla="*/ 438008 h 6857999"/>
              <a:gd name="connsiteX90" fmla="*/ 5856897 w 6456673"/>
              <a:gd name="connsiteY90" fmla="*/ 434286 h 6857999"/>
              <a:gd name="connsiteX91" fmla="*/ 5722907 w 6456673"/>
              <a:gd name="connsiteY91" fmla="*/ 428614 h 6857999"/>
              <a:gd name="connsiteX92" fmla="*/ 5620198 w 6456673"/>
              <a:gd name="connsiteY92" fmla="*/ 511561 h 6857999"/>
              <a:gd name="connsiteX93" fmla="*/ 5634466 w 6456673"/>
              <a:gd name="connsiteY93" fmla="*/ 521840 h 6857999"/>
              <a:gd name="connsiteX94" fmla="*/ 5647935 w 6456673"/>
              <a:gd name="connsiteY94" fmla="*/ 515460 h 6857999"/>
              <a:gd name="connsiteX95" fmla="*/ 5665393 w 6456673"/>
              <a:gd name="connsiteY95" fmla="*/ 532918 h 6857999"/>
              <a:gd name="connsiteX96" fmla="*/ 5662646 w 6456673"/>
              <a:gd name="connsiteY96" fmla="*/ 542222 h 6857999"/>
              <a:gd name="connsiteX97" fmla="*/ 5676914 w 6456673"/>
              <a:gd name="connsiteY97" fmla="*/ 552502 h 6857999"/>
              <a:gd name="connsiteX98" fmla="*/ 5722907 w 6456673"/>
              <a:gd name="connsiteY98" fmla="*/ 428614 h 6857999"/>
              <a:gd name="connsiteX99" fmla="*/ 5647847 w 6456673"/>
              <a:gd name="connsiteY99" fmla="*/ 416917 h 6857999"/>
              <a:gd name="connsiteX100" fmla="*/ 5633491 w 6456673"/>
              <a:gd name="connsiteY100" fmla="*/ 433046 h 6857999"/>
              <a:gd name="connsiteX101" fmla="*/ 5633402 w 6456673"/>
              <a:gd name="connsiteY101" fmla="*/ 433046 h 6857999"/>
              <a:gd name="connsiteX102" fmla="*/ 5547886 w 6456673"/>
              <a:gd name="connsiteY102" fmla="*/ 518562 h 6857999"/>
              <a:gd name="connsiteX103" fmla="*/ 5547886 w 6456673"/>
              <a:gd name="connsiteY103" fmla="*/ 518651 h 6857999"/>
              <a:gd name="connsiteX104" fmla="*/ 5531757 w 6456673"/>
              <a:gd name="connsiteY104" fmla="*/ 533007 h 6857999"/>
              <a:gd name="connsiteX105" fmla="*/ 5547886 w 6456673"/>
              <a:gd name="connsiteY105" fmla="*/ 547363 h 6857999"/>
              <a:gd name="connsiteX106" fmla="*/ 5547886 w 6456673"/>
              <a:gd name="connsiteY106" fmla="*/ 547452 h 6857999"/>
              <a:gd name="connsiteX107" fmla="*/ 5577130 w 6456673"/>
              <a:gd name="connsiteY107" fmla="*/ 605142 h 6857999"/>
              <a:gd name="connsiteX108" fmla="*/ 5585725 w 6456673"/>
              <a:gd name="connsiteY108" fmla="*/ 582013 h 6857999"/>
              <a:gd name="connsiteX109" fmla="*/ 5568799 w 6456673"/>
              <a:gd name="connsiteY109" fmla="*/ 533007 h 6857999"/>
              <a:gd name="connsiteX110" fmla="*/ 5647847 w 6456673"/>
              <a:gd name="connsiteY110" fmla="*/ 453959 h 6857999"/>
              <a:gd name="connsiteX111" fmla="*/ 5674698 w 6456673"/>
              <a:gd name="connsiteY111" fmla="*/ 458656 h 6857999"/>
              <a:gd name="connsiteX112" fmla="*/ 5693928 w 6456673"/>
              <a:gd name="connsiteY112" fmla="*/ 443148 h 6857999"/>
              <a:gd name="connsiteX113" fmla="*/ 5662292 w 6456673"/>
              <a:gd name="connsiteY113" fmla="*/ 433046 h 6857999"/>
              <a:gd name="connsiteX114" fmla="*/ 5662203 w 6456673"/>
              <a:gd name="connsiteY114" fmla="*/ 433046 h 6857999"/>
              <a:gd name="connsiteX115" fmla="*/ 5662114 w 6456673"/>
              <a:gd name="connsiteY115" fmla="*/ 432957 h 6857999"/>
              <a:gd name="connsiteX116" fmla="*/ 5647847 w 6456673"/>
              <a:gd name="connsiteY116" fmla="*/ 416917 h 6857999"/>
              <a:gd name="connsiteX117" fmla="*/ 842544 w 6456673"/>
              <a:gd name="connsiteY117" fmla="*/ 0 h 6857999"/>
              <a:gd name="connsiteX118" fmla="*/ 2733870 w 6456673"/>
              <a:gd name="connsiteY118" fmla="*/ 0 h 6857999"/>
              <a:gd name="connsiteX119" fmla="*/ 6456673 w 6456673"/>
              <a:gd name="connsiteY119" fmla="*/ 0 h 6857999"/>
              <a:gd name="connsiteX120" fmla="*/ 6456673 w 6456673"/>
              <a:gd name="connsiteY120" fmla="*/ 1856904 h 6857999"/>
              <a:gd name="connsiteX121" fmla="*/ 6456673 w 6456673"/>
              <a:gd name="connsiteY121" fmla="*/ 6857999 h 6857999"/>
              <a:gd name="connsiteX122" fmla="*/ 818673 w 6456673"/>
              <a:gd name="connsiteY122" fmla="*/ 6857999 h 6857999"/>
              <a:gd name="connsiteX123" fmla="*/ 739464 w 6456673"/>
              <a:gd name="connsiteY123" fmla="*/ 6703345 h 6857999"/>
              <a:gd name="connsiteX124" fmla="*/ 0 w 6456673"/>
              <a:gd name="connsiteY124" fmla="*/ 3452303 h 6857999"/>
              <a:gd name="connsiteX125" fmla="*/ 739464 w 6456673"/>
              <a:gd name="connsiteY125" fmla="*/ 201263 h 6857999"/>
              <a:gd name="connsiteX126" fmla="*/ 842544 w 6456673"/>
              <a:gd name="connsiteY12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86690 w 6456673"/>
              <a:gd name="connsiteY51" fmla="*/ 449262 h 6857999"/>
              <a:gd name="connsiteX52" fmla="*/ 5372156 w 6456673"/>
              <a:gd name="connsiteY52" fmla="*/ 467695 h 6857999"/>
              <a:gd name="connsiteX53" fmla="*/ 5365864 w 6456673"/>
              <a:gd name="connsiteY53" fmla="*/ 493837 h 6857999"/>
              <a:gd name="connsiteX54" fmla="*/ 5450140 w 6456673"/>
              <a:gd name="connsiteY54" fmla="*/ 508548 h 6857999"/>
              <a:gd name="connsiteX55" fmla="*/ 5363383 w 6456673"/>
              <a:gd name="connsiteY55" fmla="*/ 587950 h 6857999"/>
              <a:gd name="connsiteX56" fmla="*/ 5363383 w 6456673"/>
              <a:gd name="connsiteY56" fmla="*/ 631461 h 6857999"/>
              <a:gd name="connsiteX57" fmla="*/ 5498614 w 6456673"/>
              <a:gd name="connsiteY57" fmla="*/ 631461 h 6857999"/>
              <a:gd name="connsiteX58" fmla="*/ 5498614 w 6456673"/>
              <a:gd name="connsiteY58" fmla="*/ 595305 h 6857999"/>
              <a:gd name="connsiteX59" fmla="*/ 5412655 w 6456673"/>
              <a:gd name="connsiteY59" fmla="*/ 595305 h 6857999"/>
              <a:gd name="connsiteX60" fmla="*/ 5471497 w 6456673"/>
              <a:gd name="connsiteY60" fmla="*/ 544704 h 6857999"/>
              <a:gd name="connsiteX61" fmla="*/ 5481600 w 6456673"/>
              <a:gd name="connsiteY61" fmla="*/ 534602 h 6857999"/>
              <a:gd name="connsiteX62" fmla="*/ 5489664 w 6456673"/>
              <a:gd name="connsiteY62" fmla="*/ 523258 h 6857999"/>
              <a:gd name="connsiteX63" fmla="*/ 5494981 w 6456673"/>
              <a:gd name="connsiteY63" fmla="*/ 509611 h 6857999"/>
              <a:gd name="connsiteX64" fmla="*/ 5856897 w 6456673"/>
              <a:gd name="connsiteY64" fmla="*/ 434286 h 6857999"/>
              <a:gd name="connsiteX65" fmla="*/ 5830489 w 6456673"/>
              <a:gd name="connsiteY65" fmla="*/ 438008 h 6857999"/>
              <a:gd name="connsiteX66" fmla="*/ 5809309 w 6456673"/>
              <a:gd name="connsiteY66" fmla="*/ 449085 h 6857999"/>
              <a:gd name="connsiteX67" fmla="*/ 5794776 w 6456673"/>
              <a:gd name="connsiteY67" fmla="*/ 467518 h 6857999"/>
              <a:gd name="connsiteX68" fmla="*/ 5788484 w 6456673"/>
              <a:gd name="connsiteY68" fmla="*/ 493660 h 6857999"/>
              <a:gd name="connsiteX69" fmla="*/ 5829514 w 6456673"/>
              <a:gd name="connsiteY69" fmla="*/ 496673 h 6857999"/>
              <a:gd name="connsiteX70" fmla="*/ 5836781 w 6456673"/>
              <a:gd name="connsiteY70" fmla="*/ 479127 h 6857999"/>
              <a:gd name="connsiteX71" fmla="*/ 5854682 w 6456673"/>
              <a:gd name="connsiteY71" fmla="*/ 472037 h 6857999"/>
              <a:gd name="connsiteX72" fmla="*/ 5871342 w 6456673"/>
              <a:gd name="connsiteY72" fmla="*/ 477620 h 6857999"/>
              <a:gd name="connsiteX73" fmla="*/ 5878431 w 6456673"/>
              <a:gd name="connsiteY73" fmla="*/ 493040 h 6857999"/>
              <a:gd name="connsiteX74" fmla="*/ 5872671 w 6456673"/>
              <a:gd name="connsiteY74" fmla="*/ 508371 h 6857999"/>
              <a:gd name="connsiteX75" fmla="*/ 5861151 w 6456673"/>
              <a:gd name="connsiteY75" fmla="*/ 520157 h 6857999"/>
              <a:gd name="connsiteX76" fmla="*/ 5785914 w 6456673"/>
              <a:gd name="connsiteY76" fmla="*/ 587773 h 6857999"/>
              <a:gd name="connsiteX77" fmla="*/ 5785914 w 6456673"/>
              <a:gd name="connsiteY77" fmla="*/ 631284 h 6857999"/>
              <a:gd name="connsiteX78" fmla="*/ 5921234 w 6456673"/>
              <a:gd name="connsiteY78" fmla="*/ 631284 h 6857999"/>
              <a:gd name="connsiteX79" fmla="*/ 5921234 w 6456673"/>
              <a:gd name="connsiteY79" fmla="*/ 595128 h 6857999"/>
              <a:gd name="connsiteX80" fmla="*/ 5835274 w 6456673"/>
              <a:gd name="connsiteY80" fmla="*/ 595128 h 6857999"/>
              <a:gd name="connsiteX81" fmla="*/ 5894117 w 6456673"/>
              <a:gd name="connsiteY81" fmla="*/ 544527 h 6857999"/>
              <a:gd name="connsiteX82" fmla="*/ 5904219 w 6456673"/>
              <a:gd name="connsiteY82" fmla="*/ 534425 h 6857999"/>
              <a:gd name="connsiteX83" fmla="*/ 5912284 w 6456673"/>
              <a:gd name="connsiteY83" fmla="*/ 523081 h 6857999"/>
              <a:gd name="connsiteX84" fmla="*/ 5917601 w 6456673"/>
              <a:gd name="connsiteY84" fmla="*/ 509434 h 6857999"/>
              <a:gd name="connsiteX85" fmla="*/ 5919550 w 6456673"/>
              <a:gd name="connsiteY85" fmla="*/ 492597 h 6857999"/>
              <a:gd name="connsiteX86" fmla="*/ 5914765 w 6456673"/>
              <a:gd name="connsiteY86" fmla="*/ 467163 h 6857999"/>
              <a:gd name="connsiteX87" fmla="*/ 5901472 w 6456673"/>
              <a:gd name="connsiteY87" fmla="*/ 448997 h 6857999"/>
              <a:gd name="connsiteX88" fmla="*/ 5881533 w 6456673"/>
              <a:gd name="connsiteY88" fmla="*/ 438008 h 6857999"/>
              <a:gd name="connsiteX89" fmla="*/ 5856897 w 6456673"/>
              <a:gd name="connsiteY89" fmla="*/ 434286 h 6857999"/>
              <a:gd name="connsiteX90" fmla="*/ 5722907 w 6456673"/>
              <a:gd name="connsiteY90" fmla="*/ 428614 h 6857999"/>
              <a:gd name="connsiteX91" fmla="*/ 5620198 w 6456673"/>
              <a:gd name="connsiteY91" fmla="*/ 511561 h 6857999"/>
              <a:gd name="connsiteX92" fmla="*/ 5634466 w 6456673"/>
              <a:gd name="connsiteY92" fmla="*/ 521840 h 6857999"/>
              <a:gd name="connsiteX93" fmla="*/ 5647935 w 6456673"/>
              <a:gd name="connsiteY93" fmla="*/ 515460 h 6857999"/>
              <a:gd name="connsiteX94" fmla="*/ 5665393 w 6456673"/>
              <a:gd name="connsiteY94" fmla="*/ 532918 h 6857999"/>
              <a:gd name="connsiteX95" fmla="*/ 5662646 w 6456673"/>
              <a:gd name="connsiteY95" fmla="*/ 542222 h 6857999"/>
              <a:gd name="connsiteX96" fmla="*/ 5676914 w 6456673"/>
              <a:gd name="connsiteY96" fmla="*/ 552502 h 6857999"/>
              <a:gd name="connsiteX97" fmla="*/ 5722907 w 6456673"/>
              <a:gd name="connsiteY97" fmla="*/ 428614 h 6857999"/>
              <a:gd name="connsiteX98" fmla="*/ 5647847 w 6456673"/>
              <a:gd name="connsiteY98" fmla="*/ 416917 h 6857999"/>
              <a:gd name="connsiteX99" fmla="*/ 5633491 w 6456673"/>
              <a:gd name="connsiteY99" fmla="*/ 433046 h 6857999"/>
              <a:gd name="connsiteX100" fmla="*/ 5633402 w 6456673"/>
              <a:gd name="connsiteY100" fmla="*/ 433046 h 6857999"/>
              <a:gd name="connsiteX101" fmla="*/ 5547886 w 6456673"/>
              <a:gd name="connsiteY101" fmla="*/ 518562 h 6857999"/>
              <a:gd name="connsiteX102" fmla="*/ 5547886 w 6456673"/>
              <a:gd name="connsiteY102" fmla="*/ 518651 h 6857999"/>
              <a:gd name="connsiteX103" fmla="*/ 5531757 w 6456673"/>
              <a:gd name="connsiteY103" fmla="*/ 533007 h 6857999"/>
              <a:gd name="connsiteX104" fmla="*/ 5547886 w 6456673"/>
              <a:gd name="connsiteY104" fmla="*/ 547363 h 6857999"/>
              <a:gd name="connsiteX105" fmla="*/ 5547886 w 6456673"/>
              <a:gd name="connsiteY105" fmla="*/ 547452 h 6857999"/>
              <a:gd name="connsiteX106" fmla="*/ 5577130 w 6456673"/>
              <a:gd name="connsiteY106" fmla="*/ 605142 h 6857999"/>
              <a:gd name="connsiteX107" fmla="*/ 5585725 w 6456673"/>
              <a:gd name="connsiteY107" fmla="*/ 582013 h 6857999"/>
              <a:gd name="connsiteX108" fmla="*/ 5568799 w 6456673"/>
              <a:gd name="connsiteY108" fmla="*/ 533007 h 6857999"/>
              <a:gd name="connsiteX109" fmla="*/ 5647847 w 6456673"/>
              <a:gd name="connsiteY109" fmla="*/ 453959 h 6857999"/>
              <a:gd name="connsiteX110" fmla="*/ 5674698 w 6456673"/>
              <a:gd name="connsiteY110" fmla="*/ 458656 h 6857999"/>
              <a:gd name="connsiteX111" fmla="*/ 5693928 w 6456673"/>
              <a:gd name="connsiteY111" fmla="*/ 443148 h 6857999"/>
              <a:gd name="connsiteX112" fmla="*/ 5662292 w 6456673"/>
              <a:gd name="connsiteY112" fmla="*/ 433046 h 6857999"/>
              <a:gd name="connsiteX113" fmla="*/ 5662203 w 6456673"/>
              <a:gd name="connsiteY113" fmla="*/ 433046 h 6857999"/>
              <a:gd name="connsiteX114" fmla="*/ 5662114 w 6456673"/>
              <a:gd name="connsiteY114" fmla="*/ 432957 h 6857999"/>
              <a:gd name="connsiteX115" fmla="*/ 5647847 w 6456673"/>
              <a:gd name="connsiteY115" fmla="*/ 416917 h 6857999"/>
              <a:gd name="connsiteX116" fmla="*/ 842544 w 6456673"/>
              <a:gd name="connsiteY116" fmla="*/ 0 h 6857999"/>
              <a:gd name="connsiteX117" fmla="*/ 2733870 w 6456673"/>
              <a:gd name="connsiteY117" fmla="*/ 0 h 6857999"/>
              <a:gd name="connsiteX118" fmla="*/ 6456673 w 6456673"/>
              <a:gd name="connsiteY118" fmla="*/ 0 h 6857999"/>
              <a:gd name="connsiteX119" fmla="*/ 6456673 w 6456673"/>
              <a:gd name="connsiteY119" fmla="*/ 1856904 h 6857999"/>
              <a:gd name="connsiteX120" fmla="*/ 6456673 w 6456673"/>
              <a:gd name="connsiteY120" fmla="*/ 6857999 h 6857999"/>
              <a:gd name="connsiteX121" fmla="*/ 818673 w 6456673"/>
              <a:gd name="connsiteY121" fmla="*/ 6857999 h 6857999"/>
              <a:gd name="connsiteX122" fmla="*/ 739464 w 6456673"/>
              <a:gd name="connsiteY122" fmla="*/ 6703345 h 6857999"/>
              <a:gd name="connsiteX123" fmla="*/ 0 w 6456673"/>
              <a:gd name="connsiteY123" fmla="*/ 3452303 h 6857999"/>
              <a:gd name="connsiteX124" fmla="*/ 739464 w 6456673"/>
              <a:gd name="connsiteY124" fmla="*/ 201263 h 6857999"/>
              <a:gd name="connsiteX125" fmla="*/ 842544 w 6456673"/>
              <a:gd name="connsiteY12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72156 w 6456673"/>
              <a:gd name="connsiteY51" fmla="*/ 467695 h 6857999"/>
              <a:gd name="connsiteX52" fmla="*/ 5365864 w 6456673"/>
              <a:gd name="connsiteY52" fmla="*/ 493837 h 6857999"/>
              <a:gd name="connsiteX53" fmla="*/ 5450140 w 6456673"/>
              <a:gd name="connsiteY53" fmla="*/ 508548 h 6857999"/>
              <a:gd name="connsiteX54" fmla="*/ 5363383 w 6456673"/>
              <a:gd name="connsiteY54" fmla="*/ 587950 h 6857999"/>
              <a:gd name="connsiteX55" fmla="*/ 5363383 w 6456673"/>
              <a:gd name="connsiteY55" fmla="*/ 631461 h 6857999"/>
              <a:gd name="connsiteX56" fmla="*/ 5498614 w 6456673"/>
              <a:gd name="connsiteY56" fmla="*/ 631461 h 6857999"/>
              <a:gd name="connsiteX57" fmla="*/ 5498614 w 6456673"/>
              <a:gd name="connsiteY57" fmla="*/ 595305 h 6857999"/>
              <a:gd name="connsiteX58" fmla="*/ 5412655 w 6456673"/>
              <a:gd name="connsiteY58" fmla="*/ 595305 h 6857999"/>
              <a:gd name="connsiteX59" fmla="*/ 5471497 w 6456673"/>
              <a:gd name="connsiteY59" fmla="*/ 544704 h 6857999"/>
              <a:gd name="connsiteX60" fmla="*/ 5481600 w 6456673"/>
              <a:gd name="connsiteY60" fmla="*/ 534602 h 6857999"/>
              <a:gd name="connsiteX61" fmla="*/ 5489664 w 6456673"/>
              <a:gd name="connsiteY61" fmla="*/ 523258 h 6857999"/>
              <a:gd name="connsiteX62" fmla="*/ 5494981 w 6456673"/>
              <a:gd name="connsiteY62" fmla="*/ 509611 h 6857999"/>
              <a:gd name="connsiteX63" fmla="*/ 5856897 w 6456673"/>
              <a:gd name="connsiteY63" fmla="*/ 434286 h 6857999"/>
              <a:gd name="connsiteX64" fmla="*/ 5830489 w 6456673"/>
              <a:gd name="connsiteY64" fmla="*/ 438008 h 6857999"/>
              <a:gd name="connsiteX65" fmla="*/ 5809309 w 6456673"/>
              <a:gd name="connsiteY65" fmla="*/ 449085 h 6857999"/>
              <a:gd name="connsiteX66" fmla="*/ 5794776 w 6456673"/>
              <a:gd name="connsiteY66" fmla="*/ 467518 h 6857999"/>
              <a:gd name="connsiteX67" fmla="*/ 5788484 w 6456673"/>
              <a:gd name="connsiteY67" fmla="*/ 493660 h 6857999"/>
              <a:gd name="connsiteX68" fmla="*/ 5829514 w 6456673"/>
              <a:gd name="connsiteY68" fmla="*/ 496673 h 6857999"/>
              <a:gd name="connsiteX69" fmla="*/ 5836781 w 6456673"/>
              <a:gd name="connsiteY69" fmla="*/ 479127 h 6857999"/>
              <a:gd name="connsiteX70" fmla="*/ 5854682 w 6456673"/>
              <a:gd name="connsiteY70" fmla="*/ 472037 h 6857999"/>
              <a:gd name="connsiteX71" fmla="*/ 5871342 w 6456673"/>
              <a:gd name="connsiteY71" fmla="*/ 477620 h 6857999"/>
              <a:gd name="connsiteX72" fmla="*/ 5878431 w 6456673"/>
              <a:gd name="connsiteY72" fmla="*/ 493040 h 6857999"/>
              <a:gd name="connsiteX73" fmla="*/ 5872671 w 6456673"/>
              <a:gd name="connsiteY73" fmla="*/ 508371 h 6857999"/>
              <a:gd name="connsiteX74" fmla="*/ 5861151 w 6456673"/>
              <a:gd name="connsiteY74" fmla="*/ 520157 h 6857999"/>
              <a:gd name="connsiteX75" fmla="*/ 5785914 w 6456673"/>
              <a:gd name="connsiteY75" fmla="*/ 587773 h 6857999"/>
              <a:gd name="connsiteX76" fmla="*/ 5785914 w 6456673"/>
              <a:gd name="connsiteY76" fmla="*/ 631284 h 6857999"/>
              <a:gd name="connsiteX77" fmla="*/ 5921234 w 6456673"/>
              <a:gd name="connsiteY77" fmla="*/ 631284 h 6857999"/>
              <a:gd name="connsiteX78" fmla="*/ 5921234 w 6456673"/>
              <a:gd name="connsiteY78" fmla="*/ 595128 h 6857999"/>
              <a:gd name="connsiteX79" fmla="*/ 5835274 w 6456673"/>
              <a:gd name="connsiteY79" fmla="*/ 595128 h 6857999"/>
              <a:gd name="connsiteX80" fmla="*/ 5894117 w 6456673"/>
              <a:gd name="connsiteY80" fmla="*/ 544527 h 6857999"/>
              <a:gd name="connsiteX81" fmla="*/ 5904219 w 6456673"/>
              <a:gd name="connsiteY81" fmla="*/ 534425 h 6857999"/>
              <a:gd name="connsiteX82" fmla="*/ 5912284 w 6456673"/>
              <a:gd name="connsiteY82" fmla="*/ 523081 h 6857999"/>
              <a:gd name="connsiteX83" fmla="*/ 5917601 w 6456673"/>
              <a:gd name="connsiteY83" fmla="*/ 509434 h 6857999"/>
              <a:gd name="connsiteX84" fmla="*/ 5919550 w 6456673"/>
              <a:gd name="connsiteY84" fmla="*/ 492597 h 6857999"/>
              <a:gd name="connsiteX85" fmla="*/ 5914765 w 6456673"/>
              <a:gd name="connsiteY85" fmla="*/ 467163 h 6857999"/>
              <a:gd name="connsiteX86" fmla="*/ 5901472 w 6456673"/>
              <a:gd name="connsiteY86" fmla="*/ 448997 h 6857999"/>
              <a:gd name="connsiteX87" fmla="*/ 5881533 w 6456673"/>
              <a:gd name="connsiteY87" fmla="*/ 438008 h 6857999"/>
              <a:gd name="connsiteX88" fmla="*/ 5856897 w 6456673"/>
              <a:gd name="connsiteY88" fmla="*/ 434286 h 6857999"/>
              <a:gd name="connsiteX89" fmla="*/ 5722907 w 6456673"/>
              <a:gd name="connsiteY89" fmla="*/ 428614 h 6857999"/>
              <a:gd name="connsiteX90" fmla="*/ 5620198 w 6456673"/>
              <a:gd name="connsiteY90" fmla="*/ 511561 h 6857999"/>
              <a:gd name="connsiteX91" fmla="*/ 5634466 w 6456673"/>
              <a:gd name="connsiteY91" fmla="*/ 521840 h 6857999"/>
              <a:gd name="connsiteX92" fmla="*/ 5647935 w 6456673"/>
              <a:gd name="connsiteY92" fmla="*/ 515460 h 6857999"/>
              <a:gd name="connsiteX93" fmla="*/ 5665393 w 6456673"/>
              <a:gd name="connsiteY93" fmla="*/ 532918 h 6857999"/>
              <a:gd name="connsiteX94" fmla="*/ 5662646 w 6456673"/>
              <a:gd name="connsiteY94" fmla="*/ 542222 h 6857999"/>
              <a:gd name="connsiteX95" fmla="*/ 5676914 w 6456673"/>
              <a:gd name="connsiteY95" fmla="*/ 552502 h 6857999"/>
              <a:gd name="connsiteX96" fmla="*/ 5722907 w 6456673"/>
              <a:gd name="connsiteY96" fmla="*/ 428614 h 6857999"/>
              <a:gd name="connsiteX97" fmla="*/ 5647847 w 6456673"/>
              <a:gd name="connsiteY97" fmla="*/ 416917 h 6857999"/>
              <a:gd name="connsiteX98" fmla="*/ 5633491 w 6456673"/>
              <a:gd name="connsiteY98" fmla="*/ 433046 h 6857999"/>
              <a:gd name="connsiteX99" fmla="*/ 5633402 w 6456673"/>
              <a:gd name="connsiteY99" fmla="*/ 433046 h 6857999"/>
              <a:gd name="connsiteX100" fmla="*/ 5547886 w 6456673"/>
              <a:gd name="connsiteY100" fmla="*/ 518562 h 6857999"/>
              <a:gd name="connsiteX101" fmla="*/ 5547886 w 6456673"/>
              <a:gd name="connsiteY101" fmla="*/ 518651 h 6857999"/>
              <a:gd name="connsiteX102" fmla="*/ 5531757 w 6456673"/>
              <a:gd name="connsiteY102" fmla="*/ 533007 h 6857999"/>
              <a:gd name="connsiteX103" fmla="*/ 5547886 w 6456673"/>
              <a:gd name="connsiteY103" fmla="*/ 547363 h 6857999"/>
              <a:gd name="connsiteX104" fmla="*/ 5547886 w 6456673"/>
              <a:gd name="connsiteY104" fmla="*/ 547452 h 6857999"/>
              <a:gd name="connsiteX105" fmla="*/ 5577130 w 6456673"/>
              <a:gd name="connsiteY105" fmla="*/ 605142 h 6857999"/>
              <a:gd name="connsiteX106" fmla="*/ 5585725 w 6456673"/>
              <a:gd name="connsiteY106" fmla="*/ 582013 h 6857999"/>
              <a:gd name="connsiteX107" fmla="*/ 5568799 w 6456673"/>
              <a:gd name="connsiteY107" fmla="*/ 533007 h 6857999"/>
              <a:gd name="connsiteX108" fmla="*/ 5647847 w 6456673"/>
              <a:gd name="connsiteY108" fmla="*/ 453959 h 6857999"/>
              <a:gd name="connsiteX109" fmla="*/ 5674698 w 6456673"/>
              <a:gd name="connsiteY109" fmla="*/ 458656 h 6857999"/>
              <a:gd name="connsiteX110" fmla="*/ 5693928 w 6456673"/>
              <a:gd name="connsiteY110" fmla="*/ 443148 h 6857999"/>
              <a:gd name="connsiteX111" fmla="*/ 5662292 w 6456673"/>
              <a:gd name="connsiteY111" fmla="*/ 433046 h 6857999"/>
              <a:gd name="connsiteX112" fmla="*/ 5662203 w 6456673"/>
              <a:gd name="connsiteY112" fmla="*/ 433046 h 6857999"/>
              <a:gd name="connsiteX113" fmla="*/ 5662114 w 6456673"/>
              <a:gd name="connsiteY113" fmla="*/ 432957 h 6857999"/>
              <a:gd name="connsiteX114" fmla="*/ 5647847 w 6456673"/>
              <a:gd name="connsiteY114" fmla="*/ 416917 h 6857999"/>
              <a:gd name="connsiteX115" fmla="*/ 842544 w 6456673"/>
              <a:gd name="connsiteY115" fmla="*/ 0 h 6857999"/>
              <a:gd name="connsiteX116" fmla="*/ 2733870 w 6456673"/>
              <a:gd name="connsiteY116" fmla="*/ 0 h 6857999"/>
              <a:gd name="connsiteX117" fmla="*/ 6456673 w 6456673"/>
              <a:gd name="connsiteY117" fmla="*/ 0 h 6857999"/>
              <a:gd name="connsiteX118" fmla="*/ 6456673 w 6456673"/>
              <a:gd name="connsiteY118" fmla="*/ 1856904 h 6857999"/>
              <a:gd name="connsiteX119" fmla="*/ 6456673 w 6456673"/>
              <a:gd name="connsiteY119" fmla="*/ 6857999 h 6857999"/>
              <a:gd name="connsiteX120" fmla="*/ 818673 w 6456673"/>
              <a:gd name="connsiteY120" fmla="*/ 6857999 h 6857999"/>
              <a:gd name="connsiteX121" fmla="*/ 739464 w 6456673"/>
              <a:gd name="connsiteY121" fmla="*/ 6703345 h 6857999"/>
              <a:gd name="connsiteX122" fmla="*/ 0 w 6456673"/>
              <a:gd name="connsiteY122" fmla="*/ 3452303 h 6857999"/>
              <a:gd name="connsiteX123" fmla="*/ 739464 w 6456673"/>
              <a:gd name="connsiteY123" fmla="*/ 201263 h 6857999"/>
              <a:gd name="connsiteX124" fmla="*/ 842544 w 6456673"/>
              <a:gd name="connsiteY12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481600 w 6456673"/>
              <a:gd name="connsiteY59" fmla="*/ 534602 h 6857999"/>
              <a:gd name="connsiteX60" fmla="*/ 5489664 w 6456673"/>
              <a:gd name="connsiteY60" fmla="*/ 523258 h 6857999"/>
              <a:gd name="connsiteX61" fmla="*/ 5494981 w 6456673"/>
              <a:gd name="connsiteY61" fmla="*/ 509611 h 6857999"/>
              <a:gd name="connsiteX62" fmla="*/ 5856897 w 6456673"/>
              <a:gd name="connsiteY62" fmla="*/ 434286 h 6857999"/>
              <a:gd name="connsiteX63" fmla="*/ 5830489 w 6456673"/>
              <a:gd name="connsiteY63" fmla="*/ 438008 h 6857999"/>
              <a:gd name="connsiteX64" fmla="*/ 5809309 w 6456673"/>
              <a:gd name="connsiteY64" fmla="*/ 449085 h 6857999"/>
              <a:gd name="connsiteX65" fmla="*/ 5794776 w 6456673"/>
              <a:gd name="connsiteY65" fmla="*/ 467518 h 6857999"/>
              <a:gd name="connsiteX66" fmla="*/ 5788484 w 6456673"/>
              <a:gd name="connsiteY66" fmla="*/ 493660 h 6857999"/>
              <a:gd name="connsiteX67" fmla="*/ 5829514 w 6456673"/>
              <a:gd name="connsiteY67" fmla="*/ 496673 h 6857999"/>
              <a:gd name="connsiteX68" fmla="*/ 5836781 w 6456673"/>
              <a:gd name="connsiteY68" fmla="*/ 479127 h 6857999"/>
              <a:gd name="connsiteX69" fmla="*/ 5854682 w 6456673"/>
              <a:gd name="connsiteY69" fmla="*/ 472037 h 6857999"/>
              <a:gd name="connsiteX70" fmla="*/ 5871342 w 6456673"/>
              <a:gd name="connsiteY70" fmla="*/ 477620 h 6857999"/>
              <a:gd name="connsiteX71" fmla="*/ 5878431 w 6456673"/>
              <a:gd name="connsiteY71" fmla="*/ 493040 h 6857999"/>
              <a:gd name="connsiteX72" fmla="*/ 5872671 w 6456673"/>
              <a:gd name="connsiteY72" fmla="*/ 508371 h 6857999"/>
              <a:gd name="connsiteX73" fmla="*/ 5861151 w 6456673"/>
              <a:gd name="connsiteY73" fmla="*/ 520157 h 6857999"/>
              <a:gd name="connsiteX74" fmla="*/ 5785914 w 6456673"/>
              <a:gd name="connsiteY74" fmla="*/ 587773 h 6857999"/>
              <a:gd name="connsiteX75" fmla="*/ 5785914 w 6456673"/>
              <a:gd name="connsiteY75" fmla="*/ 631284 h 6857999"/>
              <a:gd name="connsiteX76" fmla="*/ 5921234 w 6456673"/>
              <a:gd name="connsiteY76" fmla="*/ 631284 h 6857999"/>
              <a:gd name="connsiteX77" fmla="*/ 5921234 w 6456673"/>
              <a:gd name="connsiteY77" fmla="*/ 595128 h 6857999"/>
              <a:gd name="connsiteX78" fmla="*/ 5835274 w 6456673"/>
              <a:gd name="connsiteY78" fmla="*/ 595128 h 6857999"/>
              <a:gd name="connsiteX79" fmla="*/ 5894117 w 6456673"/>
              <a:gd name="connsiteY79" fmla="*/ 544527 h 6857999"/>
              <a:gd name="connsiteX80" fmla="*/ 5904219 w 6456673"/>
              <a:gd name="connsiteY80" fmla="*/ 534425 h 6857999"/>
              <a:gd name="connsiteX81" fmla="*/ 5912284 w 6456673"/>
              <a:gd name="connsiteY81" fmla="*/ 523081 h 6857999"/>
              <a:gd name="connsiteX82" fmla="*/ 5917601 w 6456673"/>
              <a:gd name="connsiteY82" fmla="*/ 509434 h 6857999"/>
              <a:gd name="connsiteX83" fmla="*/ 5919550 w 6456673"/>
              <a:gd name="connsiteY83" fmla="*/ 492597 h 6857999"/>
              <a:gd name="connsiteX84" fmla="*/ 5914765 w 6456673"/>
              <a:gd name="connsiteY84" fmla="*/ 467163 h 6857999"/>
              <a:gd name="connsiteX85" fmla="*/ 5901472 w 6456673"/>
              <a:gd name="connsiteY85" fmla="*/ 448997 h 6857999"/>
              <a:gd name="connsiteX86" fmla="*/ 5881533 w 6456673"/>
              <a:gd name="connsiteY86" fmla="*/ 438008 h 6857999"/>
              <a:gd name="connsiteX87" fmla="*/ 5856897 w 6456673"/>
              <a:gd name="connsiteY87" fmla="*/ 434286 h 6857999"/>
              <a:gd name="connsiteX88" fmla="*/ 5722907 w 6456673"/>
              <a:gd name="connsiteY88" fmla="*/ 428614 h 6857999"/>
              <a:gd name="connsiteX89" fmla="*/ 5620198 w 6456673"/>
              <a:gd name="connsiteY89" fmla="*/ 511561 h 6857999"/>
              <a:gd name="connsiteX90" fmla="*/ 5634466 w 6456673"/>
              <a:gd name="connsiteY90" fmla="*/ 521840 h 6857999"/>
              <a:gd name="connsiteX91" fmla="*/ 5647935 w 6456673"/>
              <a:gd name="connsiteY91" fmla="*/ 515460 h 6857999"/>
              <a:gd name="connsiteX92" fmla="*/ 5665393 w 6456673"/>
              <a:gd name="connsiteY92" fmla="*/ 532918 h 6857999"/>
              <a:gd name="connsiteX93" fmla="*/ 5662646 w 6456673"/>
              <a:gd name="connsiteY93" fmla="*/ 542222 h 6857999"/>
              <a:gd name="connsiteX94" fmla="*/ 5676914 w 6456673"/>
              <a:gd name="connsiteY94" fmla="*/ 552502 h 6857999"/>
              <a:gd name="connsiteX95" fmla="*/ 5722907 w 6456673"/>
              <a:gd name="connsiteY95" fmla="*/ 428614 h 6857999"/>
              <a:gd name="connsiteX96" fmla="*/ 5647847 w 6456673"/>
              <a:gd name="connsiteY96" fmla="*/ 416917 h 6857999"/>
              <a:gd name="connsiteX97" fmla="*/ 5633491 w 6456673"/>
              <a:gd name="connsiteY97" fmla="*/ 433046 h 6857999"/>
              <a:gd name="connsiteX98" fmla="*/ 5633402 w 6456673"/>
              <a:gd name="connsiteY98" fmla="*/ 433046 h 6857999"/>
              <a:gd name="connsiteX99" fmla="*/ 5547886 w 6456673"/>
              <a:gd name="connsiteY99" fmla="*/ 518562 h 6857999"/>
              <a:gd name="connsiteX100" fmla="*/ 5547886 w 6456673"/>
              <a:gd name="connsiteY100" fmla="*/ 518651 h 6857999"/>
              <a:gd name="connsiteX101" fmla="*/ 5531757 w 6456673"/>
              <a:gd name="connsiteY101" fmla="*/ 533007 h 6857999"/>
              <a:gd name="connsiteX102" fmla="*/ 5547886 w 6456673"/>
              <a:gd name="connsiteY102" fmla="*/ 547363 h 6857999"/>
              <a:gd name="connsiteX103" fmla="*/ 5547886 w 6456673"/>
              <a:gd name="connsiteY103" fmla="*/ 547452 h 6857999"/>
              <a:gd name="connsiteX104" fmla="*/ 5577130 w 6456673"/>
              <a:gd name="connsiteY104" fmla="*/ 605142 h 6857999"/>
              <a:gd name="connsiteX105" fmla="*/ 5585725 w 6456673"/>
              <a:gd name="connsiteY105" fmla="*/ 582013 h 6857999"/>
              <a:gd name="connsiteX106" fmla="*/ 5568799 w 6456673"/>
              <a:gd name="connsiteY106" fmla="*/ 533007 h 6857999"/>
              <a:gd name="connsiteX107" fmla="*/ 5647847 w 6456673"/>
              <a:gd name="connsiteY107" fmla="*/ 453959 h 6857999"/>
              <a:gd name="connsiteX108" fmla="*/ 5674698 w 6456673"/>
              <a:gd name="connsiteY108" fmla="*/ 458656 h 6857999"/>
              <a:gd name="connsiteX109" fmla="*/ 5693928 w 6456673"/>
              <a:gd name="connsiteY109" fmla="*/ 443148 h 6857999"/>
              <a:gd name="connsiteX110" fmla="*/ 5662292 w 6456673"/>
              <a:gd name="connsiteY110" fmla="*/ 433046 h 6857999"/>
              <a:gd name="connsiteX111" fmla="*/ 5662203 w 6456673"/>
              <a:gd name="connsiteY111" fmla="*/ 433046 h 6857999"/>
              <a:gd name="connsiteX112" fmla="*/ 5662114 w 6456673"/>
              <a:gd name="connsiteY112" fmla="*/ 432957 h 6857999"/>
              <a:gd name="connsiteX113" fmla="*/ 5647847 w 6456673"/>
              <a:gd name="connsiteY113" fmla="*/ 416917 h 6857999"/>
              <a:gd name="connsiteX114" fmla="*/ 842544 w 6456673"/>
              <a:gd name="connsiteY114" fmla="*/ 0 h 6857999"/>
              <a:gd name="connsiteX115" fmla="*/ 2733870 w 6456673"/>
              <a:gd name="connsiteY115" fmla="*/ 0 h 6857999"/>
              <a:gd name="connsiteX116" fmla="*/ 6456673 w 6456673"/>
              <a:gd name="connsiteY116" fmla="*/ 0 h 6857999"/>
              <a:gd name="connsiteX117" fmla="*/ 6456673 w 6456673"/>
              <a:gd name="connsiteY117" fmla="*/ 1856904 h 6857999"/>
              <a:gd name="connsiteX118" fmla="*/ 6456673 w 6456673"/>
              <a:gd name="connsiteY118" fmla="*/ 6857999 h 6857999"/>
              <a:gd name="connsiteX119" fmla="*/ 818673 w 6456673"/>
              <a:gd name="connsiteY119" fmla="*/ 6857999 h 6857999"/>
              <a:gd name="connsiteX120" fmla="*/ 739464 w 6456673"/>
              <a:gd name="connsiteY120" fmla="*/ 6703345 h 6857999"/>
              <a:gd name="connsiteX121" fmla="*/ 0 w 6456673"/>
              <a:gd name="connsiteY121" fmla="*/ 3452303 h 6857999"/>
              <a:gd name="connsiteX122" fmla="*/ 739464 w 6456673"/>
              <a:gd name="connsiteY122" fmla="*/ 201263 h 6857999"/>
              <a:gd name="connsiteX123" fmla="*/ 842544 w 6456673"/>
              <a:gd name="connsiteY12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981 w 6456673"/>
              <a:gd name="connsiteY50" fmla="*/ 509611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481600 w 6456673"/>
              <a:gd name="connsiteY59" fmla="*/ 534602 h 6857999"/>
              <a:gd name="connsiteX60" fmla="*/ 5494981 w 6456673"/>
              <a:gd name="connsiteY60" fmla="*/ 509611 h 6857999"/>
              <a:gd name="connsiteX61" fmla="*/ 5856897 w 6456673"/>
              <a:gd name="connsiteY61" fmla="*/ 434286 h 6857999"/>
              <a:gd name="connsiteX62" fmla="*/ 5830489 w 6456673"/>
              <a:gd name="connsiteY62" fmla="*/ 438008 h 6857999"/>
              <a:gd name="connsiteX63" fmla="*/ 5809309 w 6456673"/>
              <a:gd name="connsiteY63" fmla="*/ 449085 h 6857999"/>
              <a:gd name="connsiteX64" fmla="*/ 5794776 w 6456673"/>
              <a:gd name="connsiteY64" fmla="*/ 467518 h 6857999"/>
              <a:gd name="connsiteX65" fmla="*/ 5788484 w 6456673"/>
              <a:gd name="connsiteY65" fmla="*/ 493660 h 6857999"/>
              <a:gd name="connsiteX66" fmla="*/ 5829514 w 6456673"/>
              <a:gd name="connsiteY66" fmla="*/ 496673 h 6857999"/>
              <a:gd name="connsiteX67" fmla="*/ 5836781 w 6456673"/>
              <a:gd name="connsiteY67" fmla="*/ 479127 h 6857999"/>
              <a:gd name="connsiteX68" fmla="*/ 5854682 w 6456673"/>
              <a:gd name="connsiteY68" fmla="*/ 472037 h 6857999"/>
              <a:gd name="connsiteX69" fmla="*/ 5871342 w 6456673"/>
              <a:gd name="connsiteY69" fmla="*/ 477620 h 6857999"/>
              <a:gd name="connsiteX70" fmla="*/ 5878431 w 6456673"/>
              <a:gd name="connsiteY70" fmla="*/ 493040 h 6857999"/>
              <a:gd name="connsiteX71" fmla="*/ 5872671 w 6456673"/>
              <a:gd name="connsiteY71" fmla="*/ 508371 h 6857999"/>
              <a:gd name="connsiteX72" fmla="*/ 5861151 w 6456673"/>
              <a:gd name="connsiteY72" fmla="*/ 520157 h 6857999"/>
              <a:gd name="connsiteX73" fmla="*/ 5785914 w 6456673"/>
              <a:gd name="connsiteY73" fmla="*/ 587773 h 6857999"/>
              <a:gd name="connsiteX74" fmla="*/ 5785914 w 6456673"/>
              <a:gd name="connsiteY74" fmla="*/ 631284 h 6857999"/>
              <a:gd name="connsiteX75" fmla="*/ 5921234 w 6456673"/>
              <a:gd name="connsiteY75" fmla="*/ 631284 h 6857999"/>
              <a:gd name="connsiteX76" fmla="*/ 5921234 w 6456673"/>
              <a:gd name="connsiteY76" fmla="*/ 595128 h 6857999"/>
              <a:gd name="connsiteX77" fmla="*/ 5835274 w 6456673"/>
              <a:gd name="connsiteY77" fmla="*/ 595128 h 6857999"/>
              <a:gd name="connsiteX78" fmla="*/ 5894117 w 6456673"/>
              <a:gd name="connsiteY78" fmla="*/ 544527 h 6857999"/>
              <a:gd name="connsiteX79" fmla="*/ 5904219 w 6456673"/>
              <a:gd name="connsiteY79" fmla="*/ 534425 h 6857999"/>
              <a:gd name="connsiteX80" fmla="*/ 5912284 w 6456673"/>
              <a:gd name="connsiteY80" fmla="*/ 523081 h 6857999"/>
              <a:gd name="connsiteX81" fmla="*/ 5917601 w 6456673"/>
              <a:gd name="connsiteY81" fmla="*/ 509434 h 6857999"/>
              <a:gd name="connsiteX82" fmla="*/ 5919550 w 6456673"/>
              <a:gd name="connsiteY82" fmla="*/ 492597 h 6857999"/>
              <a:gd name="connsiteX83" fmla="*/ 5914765 w 6456673"/>
              <a:gd name="connsiteY83" fmla="*/ 467163 h 6857999"/>
              <a:gd name="connsiteX84" fmla="*/ 5901472 w 6456673"/>
              <a:gd name="connsiteY84" fmla="*/ 448997 h 6857999"/>
              <a:gd name="connsiteX85" fmla="*/ 5881533 w 6456673"/>
              <a:gd name="connsiteY85" fmla="*/ 438008 h 6857999"/>
              <a:gd name="connsiteX86" fmla="*/ 5856897 w 6456673"/>
              <a:gd name="connsiteY86" fmla="*/ 434286 h 6857999"/>
              <a:gd name="connsiteX87" fmla="*/ 5722907 w 6456673"/>
              <a:gd name="connsiteY87" fmla="*/ 428614 h 6857999"/>
              <a:gd name="connsiteX88" fmla="*/ 5620198 w 6456673"/>
              <a:gd name="connsiteY88" fmla="*/ 511561 h 6857999"/>
              <a:gd name="connsiteX89" fmla="*/ 5634466 w 6456673"/>
              <a:gd name="connsiteY89" fmla="*/ 521840 h 6857999"/>
              <a:gd name="connsiteX90" fmla="*/ 5647935 w 6456673"/>
              <a:gd name="connsiteY90" fmla="*/ 515460 h 6857999"/>
              <a:gd name="connsiteX91" fmla="*/ 5665393 w 6456673"/>
              <a:gd name="connsiteY91" fmla="*/ 532918 h 6857999"/>
              <a:gd name="connsiteX92" fmla="*/ 5662646 w 6456673"/>
              <a:gd name="connsiteY92" fmla="*/ 542222 h 6857999"/>
              <a:gd name="connsiteX93" fmla="*/ 5676914 w 6456673"/>
              <a:gd name="connsiteY93" fmla="*/ 552502 h 6857999"/>
              <a:gd name="connsiteX94" fmla="*/ 5722907 w 6456673"/>
              <a:gd name="connsiteY94" fmla="*/ 428614 h 6857999"/>
              <a:gd name="connsiteX95" fmla="*/ 5647847 w 6456673"/>
              <a:gd name="connsiteY95" fmla="*/ 416917 h 6857999"/>
              <a:gd name="connsiteX96" fmla="*/ 5633491 w 6456673"/>
              <a:gd name="connsiteY96" fmla="*/ 433046 h 6857999"/>
              <a:gd name="connsiteX97" fmla="*/ 5633402 w 6456673"/>
              <a:gd name="connsiteY97" fmla="*/ 433046 h 6857999"/>
              <a:gd name="connsiteX98" fmla="*/ 5547886 w 6456673"/>
              <a:gd name="connsiteY98" fmla="*/ 518562 h 6857999"/>
              <a:gd name="connsiteX99" fmla="*/ 5547886 w 6456673"/>
              <a:gd name="connsiteY99" fmla="*/ 518651 h 6857999"/>
              <a:gd name="connsiteX100" fmla="*/ 5531757 w 6456673"/>
              <a:gd name="connsiteY100" fmla="*/ 533007 h 6857999"/>
              <a:gd name="connsiteX101" fmla="*/ 5547886 w 6456673"/>
              <a:gd name="connsiteY101" fmla="*/ 547363 h 6857999"/>
              <a:gd name="connsiteX102" fmla="*/ 5547886 w 6456673"/>
              <a:gd name="connsiteY102" fmla="*/ 547452 h 6857999"/>
              <a:gd name="connsiteX103" fmla="*/ 5577130 w 6456673"/>
              <a:gd name="connsiteY103" fmla="*/ 605142 h 6857999"/>
              <a:gd name="connsiteX104" fmla="*/ 5585725 w 6456673"/>
              <a:gd name="connsiteY104" fmla="*/ 582013 h 6857999"/>
              <a:gd name="connsiteX105" fmla="*/ 5568799 w 6456673"/>
              <a:gd name="connsiteY105" fmla="*/ 533007 h 6857999"/>
              <a:gd name="connsiteX106" fmla="*/ 5647847 w 6456673"/>
              <a:gd name="connsiteY106" fmla="*/ 453959 h 6857999"/>
              <a:gd name="connsiteX107" fmla="*/ 5674698 w 6456673"/>
              <a:gd name="connsiteY107" fmla="*/ 458656 h 6857999"/>
              <a:gd name="connsiteX108" fmla="*/ 5693928 w 6456673"/>
              <a:gd name="connsiteY108" fmla="*/ 443148 h 6857999"/>
              <a:gd name="connsiteX109" fmla="*/ 5662292 w 6456673"/>
              <a:gd name="connsiteY109" fmla="*/ 433046 h 6857999"/>
              <a:gd name="connsiteX110" fmla="*/ 5662203 w 6456673"/>
              <a:gd name="connsiteY110" fmla="*/ 433046 h 6857999"/>
              <a:gd name="connsiteX111" fmla="*/ 5662114 w 6456673"/>
              <a:gd name="connsiteY111" fmla="*/ 432957 h 6857999"/>
              <a:gd name="connsiteX112" fmla="*/ 5647847 w 6456673"/>
              <a:gd name="connsiteY112" fmla="*/ 416917 h 6857999"/>
              <a:gd name="connsiteX113" fmla="*/ 842544 w 6456673"/>
              <a:gd name="connsiteY113" fmla="*/ 0 h 6857999"/>
              <a:gd name="connsiteX114" fmla="*/ 2733870 w 6456673"/>
              <a:gd name="connsiteY114" fmla="*/ 0 h 6857999"/>
              <a:gd name="connsiteX115" fmla="*/ 6456673 w 6456673"/>
              <a:gd name="connsiteY115" fmla="*/ 0 h 6857999"/>
              <a:gd name="connsiteX116" fmla="*/ 6456673 w 6456673"/>
              <a:gd name="connsiteY116" fmla="*/ 1856904 h 6857999"/>
              <a:gd name="connsiteX117" fmla="*/ 6456673 w 6456673"/>
              <a:gd name="connsiteY117" fmla="*/ 6857999 h 6857999"/>
              <a:gd name="connsiteX118" fmla="*/ 818673 w 6456673"/>
              <a:gd name="connsiteY118" fmla="*/ 6857999 h 6857999"/>
              <a:gd name="connsiteX119" fmla="*/ 739464 w 6456673"/>
              <a:gd name="connsiteY119" fmla="*/ 6703345 h 6857999"/>
              <a:gd name="connsiteX120" fmla="*/ 0 w 6456673"/>
              <a:gd name="connsiteY120" fmla="*/ 3452303 h 6857999"/>
              <a:gd name="connsiteX121" fmla="*/ 739464 w 6456673"/>
              <a:gd name="connsiteY121" fmla="*/ 201263 h 6857999"/>
              <a:gd name="connsiteX122" fmla="*/ 842544 w 6456673"/>
              <a:gd name="connsiteY12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4029 w 6456673"/>
              <a:gd name="connsiteY50" fmla="*/ 512468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481600 w 6456673"/>
              <a:gd name="connsiteY59" fmla="*/ 534602 h 6857999"/>
              <a:gd name="connsiteX60" fmla="*/ 5494029 w 6456673"/>
              <a:gd name="connsiteY60" fmla="*/ 512468 h 6857999"/>
              <a:gd name="connsiteX61" fmla="*/ 5856897 w 6456673"/>
              <a:gd name="connsiteY61" fmla="*/ 434286 h 6857999"/>
              <a:gd name="connsiteX62" fmla="*/ 5830489 w 6456673"/>
              <a:gd name="connsiteY62" fmla="*/ 438008 h 6857999"/>
              <a:gd name="connsiteX63" fmla="*/ 5809309 w 6456673"/>
              <a:gd name="connsiteY63" fmla="*/ 449085 h 6857999"/>
              <a:gd name="connsiteX64" fmla="*/ 5794776 w 6456673"/>
              <a:gd name="connsiteY64" fmla="*/ 467518 h 6857999"/>
              <a:gd name="connsiteX65" fmla="*/ 5788484 w 6456673"/>
              <a:gd name="connsiteY65" fmla="*/ 493660 h 6857999"/>
              <a:gd name="connsiteX66" fmla="*/ 5829514 w 6456673"/>
              <a:gd name="connsiteY66" fmla="*/ 496673 h 6857999"/>
              <a:gd name="connsiteX67" fmla="*/ 5836781 w 6456673"/>
              <a:gd name="connsiteY67" fmla="*/ 479127 h 6857999"/>
              <a:gd name="connsiteX68" fmla="*/ 5854682 w 6456673"/>
              <a:gd name="connsiteY68" fmla="*/ 472037 h 6857999"/>
              <a:gd name="connsiteX69" fmla="*/ 5871342 w 6456673"/>
              <a:gd name="connsiteY69" fmla="*/ 477620 h 6857999"/>
              <a:gd name="connsiteX70" fmla="*/ 5878431 w 6456673"/>
              <a:gd name="connsiteY70" fmla="*/ 493040 h 6857999"/>
              <a:gd name="connsiteX71" fmla="*/ 5872671 w 6456673"/>
              <a:gd name="connsiteY71" fmla="*/ 508371 h 6857999"/>
              <a:gd name="connsiteX72" fmla="*/ 5861151 w 6456673"/>
              <a:gd name="connsiteY72" fmla="*/ 520157 h 6857999"/>
              <a:gd name="connsiteX73" fmla="*/ 5785914 w 6456673"/>
              <a:gd name="connsiteY73" fmla="*/ 587773 h 6857999"/>
              <a:gd name="connsiteX74" fmla="*/ 5785914 w 6456673"/>
              <a:gd name="connsiteY74" fmla="*/ 631284 h 6857999"/>
              <a:gd name="connsiteX75" fmla="*/ 5921234 w 6456673"/>
              <a:gd name="connsiteY75" fmla="*/ 631284 h 6857999"/>
              <a:gd name="connsiteX76" fmla="*/ 5921234 w 6456673"/>
              <a:gd name="connsiteY76" fmla="*/ 595128 h 6857999"/>
              <a:gd name="connsiteX77" fmla="*/ 5835274 w 6456673"/>
              <a:gd name="connsiteY77" fmla="*/ 595128 h 6857999"/>
              <a:gd name="connsiteX78" fmla="*/ 5894117 w 6456673"/>
              <a:gd name="connsiteY78" fmla="*/ 544527 h 6857999"/>
              <a:gd name="connsiteX79" fmla="*/ 5904219 w 6456673"/>
              <a:gd name="connsiteY79" fmla="*/ 534425 h 6857999"/>
              <a:gd name="connsiteX80" fmla="*/ 5912284 w 6456673"/>
              <a:gd name="connsiteY80" fmla="*/ 523081 h 6857999"/>
              <a:gd name="connsiteX81" fmla="*/ 5917601 w 6456673"/>
              <a:gd name="connsiteY81" fmla="*/ 509434 h 6857999"/>
              <a:gd name="connsiteX82" fmla="*/ 5919550 w 6456673"/>
              <a:gd name="connsiteY82" fmla="*/ 492597 h 6857999"/>
              <a:gd name="connsiteX83" fmla="*/ 5914765 w 6456673"/>
              <a:gd name="connsiteY83" fmla="*/ 467163 h 6857999"/>
              <a:gd name="connsiteX84" fmla="*/ 5901472 w 6456673"/>
              <a:gd name="connsiteY84" fmla="*/ 448997 h 6857999"/>
              <a:gd name="connsiteX85" fmla="*/ 5881533 w 6456673"/>
              <a:gd name="connsiteY85" fmla="*/ 438008 h 6857999"/>
              <a:gd name="connsiteX86" fmla="*/ 5856897 w 6456673"/>
              <a:gd name="connsiteY86" fmla="*/ 434286 h 6857999"/>
              <a:gd name="connsiteX87" fmla="*/ 5722907 w 6456673"/>
              <a:gd name="connsiteY87" fmla="*/ 428614 h 6857999"/>
              <a:gd name="connsiteX88" fmla="*/ 5620198 w 6456673"/>
              <a:gd name="connsiteY88" fmla="*/ 511561 h 6857999"/>
              <a:gd name="connsiteX89" fmla="*/ 5634466 w 6456673"/>
              <a:gd name="connsiteY89" fmla="*/ 521840 h 6857999"/>
              <a:gd name="connsiteX90" fmla="*/ 5647935 w 6456673"/>
              <a:gd name="connsiteY90" fmla="*/ 515460 h 6857999"/>
              <a:gd name="connsiteX91" fmla="*/ 5665393 w 6456673"/>
              <a:gd name="connsiteY91" fmla="*/ 532918 h 6857999"/>
              <a:gd name="connsiteX92" fmla="*/ 5662646 w 6456673"/>
              <a:gd name="connsiteY92" fmla="*/ 542222 h 6857999"/>
              <a:gd name="connsiteX93" fmla="*/ 5676914 w 6456673"/>
              <a:gd name="connsiteY93" fmla="*/ 552502 h 6857999"/>
              <a:gd name="connsiteX94" fmla="*/ 5722907 w 6456673"/>
              <a:gd name="connsiteY94" fmla="*/ 428614 h 6857999"/>
              <a:gd name="connsiteX95" fmla="*/ 5647847 w 6456673"/>
              <a:gd name="connsiteY95" fmla="*/ 416917 h 6857999"/>
              <a:gd name="connsiteX96" fmla="*/ 5633491 w 6456673"/>
              <a:gd name="connsiteY96" fmla="*/ 433046 h 6857999"/>
              <a:gd name="connsiteX97" fmla="*/ 5633402 w 6456673"/>
              <a:gd name="connsiteY97" fmla="*/ 433046 h 6857999"/>
              <a:gd name="connsiteX98" fmla="*/ 5547886 w 6456673"/>
              <a:gd name="connsiteY98" fmla="*/ 518562 h 6857999"/>
              <a:gd name="connsiteX99" fmla="*/ 5547886 w 6456673"/>
              <a:gd name="connsiteY99" fmla="*/ 518651 h 6857999"/>
              <a:gd name="connsiteX100" fmla="*/ 5531757 w 6456673"/>
              <a:gd name="connsiteY100" fmla="*/ 533007 h 6857999"/>
              <a:gd name="connsiteX101" fmla="*/ 5547886 w 6456673"/>
              <a:gd name="connsiteY101" fmla="*/ 547363 h 6857999"/>
              <a:gd name="connsiteX102" fmla="*/ 5547886 w 6456673"/>
              <a:gd name="connsiteY102" fmla="*/ 547452 h 6857999"/>
              <a:gd name="connsiteX103" fmla="*/ 5577130 w 6456673"/>
              <a:gd name="connsiteY103" fmla="*/ 605142 h 6857999"/>
              <a:gd name="connsiteX104" fmla="*/ 5585725 w 6456673"/>
              <a:gd name="connsiteY104" fmla="*/ 582013 h 6857999"/>
              <a:gd name="connsiteX105" fmla="*/ 5568799 w 6456673"/>
              <a:gd name="connsiteY105" fmla="*/ 533007 h 6857999"/>
              <a:gd name="connsiteX106" fmla="*/ 5647847 w 6456673"/>
              <a:gd name="connsiteY106" fmla="*/ 453959 h 6857999"/>
              <a:gd name="connsiteX107" fmla="*/ 5674698 w 6456673"/>
              <a:gd name="connsiteY107" fmla="*/ 458656 h 6857999"/>
              <a:gd name="connsiteX108" fmla="*/ 5693928 w 6456673"/>
              <a:gd name="connsiteY108" fmla="*/ 443148 h 6857999"/>
              <a:gd name="connsiteX109" fmla="*/ 5662292 w 6456673"/>
              <a:gd name="connsiteY109" fmla="*/ 433046 h 6857999"/>
              <a:gd name="connsiteX110" fmla="*/ 5662203 w 6456673"/>
              <a:gd name="connsiteY110" fmla="*/ 433046 h 6857999"/>
              <a:gd name="connsiteX111" fmla="*/ 5662114 w 6456673"/>
              <a:gd name="connsiteY111" fmla="*/ 432957 h 6857999"/>
              <a:gd name="connsiteX112" fmla="*/ 5647847 w 6456673"/>
              <a:gd name="connsiteY112" fmla="*/ 416917 h 6857999"/>
              <a:gd name="connsiteX113" fmla="*/ 842544 w 6456673"/>
              <a:gd name="connsiteY113" fmla="*/ 0 h 6857999"/>
              <a:gd name="connsiteX114" fmla="*/ 2733870 w 6456673"/>
              <a:gd name="connsiteY114" fmla="*/ 0 h 6857999"/>
              <a:gd name="connsiteX115" fmla="*/ 6456673 w 6456673"/>
              <a:gd name="connsiteY115" fmla="*/ 0 h 6857999"/>
              <a:gd name="connsiteX116" fmla="*/ 6456673 w 6456673"/>
              <a:gd name="connsiteY116" fmla="*/ 1856904 h 6857999"/>
              <a:gd name="connsiteX117" fmla="*/ 6456673 w 6456673"/>
              <a:gd name="connsiteY117" fmla="*/ 6857999 h 6857999"/>
              <a:gd name="connsiteX118" fmla="*/ 818673 w 6456673"/>
              <a:gd name="connsiteY118" fmla="*/ 6857999 h 6857999"/>
              <a:gd name="connsiteX119" fmla="*/ 739464 w 6456673"/>
              <a:gd name="connsiteY119" fmla="*/ 6703345 h 6857999"/>
              <a:gd name="connsiteX120" fmla="*/ 0 w 6456673"/>
              <a:gd name="connsiteY120" fmla="*/ 3452303 h 6857999"/>
              <a:gd name="connsiteX121" fmla="*/ 739464 w 6456673"/>
              <a:gd name="connsiteY121" fmla="*/ 201263 h 6857999"/>
              <a:gd name="connsiteX122" fmla="*/ 842544 w 6456673"/>
              <a:gd name="connsiteY12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81600 w 6456673"/>
              <a:gd name="connsiteY50" fmla="*/ 534602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481600 w 6456673"/>
              <a:gd name="connsiteY59" fmla="*/ 534602 h 6857999"/>
              <a:gd name="connsiteX60" fmla="*/ 5856897 w 6456673"/>
              <a:gd name="connsiteY60" fmla="*/ 434286 h 6857999"/>
              <a:gd name="connsiteX61" fmla="*/ 5830489 w 6456673"/>
              <a:gd name="connsiteY61" fmla="*/ 438008 h 6857999"/>
              <a:gd name="connsiteX62" fmla="*/ 5809309 w 6456673"/>
              <a:gd name="connsiteY62" fmla="*/ 449085 h 6857999"/>
              <a:gd name="connsiteX63" fmla="*/ 5794776 w 6456673"/>
              <a:gd name="connsiteY63" fmla="*/ 467518 h 6857999"/>
              <a:gd name="connsiteX64" fmla="*/ 5788484 w 6456673"/>
              <a:gd name="connsiteY64" fmla="*/ 493660 h 6857999"/>
              <a:gd name="connsiteX65" fmla="*/ 5829514 w 6456673"/>
              <a:gd name="connsiteY65" fmla="*/ 496673 h 6857999"/>
              <a:gd name="connsiteX66" fmla="*/ 5836781 w 6456673"/>
              <a:gd name="connsiteY66" fmla="*/ 479127 h 6857999"/>
              <a:gd name="connsiteX67" fmla="*/ 5854682 w 6456673"/>
              <a:gd name="connsiteY67" fmla="*/ 472037 h 6857999"/>
              <a:gd name="connsiteX68" fmla="*/ 5871342 w 6456673"/>
              <a:gd name="connsiteY68" fmla="*/ 477620 h 6857999"/>
              <a:gd name="connsiteX69" fmla="*/ 5878431 w 6456673"/>
              <a:gd name="connsiteY69" fmla="*/ 493040 h 6857999"/>
              <a:gd name="connsiteX70" fmla="*/ 5872671 w 6456673"/>
              <a:gd name="connsiteY70" fmla="*/ 508371 h 6857999"/>
              <a:gd name="connsiteX71" fmla="*/ 5861151 w 6456673"/>
              <a:gd name="connsiteY71" fmla="*/ 520157 h 6857999"/>
              <a:gd name="connsiteX72" fmla="*/ 5785914 w 6456673"/>
              <a:gd name="connsiteY72" fmla="*/ 587773 h 6857999"/>
              <a:gd name="connsiteX73" fmla="*/ 5785914 w 6456673"/>
              <a:gd name="connsiteY73" fmla="*/ 631284 h 6857999"/>
              <a:gd name="connsiteX74" fmla="*/ 5921234 w 6456673"/>
              <a:gd name="connsiteY74" fmla="*/ 631284 h 6857999"/>
              <a:gd name="connsiteX75" fmla="*/ 5921234 w 6456673"/>
              <a:gd name="connsiteY75" fmla="*/ 595128 h 6857999"/>
              <a:gd name="connsiteX76" fmla="*/ 5835274 w 6456673"/>
              <a:gd name="connsiteY76" fmla="*/ 595128 h 6857999"/>
              <a:gd name="connsiteX77" fmla="*/ 5894117 w 6456673"/>
              <a:gd name="connsiteY77" fmla="*/ 544527 h 6857999"/>
              <a:gd name="connsiteX78" fmla="*/ 5904219 w 6456673"/>
              <a:gd name="connsiteY78" fmla="*/ 534425 h 6857999"/>
              <a:gd name="connsiteX79" fmla="*/ 5912284 w 6456673"/>
              <a:gd name="connsiteY79" fmla="*/ 523081 h 6857999"/>
              <a:gd name="connsiteX80" fmla="*/ 5917601 w 6456673"/>
              <a:gd name="connsiteY80" fmla="*/ 509434 h 6857999"/>
              <a:gd name="connsiteX81" fmla="*/ 5919550 w 6456673"/>
              <a:gd name="connsiteY81" fmla="*/ 492597 h 6857999"/>
              <a:gd name="connsiteX82" fmla="*/ 5914765 w 6456673"/>
              <a:gd name="connsiteY82" fmla="*/ 467163 h 6857999"/>
              <a:gd name="connsiteX83" fmla="*/ 5901472 w 6456673"/>
              <a:gd name="connsiteY83" fmla="*/ 448997 h 6857999"/>
              <a:gd name="connsiteX84" fmla="*/ 5881533 w 6456673"/>
              <a:gd name="connsiteY84" fmla="*/ 438008 h 6857999"/>
              <a:gd name="connsiteX85" fmla="*/ 5856897 w 6456673"/>
              <a:gd name="connsiteY85" fmla="*/ 434286 h 6857999"/>
              <a:gd name="connsiteX86" fmla="*/ 5722907 w 6456673"/>
              <a:gd name="connsiteY86" fmla="*/ 428614 h 6857999"/>
              <a:gd name="connsiteX87" fmla="*/ 5620198 w 6456673"/>
              <a:gd name="connsiteY87" fmla="*/ 511561 h 6857999"/>
              <a:gd name="connsiteX88" fmla="*/ 5634466 w 6456673"/>
              <a:gd name="connsiteY88" fmla="*/ 521840 h 6857999"/>
              <a:gd name="connsiteX89" fmla="*/ 5647935 w 6456673"/>
              <a:gd name="connsiteY89" fmla="*/ 515460 h 6857999"/>
              <a:gd name="connsiteX90" fmla="*/ 5665393 w 6456673"/>
              <a:gd name="connsiteY90" fmla="*/ 532918 h 6857999"/>
              <a:gd name="connsiteX91" fmla="*/ 5662646 w 6456673"/>
              <a:gd name="connsiteY91" fmla="*/ 542222 h 6857999"/>
              <a:gd name="connsiteX92" fmla="*/ 5676914 w 6456673"/>
              <a:gd name="connsiteY92" fmla="*/ 552502 h 6857999"/>
              <a:gd name="connsiteX93" fmla="*/ 5722907 w 6456673"/>
              <a:gd name="connsiteY93" fmla="*/ 428614 h 6857999"/>
              <a:gd name="connsiteX94" fmla="*/ 5647847 w 6456673"/>
              <a:gd name="connsiteY94" fmla="*/ 416917 h 6857999"/>
              <a:gd name="connsiteX95" fmla="*/ 5633491 w 6456673"/>
              <a:gd name="connsiteY95" fmla="*/ 433046 h 6857999"/>
              <a:gd name="connsiteX96" fmla="*/ 5633402 w 6456673"/>
              <a:gd name="connsiteY96" fmla="*/ 433046 h 6857999"/>
              <a:gd name="connsiteX97" fmla="*/ 5547886 w 6456673"/>
              <a:gd name="connsiteY97" fmla="*/ 518562 h 6857999"/>
              <a:gd name="connsiteX98" fmla="*/ 5547886 w 6456673"/>
              <a:gd name="connsiteY98" fmla="*/ 518651 h 6857999"/>
              <a:gd name="connsiteX99" fmla="*/ 5531757 w 6456673"/>
              <a:gd name="connsiteY99" fmla="*/ 533007 h 6857999"/>
              <a:gd name="connsiteX100" fmla="*/ 5547886 w 6456673"/>
              <a:gd name="connsiteY100" fmla="*/ 547363 h 6857999"/>
              <a:gd name="connsiteX101" fmla="*/ 5547886 w 6456673"/>
              <a:gd name="connsiteY101" fmla="*/ 547452 h 6857999"/>
              <a:gd name="connsiteX102" fmla="*/ 5577130 w 6456673"/>
              <a:gd name="connsiteY102" fmla="*/ 605142 h 6857999"/>
              <a:gd name="connsiteX103" fmla="*/ 5585725 w 6456673"/>
              <a:gd name="connsiteY103" fmla="*/ 582013 h 6857999"/>
              <a:gd name="connsiteX104" fmla="*/ 5568799 w 6456673"/>
              <a:gd name="connsiteY104" fmla="*/ 533007 h 6857999"/>
              <a:gd name="connsiteX105" fmla="*/ 5647847 w 6456673"/>
              <a:gd name="connsiteY105" fmla="*/ 453959 h 6857999"/>
              <a:gd name="connsiteX106" fmla="*/ 5674698 w 6456673"/>
              <a:gd name="connsiteY106" fmla="*/ 458656 h 6857999"/>
              <a:gd name="connsiteX107" fmla="*/ 5693928 w 6456673"/>
              <a:gd name="connsiteY107" fmla="*/ 443148 h 6857999"/>
              <a:gd name="connsiteX108" fmla="*/ 5662292 w 6456673"/>
              <a:gd name="connsiteY108" fmla="*/ 433046 h 6857999"/>
              <a:gd name="connsiteX109" fmla="*/ 5662203 w 6456673"/>
              <a:gd name="connsiteY109" fmla="*/ 433046 h 6857999"/>
              <a:gd name="connsiteX110" fmla="*/ 5662114 w 6456673"/>
              <a:gd name="connsiteY110" fmla="*/ 432957 h 6857999"/>
              <a:gd name="connsiteX111" fmla="*/ 5647847 w 6456673"/>
              <a:gd name="connsiteY111" fmla="*/ 416917 h 6857999"/>
              <a:gd name="connsiteX112" fmla="*/ 842544 w 6456673"/>
              <a:gd name="connsiteY112" fmla="*/ 0 h 6857999"/>
              <a:gd name="connsiteX113" fmla="*/ 2733870 w 6456673"/>
              <a:gd name="connsiteY113" fmla="*/ 0 h 6857999"/>
              <a:gd name="connsiteX114" fmla="*/ 6456673 w 6456673"/>
              <a:gd name="connsiteY114" fmla="*/ 0 h 6857999"/>
              <a:gd name="connsiteX115" fmla="*/ 6456673 w 6456673"/>
              <a:gd name="connsiteY115" fmla="*/ 1856904 h 6857999"/>
              <a:gd name="connsiteX116" fmla="*/ 6456673 w 6456673"/>
              <a:gd name="connsiteY116" fmla="*/ 6857999 h 6857999"/>
              <a:gd name="connsiteX117" fmla="*/ 818673 w 6456673"/>
              <a:gd name="connsiteY117" fmla="*/ 6857999 h 6857999"/>
              <a:gd name="connsiteX118" fmla="*/ 739464 w 6456673"/>
              <a:gd name="connsiteY118" fmla="*/ 6703345 h 6857999"/>
              <a:gd name="connsiteX119" fmla="*/ 0 w 6456673"/>
              <a:gd name="connsiteY119" fmla="*/ 3452303 h 6857999"/>
              <a:gd name="connsiteX120" fmla="*/ 739464 w 6456673"/>
              <a:gd name="connsiteY120" fmla="*/ 201263 h 6857999"/>
              <a:gd name="connsiteX121" fmla="*/ 842544 w 6456673"/>
              <a:gd name="connsiteY12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71497 w 6456673"/>
              <a:gd name="connsiteY50" fmla="*/ 544704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471497 w 6456673"/>
              <a:gd name="connsiteY58" fmla="*/ 544704 h 6857999"/>
              <a:gd name="connsiteX59" fmla="*/ 5856897 w 6456673"/>
              <a:gd name="connsiteY59" fmla="*/ 434286 h 6857999"/>
              <a:gd name="connsiteX60" fmla="*/ 5830489 w 6456673"/>
              <a:gd name="connsiteY60" fmla="*/ 438008 h 6857999"/>
              <a:gd name="connsiteX61" fmla="*/ 5809309 w 6456673"/>
              <a:gd name="connsiteY61" fmla="*/ 449085 h 6857999"/>
              <a:gd name="connsiteX62" fmla="*/ 5794776 w 6456673"/>
              <a:gd name="connsiteY62" fmla="*/ 467518 h 6857999"/>
              <a:gd name="connsiteX63" fmla="*/ 5788484 w 6456673"/>
              <a:gd name="connsiteY63" fmla="*/ 493660 h 6857999"/>
              <a:gd name="connsiteX64" fmla="*/ 5829514 w 6456673"/>
              <a:gd name="connsiteY64" fmla="*/ 496673 h 6857999"/>
              <a:gd name="connsiteX65" fmla="*/ 5836781 w 6456673"/>
              <a:gd name="connsiteY65" fmla="*/ 479127 h 6857999"/>
              <a:gd name="connsiteX66" fmla="*/ 5854682 w 6456673"/>
              <a:gd name="connsiteY66" fmla="*/ 472037 h 6857999"/>
              <a:gd name="connsiteX67" fmla="*/ 5871342 w 6456673"/>
              <a:gd name="connsiteY67" fmla="*/ 477620 h 6857999"/>
              <a:gd name="connsiteX68" fmla="*/ 5878431 w 6456673"/>
              <a:gd name="connsiteY68" fmla="*/ 493040 h 6857999"/>
              <a:gd name="connsiteX69" fmla="*/ 5872671 w 6456673"/>
              <a:gd name="connsiteY69" fmla="*/ 508371 h 6857999"/>
              <a:gd name="connsiteX70" fmla="*/ 5861151 w 6456673"/>
              <a:gd name="connsiteY70" fmla="*/ 520157 h 6857999"/>
              <a:gd name="connsiteX71" fmla="*/ 5785914 w 6456673"/>
              <a:gd name="connsiteY71" fmla="*/ 587773 h 6857999"/>
              <a:gd name="connsiteX72" fmla="*/ 5785914 w 6456673"/>
              <a:gd name="connsiteY72" fmla="*/ 631284 h 6857999"/>
              <a:gd name="connsiteX73" fmla="*/ 5921234 w 6456673"/>
              <a:gd name="connsiteY73" fmla="*/ 631284 h 6857999"/>
              <a:gd name="connsiteX74" fmla="*/ 5921234 w 6456673"/>
              <a:gd name="connsiteY74" fmla="*/ 595128 h 6857999"/>
              <a:gd name="connsiteX75" fmla="*/ 5835274 w 6456673"/>
              <a:gd name="connsiteY75" fmla="*/ 595128 h 6857999"/>
              <a:gd name="connsiteX76" fmla="*/ 5894117 w 6456673"/>
              <a:gd name="connsiteY76" fmla="*/ 544527 h 6857999"/>
              <a:gd name="connsiteX77" fmla="*/ 5904219 w 6456673"/>
              <a:gd name="connsiteY77" fmla="*/ 534425 h 6857999"/>
              <a:gd name="connsiteX78" fmla="*/ 5912284 w 6456673"/>
              <a:gd name="connsiteY78" fmla="*/ 523081 h 6857999"/>
              <a:gd name="connsiteX79" fmla="*/ 5917601 w 6456673"/>
              <a:gd name="connsiteY79" fmla="*/ 509434 h 6857999"/>
              <a:gd name="connsiteX80" fmla="*/ 5919550 w 6456673"/>
              <a:gd name="connsiteY80" fmla="*/ 492597 h 6857999"/>
              <a:gd name="connsiteX81" fmla="*/ 5914765 w 6456673"/>
              <a:gd name="connsiteY81" fmla="*/ 467163 h 6857999"/>
              <a:gd name="connsiteX82" fmla="*/ 5901472 w 6456673"/>
              <a:gd name="connsiteY82" fmla="*/ 448997 h 6857999"/>
              <a:gd name="connsiteX83" fmla="*/ 5881533 w 6456673"/>
              <a:gd name="connsiteY83" fmla="*/ 438008 h 6857999"/>
              <a:gd name="connsiteX84" fmla="*/ 5856897 w 6456673"/>
              <a:gd name="connsiteY84" fmla="*/ 434286 h 6857999"/>
              <a:gd name="connsiteX85" fmla="*/ 5722907 w 6456673"/>
              <a:gd name="connsiteY85" fmla="*/ 428614 h 6857999"/>
              <a:gd name="connsiteX86" fmla="*/ 5620198 w 6456673"/>
              <a:gd name="connsiteY86" fmla="*/ 511561 h 6857999"/>
              <a:gd name="connsiteX87" fmla="*/ 5634466 w 6456673"/>
              <a:gd name="connsiteY87" fmla="*/ 521840 h 6857999"/>
              <a:gd name="connsiteX88" fmla="*/ 5647935 w 6456673"/>
              <a:gd name="connsiteY88" fmla="*/ 515460 h 6857999"/>
              <a:gd name="connsiteX89" fmla="*/ 5665393 w 6456673"/>
              <a:gd name="connsiteY89" fmla="*/ 532918 h 6857999"/>
              <a:gd name="connsiteX90" fmla="*/ 5662646 w 6456673"/>
              <a:gd name="connsiteY90" fmla="*/ 542222 h 6857999"/>
              <a:gd name="connsiteX91" fmla="*/ 5676914 w 6456673"/>
              <a:gd name="connsiteY91" fmla="*/ 552502 h 6857999"/>
              <a:gd name="connsiteX92" fmla="*/ 5722907 w 6456673"/>
              <a:gd name="connsiteY92" fmla="*/ 428614 h 6857999"/>
              <a:gd name="connsiteX93" fmla="*/ 5647847 w 6456673"/>
              <a:gd name="connsiteY93" fmla="*/ 416917 h 6857999"/>
              <a:gd name="connsiteX94" fmla="*/ 5633491 w 6456673"/>
              <a:gd name="connsiteY94" fmla="*/ 433046 h 6857999"/>
              <a:gd name="connsiteX95" fmla="*/ 5633402 w 6456673"/>
              <a:gd name="connsiteY95" fmla="*/ 433046 h 6857999"/>
              <a:gd name="connsiteX96" fmla="*/ 5547886 w 6456673"/>
              <a:gd name="connsiteY96" fmla="*/ 518562 h 6857999"/>
              <a:gd name="connsiteX97" fmla="*/ 5547886 w 6456673"/>
              <a:gd name="connsiteY97" fmla="*/ 518651 h 6857999"/>
              <a:gd name="connsiteX98" fmla="*/ 5531757 w 6456673"/>
              <a:gd name="connsiteY98" fmla="*/ 533007 h 6857999"/>
              <a:gd name="connsiteX99" fmla="*/ 5547886 w 6456673"/>
              <a:gd name="connsiteY99" fmla="*/ 547363 h 6857999"/>
              <a:gd name="connsiteX100" fmla="*/ 5547886 w 6456673"/>
              <a:gd name="connsiteY100" fmla="*/ 547452 h 6857999"/>
              <a:gd name="connsiteX101" fmla="*/ 5577130 w 6456673"/>
              <a:gd name="connsiteY101" fmla="*/ 605142 h 6857999"/>
              <a:gd name="connsiteX102" fmla="*/ 5585725 w 6456673"/>
              <a:gd name="connsiteY102" fmla="*/ 582013 h 6857999"/>
              <a:gd name="connsiteX103" fmla="*/ 5568799 w 6456673"/>
              <a:gd name="connsiteY103" fmla="*/ 533007 h 6857999"/>
              <a:gd name="connsiteX104" fmla="*/ 5647847 w 6456673"/>
              <a:gd name="connsiteY104" fmla="*/ 453959 h 6857999"/>
              <a:gd name="connsiteX105" fmla="*/ 5674698 w 6456673"/>
              <a:gd name="connsiteY105" fmla="*/ 458656 h 6857999"/>
              <a:gd name="connsiteX106" fmla="*/ 5693928 w 6456673"/>
              <a:gd name="connsiteY106" fmla="*/ 443148 h 6857999"/>
              <a:gd name="connsiteX107" fmla="*/ 5662292 w 6456673"/>
              <a:gd name="connsiteY107" fmla="*/ 433046 h 6857999"/>
              <a:gd name="connsiteX108" fmla="*/ 5662203 w 6456673"/>
              <a:gd name="connsiteY108" fmla="*/ 433046 h 6857999"/>
              <a:gd name="connsiteX109" fmla="*/ 5662114 w 6456673"/>
              <a:gd name="connsiteY109" fmla="*/ 432957 h 6857999"/>
              <a:gd name="connsiteX110" fmla="*/ 5647847 w 6456673"/>
              <a:gd name="connsiteY110" fmla="*/ 416917 h 6857999"/>
              <a:gd name="connsiteX111" fmla="*/ 842544 w 6456673"/>
              <a:gd name="connsiteY111" fmla="*/ 0 h 6857999"/>
              <a:gd name="connsiteX112" fmla="*/ 2733870 w 6456673"/>
              <a:gd name="connsiteY112" fmla="*/ 0 h 6857999"/>
              <a:gd name="connsiteX113" fmla="*/ 6456673 w 6456673"/>
              <a:gd name="connsiteY113" fmla="*/ 0 h 6857999"/>
              <a:gd name="connsiteX114" fmla="*/ 6456673 w 6456673"/>
              <a:gd name="connsiteY114" fmla="*/ 1856904 h 6857999"/>
              <a:gd name="connsiteX115" fmla="*/ 6456673 w 6456673"/>
              <a:gd name="connsiteY115" fmla="*/ 6857999 h 6857999"/>
              <a:gd name="connsiteX116" fmla="*/ 818673 w 6456673"/>
              <a:gd name="connsiteY116" fmla="*/ 6857999 h 6857999"/>
              <a:gd name="connsiteX117" fmla="*/ 739464 w 6456673"/>
              <a:gd name="connsiteY117" fmla="*/ 6703345 h 6857999"/>
              <a:gd name="connsiteX118" fmla="*/ 0 w 6456673"/>
              <a:gd name="connsiteY118" fmla="*/ 3452303 h 6857999"/>
              <a:gd name="connsiteX119" fmla="*/ 739464 w 6456673"/>
              <a:gd name="connsiteY119" fmla="*/ 201263 h 6857999"/>
              <a:gd name="connsiteX120" fmla="*/ 842544 w 6456673"/>
              <a:gd name="connsiteY12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12655 w 6456673"/>
              <a:gd name="connsiteY50" fmla="*/ 595305 h 6857999"/>
              <a:gd name="connsiteX51" fmla="*/ 5365864 w 6456673"/>
              <a:gd name="connsiteY51" fmla="*/ 493837 h 6857999"/>
              <a:gd name="connsiteX52" fmla="*/ 5450140 w 6456673"/>
              <a:gd name="connsiteY52" fmla="*/ 508548 h 6857999"/>
              <a:gd name="connsiteX53" fmla="*/ 5363383 w 6456673"/>
              <a:gd name="connsiteY53" fmla="*/ 587950 h 6857999"/>
              <a:gd name="connsiteX54" fmla="*/ 5363383 w 6456673"/>
              <a:gd name="connsiteY54" fmla="*/ 631461 h 6857999"/>
              <a:gd name="connsiteX55" fmla="*/ 5498614 w 6456673"/>
              <a:gd name="connsiteY55" fmla="*/ 631461 h 6857999"/>
              <a:gd name="connsiteX56" fmla="*/ 5498614 w 6456673"/>
              <a:gd name="connsiteY56" fmla="*/ 595305 h 6857999"/>
              <a:gd name="connsiteX57" fmla="*/ 5412655 w 6456673"/>
              <a:gd name="connsiteY57" fmla="*/ 595305 h 6857999"/>
              <a:gd name="connsiteX58" fmla="*/ 5856897 w 6456673"/>
              <a:gd name="connsiteY58" fmla="*/ 434286 h 6857999"/>
              <a:gd name="connsiteX59" fmla="*/ 5830489 w 6456673"/>
              <a:gd name="connsiteY59" fmla="*/ 438008 h 6857999"/>
              <a:gd name="connsiteX60" fmla="*/ 5809309 w 6456673"/>
              <a:gd name="connsiteY60" fmla="*/ 449085 h 6857999"/>
              <a:gd name="connsiteX61" fmla="*/ 5794776 w 6456673"/>
              <a:gd name="connsiteY61" fmla="*/ 467518 h 6857999"/>
              <a:gd name="connsiteX62" fmla="*/ 5788484 w 6456673"/>
              <a:gd name="connsiteY62" fmla="*/ 493660 h 6857999"/>
              <a:gd name="connsiteX63" fmla="*/ 5829514 w 6456673"/>
              <a:gd name="connsiteY63" fmla="*/ 496673 h 6857999"/>
              <a:gd name="connsiteX64" fmla="*/ 5836781 w 6456673"/>
              <a:gd name="connsiteY64" fmla="*/ 479127 h 6857999"/>
              <a:gd name="connsiteX65" fmla="*/ 5854682 w 6456673"/>
              <a:gd name="connsiteY65" fmla="*/ 472037 h 6857999"/>
              <a:gd name="connsiteX66" fmla="*/ 5871342 w 6456673"/>
              <a:gd name="connsiteY66" fmla="*/ 477620 h 6857999"/>
              <a:gd name="connsiteX67" fmla="*/ 5878431 w 6456673"/>
              <a:gd name="connsiteY67" fmla="*/ 493040 h 6857999"/>
              <a:gd name="connsiteX68" fmla="*/ 5872671 w 6456673"/>
              <a:gd name="connsiteY68" fmla="*/ 508371 h 6857999"/>
              <a:gd name="connsiteX69" fmla="*/ 5861151 w 6456673"/>
              <a:gd name="connsiteY69" fmla="*/ 520157 h 6857999"/>
              <a:gd name="connsiteX70" fmla="*/ 5785914 w 6456673"/>
              <a:gd name="connsiteY70" fmla="*/ 587773 h 6857999"/>
              <a:gd name="connsiteX71" fmla="*/ 5785914 w 6456673"/>
              <a:gd name="connsiteY71" fmla="*/ 631284 h 6857999"/>
              <a:gd name="connsiteX72" fmla="*/ 5921234 w 6456673"/>
              <a:gd name="connsiteY72" fmla="*/ 631284 h 6857999"/>
              <a:gd name="connsiteX73" fmla="*/ 5921234 w 6456673"/>
              <a:gd name="connsiteY73" fmla="*/ 595128 h 6857999"/>
              <a:gd name="connsiteX74" fmla="*/ 5835274 w 6456673"/>
              <a:gd name="connsiteY74" fmla="*/ 595128 h 6857999"/>
              <a:gd name="connsiteX75" fmla="*/ 5894117 w 6456673"/>
              <a:gd name="connsiteY75" fmla="*/ 544527 h 6857999"/>
              <a:gd name="connsiteX76" fmla="*/ 5904219 w 6456673"/>
              <a:gd name="connsiteY76" fmla="*/ 534425 h 6857999"/>
              <a:gd name="connsiteX77" fmla="*/ 5912284 w 6456673"/>
              <a:gd name="connsiteY77" fmla="*/ 523081 h 6857999"/>
              <a:gd name="connsiteX78" fmla="*/ 5917601 w 6456673"/>
              <a:gd name="connsiteY78" fmla="*/ 509434 h 6857999"/>
              <a:gd name="connsiteX79" fmla="*/ 5919550 w 6456673"/>
              <a:gd name="connsiteY79" fmla="*/ 492597 h 6857999"/>
              <a:gd name="connsiteX80" fmla="*/ 5914765 w 6456673"/>
              <a:gd name="connsiteY80" fmla="*/ 467163 h 6857999"/>
              <a:gd name="connsiteX81" fmla="*/ 5901472 w 6456673"/>
              <a:gd name="connsiteY81" fmla="*/ 448997 h 6857999"/>
              <a:gd name="connsiteX82" fmla="*/ 5881533 w 6456673"/>
              <a:gd name="connsiteY82" fmla="*/ 438008 h 6857999"/>
              <a:gd name="connsiteX83" fmla="*/ 5856897 w 6456673"/>
              <a:gd name="connsiteY83" fmla="*/ 434286 h 6857999"/>
              <a:gd name="connsiteX84" fmla="*/ 5722907 w 6456673"/>
              <a:gd name="connsiteY84" fmla="*/ 428614 h 6857999"/>
              <a:gd name="connsiteX85" fmla="*/ 5620198 w 6456673"/>
              <a:gd name="connsiteY85" fmla="*/ 511561 h 6857999"/>
              <a:gd name="connsiteX86" fmla="*/ 5634466 w 6456673"/>
              <a:gd name="connsiteY86" fmla="*/ 521840 h 6857999"/>
              <a:gd name="connsiteX87" fmla="*/ 5647935 w 6456673"/>
              <a:gd name="connsiteY87" fmla="*/ 515460 h 6857999"/>
              <a:gd name="connsiteX88" fmla="*/ 5665393 w 6456673"/>
              <a:gd name="connsiteY88" fmla="*/ 532918 h 6857999"/>
              <a:gd name="connsiteX89" fmla="*/ 5662646 w 6456673"/>
              <a:gd name="connsiteY89" fmla="*/ 542222 h 6857999"/>
              <a:gd name="connsiteX90" fmla="*/ 5676914 w 6456673"/>
              <a:gd name="connsiteY90" fmla="*/ 552502 h 6857999"/>
              <a:gd name="connsiteX91" fmla="*/ 5722907 w 6456673"/>
              <a:gd name="connsiteY91" fmla="*/ 428614 h 6857999"/>
              <a:gd name="connsiteX92" fmla="*/ 5647847 w 6456673"/>
              <a:gd name="connsiteY92" fmla="*/ 416917 h 6857999"/>
              <a:gd name="connsiteX93" fmla="*/ 5633491 w 6456673"/>
              <a:gd name="connsiteY93" fmla="*/ 433046 h 6857999"/>
              <a:gd name="connsiteX94" fmla="*/ 5633402 w 6456673"/>
              <a:gd name="connsiteY94" fmla="*/ 433046 h 6857999"/>
              <a:gd name="connsiteX95" fmla="*/ 5547886 w 6456673"/>
              <a:gd name="connsiteY95" fmla="*/ 518562 h 6857999"/>
              <a:gd name="connsiteX96" fmla="*/ 5547886 w 6456673"/>
              <a:gd name="connsiteY96" fmla="*/ 518651 h 6857999"/>
              <a:gd name="connsiteX97" fmla="*/ 5531757 w 6456673"/>
              <a:gd name="connsiteY97" fmla="*/ 533007 h 6857999"/>
              <a:gd name="connsiteX98" fmla="*/ 5547886 w 6456673"/>
              <a:gd name="connsiteY98" fmla="*/ 547363 h 6857999"/>
              <a:gd name="connsiteX99" fmla="*/ 5547886 w 6456673"/>
              <a:gd name="connsiteY99" fmla="*/ 547452 h 6857999"/>
              <a:gd name="connsiteX100" fmla="*/ 5577130 w 6456673"/>
              <a:gd name="connsiteY100" fmla="*/ 605142 h 6857999"/>
              <a:gd name="connsiteX101" fmla="*/ 5585725 w 6456673"/>
              <a:gd name="connsiteY101" fmla="*/ 582013 h 6857999"/>
              <a:gd name="connsiteX102" fmla="*/ 5568799 w 6456673"/>
              <a:gd name="connsiteY102" fmla="*/ 533007 h 6857999"/>
              <a:gd name="connsiteX103" fmla="*/ 5647847 w 6456673"/>
              <a:gd name="connsiteY103" fmla="*/ 453959 h 6857999"/>
              <a:gd name="connsiteX104" fmla="*/ 5674698 w 6456673"/>
              <a:gd name="connsiteY104" fmla="*/ 458656 h 6857999"/>
              <a:gd name="connsiteX105" fmla="*/ 5693928 w 6456673"/>
              <a:gd name="connsiteY105" fmla="*/ 443148 h 6857999"/>
              <a:gd name="connsiteX106" fmla="*/ 5662292 w 6456673"/>
              <a:gd name="connsiteY106" fmla="*/ 433046 h 6857999"/>
              <a:gd name="connsiteX107" fmla="*/ 5662203 w 6456673"/>
              <a:gd name="connsiteY107" fmla="*/ 433046 h 6857999"/>
              <a:gd name="connsiteX108" fmla="*/ 5662114 w 6456673"/>
              <a:gd name="connsiteY108" fmla="*/ 432957 h 6857999"/>
              <a:gd name="connsiteX109" fmla="*/ 5647847 w 6456673"/>
              <a:gd name="connsiteY109" fmla="*/ 416917 h 6857999"/>
              <a:gd name="connsiteX110" fmla="*/ 842544 w 6456673"/>
              <a:gd name="connsiteY110" fmla="*/ 0 h 6857999"/>
              <a:gd name="connsiteX111" fmla="*/ 2733870 w 6456673"/>
              <a:gd name="connsiteY111" fmla="*/ 0 h 6857999"/>
              <a:gd name="connsiteX112" fmla="*/ 6456673 w 6456673"/>
              <a:gd name="connsiteY112" fmla="*/ 0 h 6857999"/>
              <a:gd name="connsiteX113" fmla="*/ 6456673 w 6456673"/>
              <a:gd name="connsiteY113" fmla="*/ 1856904 h 6857999"/>
              <a:gd name="connsiteX114" fmla="*/ 6456673 w 6456673"/>
              <a:gd name="connsiteY114" fmla="*/ 6857999 h 6857999"/>
              <a:gd name="connsiteX115" fmla="*/ 818673 w 6456673"/>
              <a:gd name="connsiteY115" fmla="*/ 6857999 h 6857999"/>
              <a:gd name="connsiteX116" fmla="*/ 739464 w 6456673"/>
              <a:gd name="connsiteY116" fmla="*/ 6703345 h 6857999"/>
              <a:gd name="connsiteX117" fmla="*/ 0 w 6456673"/>
              <a:gd name="connsiteY117" fmla="*/ 3452303 h 6857999"/>
              <a:gd name="connsiteX118" fmla="*/ 739464 w 6456673"/>
              <a:gd name="connsiteY118" fmla="*/ 201263 h 6857999"/>
              <a:gd name="connsiteX119" fmla="*/ 842544 w 6456673"/>
              <a:gd name="connsiteY11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12655 w 6456673"/>
              <a:gd name="connsiteY50" fmla="*/ 595305 h 6857999"/>
              <a:gd name="connsiteX51" fmla="*/ 5365864 w 6456673"/>
              <a:gd name="connsiteY51" fmla="*/ 493837 h 6857999"/>
              <a:gd name="connsiteX52" fmla="*/ 5363383 w 6456673"/>
              <a:gd name="connsiteY52" fmla="*/ 587950 h 6857999"/>
              <a:gd name="connsiteX53" fmla="*/ 5363383 w 6456673"/>
              <a:gd name="connsiteY53" fmla="*/ 631461 h 6857999"/>
              <a:gd name="connsiteX54" fmla="*/ 5498614 w 6456673"/>
              <a:gd name="connsiteY54" fmla="*/ 631461 h 6857999"/>
              <a:gd name="connsiteX55" fmla="*/ 5498614 w 6456673"/>
              <a:gd name="connsiteY55" fmla="*/ 595305 h 6857999"/>
              <a:gd name="connsiteX56" fmla="*/ 5412655 w 6456673"/>
              <a:gd name="connsiteY56" fmla="*/ 595305 h 6857999"/>
              <a:gd name="connsiteX57" fmla="*/ 5856897 w 6456673"/>
              <a:gd name="connsiteY57" fmla="*/ 434286 h 6857999"/>
              <a:gd name="connsiteX58" fmla="*/ 5830489 w 6456673"/>
              <a:gd name="connsiteY58" fmla="*/ 438008 h 6857999"/>
              <a:gd name="connsiteX59" fmla="*/ 5809309 w 6456673"/>
              <a:gd name="connsiteY59" fmla="*/ 449085 h 6857999"/>
              <a:gd name="connsiteX60" fmla="*/ 5794776 w 6456673"/>
              <a:gd name="connsiteY60" fmla="*/ 467518 h 6857999"/>
              <a:gd name="connsiteX61" fmla="*/ 5788484 w 6456673"/>
              <a:gd name="connsiteY61" fmla="*/ 493660 h 6857999"/>
              <a:gd name="connsiteX62" fmla="*/ 5829514 w 6456673"/>
              <a:gd name="connsiteY62" fmla="*/ 496673 h 6857999"/>
              <a:gd name="connsiteX63" fmla="*/ 5836781 w 6456673"/>
              <a:gd name="connsiteY63" fmla="*/ 479127 h 6857999"/>
              <a:gd name="connsiteX64" fmla="*/ 5854682 w 6456673"/>
              <a:gd name="connsiteY64" fmla="*/ 472037 h 6857999"/>
              <a:gd name="connsiteX65" fmla="*/ 5871342 w 6456673"/>
              <a:gd name="connsiteY65" fmla="*/ 477620 h 6857999"/>
              <a:gd name="connsiteX66" fmla="*/ 5878431 w 6456673"/>
              <a:gd name="connsiteY66" fmla="*/ 493040 h 6857999"/>
              <a:gd name="connsiteX67" fmla="*/ 5872671 w 6456673"/>
              <a:gd name="connsiteY67" fmla="*/ 508371 h 6857999"/>
              <a:gd name="connsiteX68" fmla="*/ 5861151 w 6456673"/>
              <a:gd name="connsiteY68" fmla="*/ 520157 h 6857999"/>
              <a:gd name="connsiteX69" fmla="*/ 5785914 w 6456673"/>
              <a:gd name="connsiteY69" fmla="*/ 587773 h 6857999"/>
              <a:gd name="connsiteX70" fmla="*/ 5785914 w 6456673"/>
              <a:gd name="connsiteY70" fmla="*/ 631284 h 6857999"/>
              <a:gd name="connsiteX71" fmla="*/ 5921234 w 6456673"/>
              <a:gd name="connsiteY71" fmla="*/ 631284 h 6857999"/>
              <a:gd name="connsiteX72" fmla="*/ 5921234 w 6456673"/>
              <a:gd name="connsiteY72" fmla="*/ 595128 h 6857999"/>
              <a:gd name="connsiteX73" fmla="*/ 5835274 w 6456673"/>
              <a:gd name="connsiteY73" fmla="*/ 595128 h 6857999"/>
              <a:gd name="connsiteX74" fmla="*/ 5894117 w 6456673"/>
              <a:gd name="connsiteY74" fmla="*/ 544527 h 6857999"/>
              <a:gd name="connsiteX75" fmla="*/ 5904219 w 6456673"/>
              <a:gd name="connsiteY75" fmla="*/ 534425 h 6857999"/>
              <a:gd name="connsiteX76" fmla="*/ 5912284 w 6456673"/>
              <a:gd name="connsiteY76" fmla="*/ 523081 h 6857999"/>
              <a:gd name="connsiteX77" fmla="*/ 5917601 w 6456673"/>
              <a:gd name="connsiteY77" fmla="*/ 509434 h 6857999"/>
              <a:gd name="connsiteX78" fmla="*/ 5919550 w 6456673"/>
              <a:gd name="connsiteY78" fmla="*/ 492597 h 6857999"/>
              <a:gd name="connsiteX79" fmla="*/ 5914765 w 6456673"/>
              <a:gd name="connsiteY79" fmla="*/ 467163 h 6857999"/>
              <a:gd name="connsiteX80" fmla="*/ 5901472 w 6456673"/>
              <a:gd name="connsiteY80" fmla="*/ 448997 h 6857999"/>
              <a:gd name="connsiteX81" fmla="*/ 5881533 w 6456673"/>
              <a:gd name="connsiteY81" fmla="*/ 438008 h 6857999"/>
              <a:gd name="connsiteX82" fmla="*/ 5856897 w 6456673"/>
              <a:gd name="connsiteY82" fmla="*/ 434286 h 6857999"/>
              <a:gd name="connsiteX83" fmla="*/ 5722907 w 6456673"/>
              <a:gd name="connsiteY83" fmla="*/ 428614 h 6857999"/>
              <a:gd name="connsiteX84" fmla="*/ 5620198 w 6456673"/>
              <a:gd name="connsiteY84" fmla="*/ 511561 h 6857999"/>
              <a:gd name="connsiteX85" fmla="*/ 5634466 w 6456673"/>
              <a:gd name="connsiteY85" fmla="*/ 521840 h 6857999"/>
              <a:gd name="connsiteX86" fmla="*/ 5647935 w 6456673"/>
              <a:gd name="connsiteY86" fmla="*/ 515460 h 6857999"/>
              <a:gd name="connsiteX87" fmla="*/ 5665393 w 6456673"/>
              <a:gd name="connsiteY87" fmla="*/ 532918 h 6857999"/>
              <a:gd name="connsiteX88" fmla="*/ 5662646 w 6456673"/>
              <a:gd name="connsiteY88" fmla="*/ 542222 h 6857999"/>
              <a:gd name="connsiteX89" fmla="*/ 5676914 w 6456673"/>
              <a:gd name="connsiteY89" fmla="*/ 552502 h 6857999"/>
              <a:gd name="connsiteX90" fmla="*/ 5722907 w 6456673"/>
              <a:gd name="connsiteY90" fmla="*/ 428614 h 6857999"/>
              <a:gd name="connsiteX91" fmla="*/ 5647847 w 6456673"/>
              <a:gd name="connsiteY91" fmla="*/ 416917 h 6857999"/>
              <a:gd name="connsiteX92" fmla="*/ 5633491 w 6456673"/>
              <a:gd name="connsiteY92" fmla="*/ 433046 h 6857999"/>
              <a:gd name="connsiteX93" fmla="*/ 5633402 w 6456673"/>
              <a:gd name="connsiteY93" fmla="*/ 433046 h 6857999"/>
              <a:gd name="connsiteX94" fmla="*/ 5547886 w 6456673"/>
              <a:gd name="connsiteY94" fmla="*/ 518562 h 6857999"/>
              <a:gd name="connsiteX95" fmla="*/ 5547886 w 6456673"/>
              <a:gd name="connsiteY95" fmla="*/ 518651 h 6857999"/>
              <a:gd name="connsiteX96" fmla="*/ 5531757 w 6456673"/>
              <a:gd name="connsiteY96" fmla="*/ 533007 h 6857999"/>
              <a:gd name="connsiteX97" fmla="*/ 5547886 w 6456673"/>
              <a:gd name="connsiteY97" fmla="*/ 547363 h 6857999"/>
              <a:gd name="connsiteX98" fmla="*/ 5547886 w 6456673"/>
              <a:gd name="connsiteY98" fmla="*/ 547452 h 6857999"/>
              <a:gd name="connsiteX99" fmla="*/ 5577130 w 6456673"/>
              <a:gd name="connsiteY99" fmla="*/ 605142 h 6857999"/>
              <a:gd name="connsiteX100" fmla="*/ 5585725 w 6456673"/>
              <a:gd name="connsiteY100" fmla="*/ 582013 h 6857999"/>
              <a:gd name="connsiteX101" fmla="*/ 5568799 w 6456673"/>
              <a:gd name="connsiteY101" fmla="*/ 533007 h 6857999"/>
              <a:gd name="connsiteX102" fmla="*/ 5647847 w 6456673"/>
              <a:gd name="connsiteY102" fmla="*/ 453959 h 6857999"/>
              <a:gd name="connsiteX103" fmla="*/ 5674698 w 6456673"/>
              <a:gd name="connsiteY103" fmla="*/ 458656 h 6857999"/>
              <a:gd name="connsiteX104" fmla="*/ 5693928 w 6456673"/>
              <a:gd name="connsiteY104" fmla="*/ 443148 h 6857999"/>
              <a:gd name="connsiteX105" fmla="*/ 5662292 w 6456673"/>
              <a:gd name="connsiteY105" fmla="*/ 433046 h 6857999"/>
              <a:gd name="connsiteX106" fmla="*/ 5662203 w 6456673"/>
              <a:gd name="connsiteY106" fmla="*/ 433046 h 6857999"/>
              <a:gd name="connsiteX107" fmla="*/ 5662114 w 6456673"/>
              <a:gd name="connsiteY107" fmla="*/ 432957 h 6857999"/>
              <a:gd name="connsiteX108" fmla="*/ 5647847 w 6456673"/>
              <a:gd name="connsiteY108" fmla="*/ 416917 h 6857999"/>
              <a:gd name="connsiteX109" fmla="*/ 842544 w 6456673"/>
              <a:gd name="connsiteY109" fmla="*/ 0 h 6857999"/>
              <a:gd name="connsiteX110" fmla="*/ 2733870 w 6456673"/>
              <a:gd name="connsiteY110" fmla="*/ 0 h 6857999"/>
              <a:gd name="connsiteX111" fmla="*/ 6456673 w 6456673"/>
              <a:gd name="connsiteY111" fmla="*/ 0 h 6857999"/>
              <a:gd name="connsiteX112" fmla="*/ 6456673 w 6456673"/>
              <a:gd name="connsiteY112" fmla="*/ 1856904 h 6857999"/>
              <a:gd name="connsiteX113" fmla="*/ 6456673 w 6456673"/>
              <a:gd name="connsiteY113" fmla="*/ 6857999 h 6857999"/>
              <a:gd name="connsiteX114" fmla="*/ 818673 w 6456673"/>
              <a:gd name="connsiteY114" fmla="*/ 6857999 h 6857999"/>
              <a:gd name="connsiteX115" fmla="*/ 739464 w 6456673"/>
              <a:gd name="connsiteY115" fmla="*/ 6703345 h 6857999"/>
              <a:gd name="connsiteX116" fmla="*/ 0 w 6456673"/>
              <a:gd name="connsiteY116" fmla="*/ 3452303 h 6857999"/>
              <a:gd name="connsiteX117" fmla="*/ 739464 w 6456673"/>
              <a:gd name="connsiteY117" fmla="*/ 201263 h 6857999"/>
              <a:gd name="connsiteX118" fmla="*/ 842544 w 6456673"/>
              <a:gd name="connsiteY11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12655 w 6456673"/>
              <a:gd name="connsiteY50" fmla="*/ 595305 h 6857999"/>
              <a:gd name="connsiteX51" fmla="*/ 5363383 w 6456673"/>
              <a:gd name="connsiteY51" fmla="*/ 587950 h 6857999"/>
              <a:gd name="connsiteX52" fmla="*/ 5363383 w 6456673"/>
              <a:gd name="connsiteY52" fmla="*/ 631461 h 6857999"/>
              <a:gd name="connsiteX53" fmla="*/ 5498614 w 6456673"/>
              <a:gd name="connsiteY53" fmla="*/ 631461 h 6857999"/>
              <a:gd name="connsiteX54" fmla="*/ 5498614 w 6456673"/>
              <a:gd name="connsiteY54" fmla="*/ 595305 h 6857999"/>
              <a:gd name="connsiteX55" fmla="*/ 5412655 w 6456673"/>
              <a:gd name="connsiteY55" fmla="*/ 595305 h 6857999"/>
              <a:gd name="connsiteX56" fmla="*/ 5856897 w 6456673"/>
              <a:gd name="connsiteY56" fmla="*/ 434286 h 6857999"/>
              <a:gd name="connsiteX57" fmla="*/ 5830489 w 6456673"/>
              <a:gd name="connsiteY57" fmla="*/ 438008 h 6857999"/>
              <a:gd name="connsiteX58" fmla="*/ 5809309 w 6456673"/>
              <a:gd name="connsiteY58" fmla="*/ 449085 h 6857999"/>
              <a:gd name="connsiteX59" fmla="*/ 5794776 w 6456673"/>
              <a:gd name="connsiteY59" fmla="*/ 467518 h 6857999"/>
              <a:gd name="connsiteX60" fmla="*/ 5788484 w 6456673"/>
              <a:gd name="connsiteY60" fmla="*/ 493660 h 6857999"/>
              <a:gd name="connsiteX61" fmla="*/ 5829514 w 6456673"/>
              <a:gd name="connsiteY61" fmla="*/ 496673 h 6857999"/>
              <a:gd name="connsiteX62" fmla="*/ 5836781 w 6456673"/>
              <a:gd name="connsiteY62" fmla="*/ 479127 h 6857999"/>
              <a:gd name="connsiteX63" fmla="*/ 5854682 w 6456673"/>
              <a:gd name="connsiteY63" fmla="*/ 472037 h 6857999"/>
              <a:gd name="connsiteX64" fmla="*/ 5871342 w 6456673"/>
              <a:gd name="connsiteY64" fmla="*/ 477620 h 6857999"/>
              <a:gd name="connsiteX65" fmla="*/ 5878431 w 6456673"/>
              <a:gd name="connsiteY65" fmla="*/ 493040 h 6857999"/>
              <a:gd name="connsiteX66" fmla="*/ 5872671 w 6456673"/>
              <a:gd name="connsiteY66" fmla="*/ 508371 h 6857999"/>
              <a:gd name="connsiteX67" fmla="*/ 5861151 w 6456673"/>
              <a:gd name="connsiteY67" fmla="*/ 520157 h 6857999"/>
              <a:gd name="connsiteX68" fmla="*/ 5785914 w 6456673"/>
              <a:gd name="connsiteY68" fmla="*/ 587773 h 6857999"/>
              <a:gd name="connsiteX69" fmla="*/ 5785914 w 6456673"/>
              <a:gd name="connsiteY69" fmla="*/ 631284 h 6857999"/>
              <a:gd name="connsiteX70" fmla="*/ 5921234 w 6456673"/>
              <a:gd name="connsiteY70" fmla="*/ 631284 h 6857999"/>
              <a:gd name="connsiteX71" fmla="*/ 5921234 w 6456673"/>
              <a:gd name="connsiteY71" fmla="*/ 595128 h 6857999"/>
              <a:gd name="connsiteX72" fmla="*/ 5835274 w 6456673"/>
              <a:gd name="connsiteY72" fmla="*/ 595128 h 6857999"/>
              <a:gd name="connsiteX73" fmla="*/ 5894117 w 6456673"/>
              <a:gd name="connsiteY73" fmla="*/ 544527 h 6857999"/>
              <a:gd name="connsiteX74" fmla="*/ 5904219 w 6456673"/>
              <a:gd name="connsiteY74" fmla="*/ 534425 h 6857999"/>
              <a:gd name="connsiteX75" fmla="*/ 5912284 w 6456673"/>
              <a:gd name="connsiteY75" fmla="*/ 523081 h 6857999"/>
              <a:gd name="connsiteX76" fmla="*/ 5917601 w 6456673"/>
              <a:gd name="connsiteY76" fmla="*/ 509434 h 6857999"/>
              <a:gd name="connsiteX77" fmla="*/ 5919550 w 6456673"/>
              <a:gd name="connsiteY77" fmla="*/ 492597 h 6857999"/>
              <a:gd name="connsiteX78" fmla="*/ 5914765 w 6456673"/>
              <a:gd name="connsiteY78" fmla="*/ 467163 h 6857999"/>
              <a:gd name="connsiteX79" fmla="*/ 5901472 w 6456673"/>
              <a:gd name="connsiteY79" fmla="*/ 448997 h 6857999"/>
              <a:gd name="connsiteX80" fmla="*/ 5881533 w 6456673"/>
              <a:gd name="connsiteY80" fmla="*/ 438008 h 6857999"/>
              <a:gd name="connsiteX81" fmla="*/ 5856897 w 6456673"/>
              <a:gd name="connsiteY81" fmla="*/ 434286 h 6857999"/>
              <a:gd name="connsiteX82" fmla="*/ 5722907 w 6456673"/>
              <a:gd name="connsiteY82" fmla="*/ 428614 h 6857999"/>
              <a:gd name="connsiteX83" fmla="*/ 5620198 w 6456673"/>
              <a:gd name="connsiteY83" fmla="*/ 511561 h 6857999"/>
              <a:gd name="connsiteX84" fmla="*/ 5634466 w 6456673"/>
              <a:gd name="connsiteY84" fmla="*/ 521840 h 6857999"/>
              <a:gd name="connsiteX85" fmla="*/ 5647935 w 6456673"/>
              <a:gd name="connsiteY85" fmla="*/ 515460 h 6857999"/>
              <a:gd name="connsiteX86" fmla="*/ 5665393 w 6456673"/>
              <a:gd name="connsiteY86" fmla="*/ 532918 h 6857999"/>
              <a:gd name="connsiteX87" fmla="*/ 5662646 w 6456673"/>
              <a:gd name="connsiteY87" fmla="*/ 542222 h 6857999"/>
              <a:gd name="connsiteX88" fmla="*/ 5676914 w 6456673"/>
              <a:gd name="connsiteY88" fmla="*/ 552502 h 6857999"/>
              <a:gd name="connsiteX89" fmla="*/ 5722907 w 6456673"/>
              <a:gd name="connsiteY89" fmla="*/ 428614 h 6857999"/>
              <a:gd name="connsiteX90" fmla="*/ 5647847 w 6456673"/>
              <a:gd name="connsiteY90" fmla="*/ 416917 h 6857999"/>
              <a:gd name="connsiteX91" fmla="*/ 5633491 w 6456673"/>
              <a:gd name="connsiteY91" fmla="*/ 433046 h 6857999"/>
              <a:gd name="connsiteX92" fmla="*/ 5633402 w 6456673"/>
              <a:gd name="connsiteY92" fmla="*/ 433046 h 6857999"/>
              <a:gd name="connsiteX93" fmla="*/ 5547886 w 6456673"/>
              <a:gd name="connsiteY93" fmla="*/ 518562 h 6857999"/>
              <a:gd name="connsiteX94" fmla="*/ 5547886 w 6456673"/>
              <a:gd name="connsiteY94" fmla="*/ 518651 h 6857999"/>
              <a:gd name="connsiteX95" fmla="*/ 5531757 w 6456673"/>
              <a:gd name="connsiteY95" fmla="*/ 533007 h 6857999"/>
              <a:gd name="connsiteX96" fmla="*/ 5547886 w 6456673"/>
              <a:gd name="connsiteY96" fmla="*/ 547363 h 6857999"/>
              <a:gd name="connsiteX97" fmla="*/ 5547886 w 6456673"/>
              <a:gd name="connsiteY97" fmla="*/ 547452 h 6857999"/>
              <a:gd name="connsiteX98" fmla="*/ 5577130 w 6456673"/>
              <a:gd name="connsiteY98" fmla="*/ 605142 h 6857999"/>
              <a:gd name="connsiteX99" fmla="*/ 5585725 w 6456673"/>
              <a:gd name="connsiteY99" fmla="*/ 582013 h 6857999"/>
              <a:gd name="connsiteX100" fmla="*/ 5568799 w 6456673"/>
              <a:gd name="connsiteY100" fmla="*/ 533007 h 6857999"/>
              <a:gd name="connsiteX101" fmla="*/ 5647847 w 6456673"/>
              <a:gd name="connsiteY101" fmla="*/ 453959 h 6857999"/>
              <a:gd name="connsiteX102" fmla="*/ 5674698 w 6456673"/>
              <a:gd name="connsiteY102" fmla="*/ 458656 h 6857999"/>
              <a:gd name="connsiteX103" fmla="*/ 5693928 w 6456673"/>
              <a:gd name="connsiteY103" fmla="*/ 443148 h 6857999"/>
              <a:gd name="connsiteX104" fmla="*/ 5662292 w 6456673"/>
              <a:gd name="connsiteY104" fmla="*/ 433046 h 6857999"/>
              <a:gd name="connsiteX105" fmla="*/ 5662203 w 6456673"/>
              <a:gd name="connsiteY105" fmla="*/ 433046 h 6857999"/>
              <a:gd name="connsiteX106" fmla="*/ 5662114 w 6456673"/>
              <a:gd name="connsiteY106" fmla="*/ 432957 h 6857999"/>
              <a:gd name="connsiteX107" fmla="*/ 5647847 w 6456673"/>
              <a:gd name="connsiteY107" fmla="*/ 416917 h 6857999"/>
              <a:gd name="connsiteX108" fmla="*/ 842544 w 6456673"/>
              <a:gd name="connsiteY108" fmla="*/ 0 h 6857999"/>
              <a:gd name="connsiteX109" fmla="*/ 2733870 w 6456673"/>
              <a:gd name="connsiteY109" fmla="*/ 0 h 6857999"/>
              <a:gd name="connsiteX110" fmla="*/ 6456673 w 6456673"/>
              <a:gd name="connsiteY110" fmla="*/ 0 h 6857999"/>
              <a:gd name="connsiteX111" fmla="*/ 6456673 w 6456673"/>
              <a:gd name="connsiteY111" fmla="*/ 1856904 h 6857999"/>
              <a:gd name="connsiteX112" fmla="*/ 6456673 w 6456673"/>
              <a:gd name="connsiteY112" fmla="*/ 6857999 h 6857999"/>
              <a:gd name="connsiteX113" fmla="*/ 818673 w 6456673"/>
              <a:gd name="connsiteY113" fmla="*/ 6857999 h 6857999"/>
              <a:gd name="connsiteX114" fmla="*/ 739464 w 6456673"/>
              <a:gd name="connsiteY114" fmla="*/ 6703345 h 6857999"/>
              <a:gd name="connsiteX115" fmla="*/ 0 w 6456673"/>
              <a:gd name="connsiteY115" fmla="*/ 3452303 h 6857999"/>
              <a:gd name="connsiteX116" fmla="*/ 739464 w 6456673"/>
              <a:gd name="connsiteY116" fmla="*/ 201263 h 6857999"/>
              <a:gd name="connsiteX117" fmla="*/ 842544 w 6456673"/>
              <a:gd name="connsiteY11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12655 w 6456673"/>
              <a:gd name="connsiteY50" fmla="*/ 595305 h 6857999"/>
              <a:gd name="connsiteX51" fmla="*/ 5363383 w 6456673"/>
              <a:gd name="connsiteY51" fmla="*/ 631461 h 6857999"/>
              <a:gd name="connsiteX52" fmla="*/ 5498614 w 6456673"/>
              <a:gd name="connsiteY52" fmla="*/ 631461 h 6857999"/>
              <a:gd name="connsiteX53" fmla="*/ 5498614 w 6456673"/>
              <a:gd name="connsiteY53" fmla="*/ 595305 h 6857999"/>
              <a:gd name="connsiteX54" fmla="*/ 5412655 w 6456673"/>
              <a:gd name="connsiteY54" fmla="*/ 595305 h 6857999"/>
              <a:gd name="connsiteX55" fmla="*/ 5856897 w 6456673"/>
              <a:gd name="connsiteY55" fmla="*/ 434286 h 6857999"/>
              <a:gd name="connsiteX56" fmla="*/ 5830489 w 6456673"/>
              <a:gd name="connsiteY56" fmla="*/ 438008 h 6857999"/>
              <a:gd name="connsiteX57" fmla="*/ 5809309 w 6456673"/>
              <a:gd name="connsiteY57" fmla="*/ 449085 h 6857999"/>
              <a:gd name="connsiteX58" fmla="*/ 5794776 w 6456673"/>
              <a:gd name="connsiteY58" fmla="*/ 467518 h 6857999"/>
              <a:gd name="connsiteX59" fmla="*/ 5788484 w 6456673"/>
              <a:gd name="connsiteY59" fmla="*/ 493660 h 6857999"/>
              <a:gd name="connsiteX60" fmla="*/ 5829514 w 6456673"/>
              <a:gd name="connsiteY60" fmla="*/ 496673 h 6857999"/>
              <a:gd name="connsiteX61" fmla="*/ 5836781 w 6456673"/>
              <a:gd name="connsiteY61" fmla="*/ 479127 h 6857999"/>
              <a:gd name="connsiteX62" fmla="*/ 5854682 w 6456673"/>
              <a:gd name="connsiteY62" fmla="*/ 472037 h 6857999"/>
              <a:gd name="connsiteX63" fmla="*/ 5871342 w 6456673"/>
              <a:gd name="connsiteY63" fmla="*/ 477620 h 6857999"/>
              <a:gd name="connsiteX64" fmla="*/ 5878431 w 6456673"/>
              <a:gd name="connsiteY64" fmla="*/ 493040 h 6857999"/>
              <a:gd name="connsiteX65" fmla="*/ 5872671 w 6456673"/>
              <a:gd name="connsiteY65" fmla="*/ 508371 h 6857999"/>
              <a:gd name="connsiteX66" fmla="*/ 5861151 w 6456673"/>
              <a:gd name="connsiteY66" fmla="*/ 520157 h 6857999"/>
              <a:gd name="connsiteX67" fmla="*/ 5785914 w 6456673"/>
              <a:gd name="connsiteY67" fmla="*/ 587773 h 6857999"/>
              <a:gd name="connsiteX68" fmla="*/ 5785914 w 6456673"/>
              <a:gd name="connsiteY68" fmla="*/ 631284 h 6857999"/>
              <a:gd name="connsiteX69" fmla="*/ 5921234 w 6456673"/>
              <a:gd name="connsiteY69" fmla="*/ 631284 h 6857999"/>
              <a:gd name="connsiteX70" fmla="*/ 5921234 w 6456673"/>
              <a:gd name="connsiteY70" fmla="*/ 595128 h 6857999"/>
              <a:gd name="connsiteX71" fmla="*/ 5835274 w 6456673"/>
              <a:gd name="connsiteY71" fmla="*/ 595128 h 6857999"/>
              <a:gd name="connsiteX72" fmla="*/ 5894117 w 6456673"/>
              <a:gd name="connsiteY72" fmla="*/ 544527 h 6857999"/>
              <a:gd name="connsiteX73" fmla="*/ 5904219 w 6456673"/>
              <a:gd name="connsiteY73" fmla="*/ 534425 h 6857999"/>
              <a:gd name="connsiteX74" fmla="*/ 5912284 w 6456673"/>
              <a:gd name="connsiteY74" fmla="*/ 523081 h 6857999"/>
              <a:gd name="connsiteX75" fmla="*/ 5917601 w 6456673"/>
              <a:gd name="connsiteY75" fmla="*/ 509434 h 6857999"/>
              <a:gd name="connsiteX76" fmla="*/ 5919550 w 6456673"/>
              <a:gd name="connsiteY76" fmla="*/ 492597 h 6857999"/>
              <a:gd name="connsiteX77" fmla="*/ 5914765 w 6456673"/>
              <a:gd name="connsiteY77" fmla="*/ 467163 h 6857999"/>
              <a:gd name="connsiteX78" fmla="*/ 5901472 w 6456673"/>
              <a:gd name="connsiteY78" fmla="*/ 448997 h 6857999"/>
              <a:gd name="connsiteX79" fmla="*/ 5881533 w 6456673"/>
              <a:gd name="connsiteY79" fmla="*/ 438008 h 6857999"/>
              <a:gd name="connsiteX80" fmla="*/ 5856897 w 6456673"/>
              <a:gd name="connsiteY80" fmla="*/ 434286 h 6857999"/>
              <a:gd name="connsiteX81" fmla="*/ 5722907 w 6456673"/>
              <a:gd name="connsiteY81" fmla="*/ 428614 h 6857999"/>
              <a:gd name="connsiteX82" fmla="*/ 5620198 w 6456673"/>
              <a:gd name="connsiteY82" fmla="*/ 511561 h 6857999"/>
              <a:gd name="connsiteX83" fmla="*/ 5634466 w 6456673"/>
              <a:gd name="connsiteY83" fmla="*/ 521840 h 6857999"/>
              <a:gd name="connsiteX84" fmla="*/ 5647935 w 6456673"/>
              <a:gd name="connsiteY84" fmla="*/ 515460 h 6857999"/>
              <a:gd name="connsiteX85" fmla="*/ 5665393 w 6456673"/>
              <a:gd name="connsiteY85" fmla="*/ 532918 h 6857999"/>
              <a:gd name="connsiteX86" fmla="*/ 5662646 w 6456673"/>
              <a:gd name="connsiteY86" fmla="*/ 542222 h 6857999"/>
              <a:gd name="connsiteX87" fmla="*/ 5676914 w 6456673"/>
              <a:gd name="connsiteY87" fmla="*/ 552502 h 6857999"/>
              <a:gd name="connsiteX88" fmla="*/ 5722907 w 6456673"/>
              <a:gd name="connsiteY88" fmla="*/ 428614 h 6857999"/>
              <a:gd name="connsiteX89" fmla="*/ 5647847 w 6456673"/>
              <a:gd name="connsiteY89" fmla="*/ 416917 h 6857999"/>
              <a:gd name="connsiteX90" fmla="*/ 5633491 w 6456673"/>
              <a:gd name="connsiteY90" fmla="*/ 433046 h 6857999"/>
              <a:gd name="connsiteX91" fmla="*/ 5633402 w 6456673"/>
              <a:gd name="connsiteY91" fmla="*/ 433046 h 6857999"/>
              <a:gd name="connsiteX92" fmla="*/ 5547886 w 6456673"/>
              <a:gd name="connsiteY92" fmla="*/ 518562 h 6857999"/>
              <a:gd name="connsiteX93" fmla="*/ 5547886 w 6456673"/>
              <a:gd name="connsiteY93" fmla="*/ 518651 h 6857999"/>
              <a:gd name="connsiteX94" fmla="*/ 5531757 w 6456673"/>
              <a:gd name="connsiteY94" fmla="*/ 533007 h 6857999"/>
              <a:gd name="connsiteX95" fmla="*/ 5547886 w 6456673"/>
              <a:gd name="connsiteY95" fmla="*/ 547363 h 6857999"/>
              <a:gd name="connsiteX96" fmla="*/ 5547886 w 6456673"/>
              <a:gd name="connsiteY96" fmla="*/ 547452 h 6857999"/>
              <a:gd name="connsiteX97" fmla="*/ 5577130 w 6456673"/>
              <a:gd name="connsiteY97" fmla="*/ 605142 h 6857999"/>
              <a:gd name="connsiteX98" fmla="*/ 5585725 w 6456673"/>
              <a:gd name="connsiteY98" fmla="*/ 582013 h 6857999"/>
              <a:gd name="connsiteX99" fmla="*/ 5568799 w 6456673"/>
              <a:gd name="connsiteY99" fmla="*/ 533007 h 6857999"/>
              <a:gd name="connsiteX100" fmla="*/ 5647847 w 6456673"/>
              <a:gd name="connsiteY100" fmla="*/ 453959 h 6857999"/>
              <a:gd name="connsiteX101" fmla="*/ 5674698 w 6456673"/>
              <a:gd name="connsiteY101" fmla="*/ 458656 h 6857999"/>
              <a:gd name="connsiteX102" fmla="*/ 5693928 w 6456673"/>
              <a:gd name="connsiteY102" fmla="*/ 443148 h 6857999"/>
              <a:gd name="connsiteX103" fmla="*/ 5662292 w 6456673"/>
              <a:gd name="connsiteY103" fmla="*/ 433046 h 6857999"/>
              <a:gd name="connsiteX104" fmla="*/ 5662203 w 6456673"/>
              <a:gd name="connsiteY104" fmla="*/ 433046 h 6857999"/>
              <a:gd name="connsiteX105" fmla="*/ 5662114 w 6456673"/>
              <a:gd name="connsiteY105" fmla="*/ 432957 h 6857999"/>
              <a:gd name="connsiteX106" fmla="*/ 5647847 w 6456673"/>
              <a:gd name="connsiteY106" fmla="*/ 416917 h 6857999"/>
              <a:gd name="connsiteX107" fmla="*/ 842544 w 6456673"/>
              <a:gd name="connsiteY107" fmla="*/ 0 h 6857999"/>
              <a:gd name="connsiteX108" fmla="*/ 2733870 w 6456673"/>
              <a:gd name="connsiteY108" fmla="*/ 0 h 6857999"/>
              <a:gd name="connsiteX109" fmla="*/ 6456673 w 6456673"/>
              <a:gd name="connsiteY109" fmla="*/ 0 h 6857999"/>
              <a:gd name="connsiteX110" fmla="*/ 6456673 w 6456673"/>
              <a:gd name="connsiteY110" fmla="*/ 1856904 h 6857999"/>
              <a:gd name="connsiteX111" fmla="*/ 6456673 w 6456673"/>
              <a:gd name="connsiteY111" fmla="*/ 6857999 h 6857999"/>
              <a:gd name="connsiteX112" fmla="*/ 818673 w 6456673"/>
              <a:gd name="connsiteY112" fmla="*/ 6857999 h 6857999"/>
              <a:gd name="connsiteX113" fmla="*/ 739464 w 6456673"/>
              <a:gd name="connsiteY113" fmla="*/ 6703345 h 6857999"/>
              <a:gd name="connsiteX114" fmla="*/ 0 w 6456673"/>
              <a:gd name="connsiteY114" fmla="*/ 3452303 h 6857999"/>
              <a:gd name="connsiteX115" fmla="*/ 739464 w 6456673"/>
              <a:gd name="connsiteY115" fmla="*/ 201263 h 6857999"/>
              <a:gd name="connsiteX116" fmla="*/ 842544 w 6456673"/>
              <a:gd name="connsiteY11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8614 w 6456673"/>
              <a:gd name="connsiteY50" fmla="*/ 595305 h 6857999"/>
              <a:gd name="connsiteX51" fmla="*/ 5363383 w 6456673"/>
              <a:gd name="connsiteY51" fmla="*/ 631461 h 6857999"/>
              <a:gd name="connsiteX52" fmla="*/ 5498614 w 6456673"/>
              <a:gd name="connsiteY52" fmla="*/ 631461 h 6857999"/>
              <a:gd name="connsiteX53" fmla="*/ 5498614 w 6456673"/>
              <a:gd name="connsiteY53" fmla="*/ 595305 h 6857999"/>
              <a:gd name="connsiteX54" fmla="*/ 5856897 w 6456673"/>
              <a:gd name="connsiteY54" fmla="*/ 434286 h 6857999"/>
              <a:gd name="connsiteX55" fmla="*/ 5830489 w 6456673"/>
              <a:gd name="connsiteY55" fmla="*/ 438008 h 6857999"/>
              <a:gd name="connsiteX56" fmla="*/ 5809309 w 6456673"/>
              <a:gd name="connsiteY56" fmla="*/ 449085 h 6857999"/>
              <a:gd name="connsiteX57" fmla="*/ 5794776 w 6456673"/>
              <a:gd name="connsiteY57" fmla="*/ 467518 h 6857999"/>
              <a:gd name="connsiteX58" fmla="*/ 5788484 w 6456673"/>
              <a:gd name="connsiteY58" fmla="*/ 493660 h 6857999"/>
              <a:gd name="connsiteX59" fmla="*/ 5829514 w 6456673"/>
              <a:gd name="connsiteY59" fmla="*/ 496673 h 6857999"/>
              <a:gd name="connsiteX60" fmla="*/ 5836781 w 6456673"/>
              <a:gd name="connsiteY60" fmla="*/ 479127 h 6857999"/>
              <a:gd name="connsiteX61" fmla="*/ 5854682 w 6456673"/>
              <a:gd name="connsiteY61" fmla="*/ 472037 h 6857999"/>
              <a:gd name="connsiteX62" fmla="*/ 5871342 w 6456673"/>
              <a:gd name="connsiteY62" fmla="*/ 477620 h 6857999"/>
              <a:gd name="connsiteX63" fmla="*/ 5878431 w 6456673"/>
              <a:gd name="connsiteY63" fmla="*/ 493040 h 6857999"/>
              <a:gd name="connsiteX64" fmla="*/ 5872671 w 6456673"/>
              <a:gd name="connsiteY64" fmla="*/ 508371 h 6857999"/>
              <a:gd name="connsiteX65" fmla="*/ 5861151 w 6456673"/>
              <a:gd name="connsiteY65" fmla="*/ 520157 h 6857999"/>
              <a:gd name="connsiteX66" fmla="*/ 5785914 w 6456673"/>
              <a:gd name="connsiteY66" fmla="*/ 587773 h 6857999"/>
              <a:gd name="connsiteX67" fmla="*/ 5785914 w 6456673"/>
              <a:gd name="connsiteY67" fmla="*/ 631284 h 6857999"/>
              <a:gd name="connsiteX68" fmla="*/ 5921234 w 6456673"/>
              <a:gd name="connsiteY68" fmla="*/ 631284 h 6857999"/>
              <a:gd name="connsiteX69" fmla="*/ 5921234 w 6456673"/>
              <a:gd name="connsiteY69" fmla="*/ 595128 h 6857999"/>
              <a:gd name="connsiteX70" fmla="*/ 5835274 w 6456673"/>
              <a:gd name="connsiteY70" fmla="*/ 595128 h 6857999"/>
              <a:gd name="connsiteX71" fmla="*/ 5894117 w 6456673"/>
              <a:gd name="connsiteY71" fmla="*/ 544527 h 6857999"/>
              <a:gd name="connsiteX72" fmla="*/ 5904219 w 6456673"/>
              <a:gd name="connsiteY72" fmla="*/ 534425 h 6857999"/>
              <a:gd name="connsiteX73" fmla="*/ 5912284 w 6456673"/>
              <a:gd name="connsiteY73" fmla="*/ 523081 h 6857999"/>
              <a:gd name="connsiteX74" fmla="*/ 5917601 w 6456673"/>
              <a:gd name="connsiteY74" fmla="*/ 509434 h 6857999"/>
              <a:gd name="connsiteX75" fmla="*/ 5919550 w 6456673"/>
              <a:gd name="connsiteY75" fmla="*/ 492597 h 6857999"/>
              <a:gd name="connsiteX76" fmla="*/ 5914765 w 6456673"/>
              <a:gd name="connsiteY76" fmla="*/ 467163 h 6857999"/>
              <a:gd name="connsiteX77" fmla="*/ 5901472 w 6456673"/>
              <a:gd name="connsiteY77" fmla="*/ 448997 h 6857999"/>
              <a:gd name="connsiteX78" fmla="*/ 5881533 w 6456673"/>
              <a:gd name="connsiteY78" fmla="*/ 438008 h 6857999"/>
              <a:gd name="connsiteX79" fmla="*/ 5856897 w 6456673"/>
              <a:gd name="connsiteY79" fmla="*/ 434286 h 6857999"/>
              <a:gd name="connsiteX80" fmla="*/ 5722907 w 6456673"/>
              <a:gd name="connsiteY80" fmla="*/ 428614 h 6857999"/>
              <a:gd name="connsiteX81" fmla="*/ 5620198 w 6456673"/>
              <a:gd name="connsiteY81" fmla="*/ 511561 h 6857999"/>
              <a:gd name="connsiteX82" fmla="*/ 5634466 w 6456673"/>
              <a:gd name="connsiteY82" fmla="*/ 521840 h 6857999"/>
              <a:gd name="connsiteX83" fmla="*/ 5647935 w 6456673"/>
              <a:gd name="connsiteY83" fmla="*/ 515460 h 6857999"/>
              <a:gd name="connsiteX84" fmla="*/ 5665393 w 6456673"/>
              <a:gd name="connsiteY84" fmla="*/ 532918 h 6857999"/>
              <a:gd name="connsiteX85" fmla="*/ 5662646 w 6456673"/>
              <a:gd name="connsiteY85" fmla="*/ 542222 h 6857999"/>
              <a:gd name="connsiteX86" fmla="*/ 5676914 w 6456673"/>
              <a:gd name="connsiteY86" fmla="*/ 552502 h 6857999"/>
              <a:gd name="connsiteX87" fmla="*/ 5722907 w 6456673"/>
              <a:gd name="connsiteY87" fmla="*/ 428614 h 6857999"/>
              <a:gd name="connsiteX88" fmla="*/ 5647847 w 6456673"/>
              <a:gd name="connsiteY88" fmla="*/ 416917 h 6857999"/>
              <a:gd name="connsiteX89" fmla="*/ 5633491 w 6456673"/>
              <a:gd name="connsiteY89" fmla="*/ 433046 h 6857999"/>
              <a:gd name="connsiteX90" fmla="*/ 5633402 w 6456673"/>
              <a:gd name="connsiteY90" fmla="*/ 433046 h 6857999"/>
              <a:gd name="connsiteX91" fmla="*/ 5547886 w 6456673"/>
              <a:gd name="connsiteY91" fmla="*/ 518562 h 6857999"/>
              <a:gd name="connsiteX92" fmla="*/ 5547886 w 6456673"/>
              <a:gd name="connsiteY92" fmla="*/ 518651 h 6857999"/>
              <a:gd name="connsiteX93" fmla="*/ 5531757 w 6456673"/>
              <a:gd name="connsiteY93" fmla="*/ 533007 h 6857999"/>
              <a:gd name="connsiteX94" fmla="*/ 5547886 w 6456673"/>
              <a:gd name="connsiteY94" fmla="*/ 547363 h 6857999"/>
              <a:gd name="connsiteX95" fmla="*/ 5547886 w 6456673"/>
              <a:gd name="connsiteY95" fmla="*/ 547452 h 6857999"/>
              <a:gd name="connsiteX96" fmla="*/ 5577130 w 6456673"/>
              <a:gd name="connsiteY96" fmla="*/ 605142 h 6857999"/>
              <a:gd name="connsiteX97" fmla="*/ 5585725 w 6456673"/>
              <a:gd name="connsiteY97" fmla="*/ 582013 h 6857999"/>
              <a:gd name="connsiteX98" fmla="*/ 5568799 w 6456673"/>
              <a:gd name="connsiteY98" fmla="*/ 533007 h 6857999"/>
              <a:gd name="connsiteX99" fmla="*/ 5647847 w 6456673"/>
              <a:gd name="connsiteY99" fmla="*/ 453959 h 6857999"/>
              <a:gd name="connsiteX100" fmla="*/ 5674698 w 6456673"/>
              <a:gd name="connsiteY100" fmla="*/ 458656 h 6857999"/>
              <a:gd name="connsiteX101" fmla="*/ 5693928 w 6456673"/>
              <a:gd name="connsiteY101" fmla="*/ 443148 h 6857999"/>
              <a:gd name="connsiteX102" fmla="*/ 5662292 w 6456673"/>
              <a:gd name="connsiteY102" fmla="*/ 433046 h 6857999"/>
              <a:gd name="connsiteX103" fmla="*/ 5662203 w 6456673"/>
              <a:gd name="connsiteY103" fmla="*/ 433046 h 6857999"/>
              <a:gd name="connsiteX104" fmla="*/ 5662114 w 6456673"/>
              <a:gd name="connsiteY104" fmla="*/ 432957 h 6857999"/>
              <a:gd name="connsiteX105" fmla="*/ 5647847 w 6456673"/>
              <a:gd name="connsiteY105" fmla="*/ 416917 h 6857999"/>
              <a:gd name="connsiteX106" fmla="*/ 842544 w 6456673"/>
              <a:gd name="connsiteY106" fmla="*/ 0 h 6857999"/>
              <a:gd name="connsiteX107" fmla="*/ 2733870 w 6456673"/>
              <a:gd name="connsiteY107" fmla="*/ 0 h 6857999"/>
              <a:gd name="connsiteX108" fmla="*/ 6456673 w 6456673"/>
              <a:gd name="connsiteY108" fmla="*/ 0 h 6857999"/>
              <a:gd name="connsiteX109" fmla="*/ 6456673 w 6456673"/>
              <a:gd name="connsiteY109" fmla="*/ 1856904 h 6857999"/>
              <a:gd name="connsiteX110" fmla="*/ 6456673 w 6456673"/>
              <a:gd name="connsiteY110" fmla="*/ 6857999 h 6857999"/>
              <a:gd name="connsiteX111" fmla="*/ 818673 w 6456673"/>
              <a:gd name="connsiteY111" fmla="*/ 6857999 h 6857999"/>
              <a:gd name="connsiteX112" fmla="*/ 739464 w 6456673"/>
              <a:gd name="connsiteY112" fmla="*/ 6703345 h 6857999"/>
              <a:gd name="connsiteX113" fmla="*/ 0 w 6456673"/>
              <a:gd name="connsiteY113" fmla="*/ 3452303 h 6857999"/>
              <a:gd name="connsiteX114" fmla="*/ 739464 w 6456673"/>
              <a:gd name="connsiteY114" fmla="*/ 201263 h 6857999"/>
              <a:gd name="connsiteX115" fmla="*/ 842544 w 6456673"/>
              <a:gd name="connsiteY11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498614 w 6456673"/>
              <a:gd name="connsiteY50" fmla="*/ 631461 h 6857999"/>
              <a:gd name="connsiteX51" fmla="*/ 5363383 w 6456673"/>
              <a:gd name="connsiteY51" fmla="*/ 631461 h 6857999"/>
              <a:gd name="connsiteX52" fmla="*/ 5498614 w 6456673"/>
              <a:gd name="connsiteY52" fmla="*/ 631461 h 6857999"/>
              <a:gd name="connsiteX53" fmla="*/ 5856897 w 6456673"/>
              <a:gd name="connsiteY53" fmla="*/ 434286 h 6857999"/>
              <a:gd name="connsiteX54" fmla="*/ 5830489 w 6456673"/>
              <a:gd name="connsiteY54" fmla="*/ 438008 h 6857999"/>
              <a:gd name="connsiteX55" fmla="*/ 5809309 w 6456673"/>
              <a:gd name="connsiteY55" fmla="*/ 449085 h 6857999"/>
              <a:gd name="connsiteX56" fmla="*/ 5794776 w 6456673"/>
              <a:gd name="connsiteY56" fmla="*/ 467518 h 6857999"/>
              <a:gd name="connsiteX57" fmla="*/ 5788484 w 6456673"/>
              <a:gd name="connsiteY57" fmla="*/ 493660 h 6857999"/>
              <a:gd name="connsiteX58" fmla="*/ 5829514 w 6456673"/>
              <a:gd name="connsiteY58" fmla="*/ 496673 h 6857999"/>
              <a:gd name="connsiteX59" fmla="*/ 5836781 w 6456673"/>
              <a:gd name="connsiteY59" fmla="*/ 479127 h 6857999"/>
              <a:gd name="connsiteX60" fmla="*/ 5854682 w 6456673"/>
              <a:gd name="connsiteY60" fmla="*/ 472037 h 6857999"/>
              <a:gd name="connsiteX61" fmla="*/ 5871342 w 6456673"/>
              <a:gd name="connsiteY61" fmla="*/ 477620 h 6857999"/>
              <a:gd name="connsiteX62" fmla="*/ 5878431 w 6456673"/>
              <a:gd name="connsiteY62" fmla="*/ 493040 h 6857999"/>
              <a:gd name="connsiteX63" fmla="*/ 5872671 w 6456673"/>
              <a:gd name="connsiteY63" fmla="*/ 508371 h 6857999"/>
              <a:gd name="connsiteX64" fmla="*/ 5861151 w 6456673"/>
              <a:gd name="connsiteY64" fmla="*/ 520157 h 6857999"/>
              <a:gd name="connsiteX65" fmla="*/ 5785914 w 6456673"/>
              <a:gd name="connsiteY65" fmla="*/ 587773 h 6857999"/>
              <a:gd name="connsiteX66" fmla="*/ 5785914 w 6456673"/>
              <a:gd name="connsiteY66" fmla="*/ 631284 h 6857999"/>
              <a:gd name="connsiteX67" fmla="*/ 5921234 w 6456673"/>
              <a:gd name="connsiteY67" fmla="*/ 631284 h 6857999"/>
              <a:gd name="connsiteX68" fmla="*/ 5921234 w 6456673"/>
              <a:gd name="connsiteY68" fmla="*/ 595128 h 6857999"/>
              <a:gd name="connsiteX69" fmla="*/ 5835274 w 6456673"/>
              <a:gd name="connsiteY69" fmla="*/ 595128 h 6857999"/>
              <a:gd name="connsiteX70" fmla="*/ 5894117 w 6456673"/>
              <a:gd name="connsiteY70" fmla="*/ 544527 h 6857999"/>
              <a:gd name="connsiteX71" fmla="*/ 5904219 w 6456673"/>
              <a:gd name="connsiteY71" fmla="*/ 534425 h 6857999"/>
              <a:gd name="connsiteX72" fmla="*/ 5912284 w 6456673"/>
              <a:gd name="connsiteY72" fmla="*/ 523081 h 6857999"/>
              <a:gd name="connsiteX73" fmla="*/ 5917601 w 6456673"/>
              <a:gd name="connsiteY73" fmla="*/ 509434 h 6857999"/>
              <a:gd name="connsiteX74" fmla="*/ 5919550 w 6456673"/>
              <a:gd name="connsiteY74" fmla="*/ 492597 h 6857999"/>
              <a:gd name="connsiteX75" fmla="*/ 5914765 w 6456673"/>
              <a:gd name="connsiteY75" fmla="*/ 467163 h 6857999"/>
              <a:gd name="connsiteX76" fmla="*/ 5901472 w 6456673"/>
              <a:gd name="connsiteY76" fmla="*/ 448997 h 6857999"/>
              <a:gd name="connsiteX77" fmla="*/ 5881533 w 6456673"/>
              <a:gd name="connsiteY77" fmla="*/ 438008 h 6857999"/>
              <a:gd name="connsiteX78" fmla="*/ 5856897 w 6456673"/>
              <a:gd name="connsiteY78" fmla="*/ 434286 h 6857999"/>
              <a:gd name="connsiteX79" fmla="*/ 5722907 w 6456673"/>
              <a:gd name="connsiteY79" fmla="*/ 428614 h 6857999"/>
              <a:gd name="connsiteX80" fmla="*/ 5620198 w 6456673"/>
              <a:gd name="connsiteY80" fmla="*/ 511561 h 6857999"/>
              <a:gd name="connsiteX81" fmla="*/ 5634466 w 6456673"/>
              <a:gd name="connsiteY81" fmla="*/ 521840 h 6857999"/>
              <a:gd name="connsiteX82" fmla="*/ 5647935 w 6456673"/>
              <a:gd name="connsiteY82" fmla="*/ 515460 h 6857999"/>
              <a:gd name="connsiteX83" fmla="*/ 5665393 w 6456673"/>
              <a:gd name="connsiteY83" fmla="*/ 532918 h 6857999"/>
              <a:gd name="connsiteX84" fmla="*/ 5662646 w 6456673"/>
              <a:gd name="connsiteY84" fmla="*/ 542222 h 6857999"/>
              <a:gd name="connsiteX85" fmla="*/ 5676914 w 6456673"/>
              <a:gd name="connsiteY85" fmla="*/ 552502 h 6857999"/>
              <a:gd name="connsiteX86" fmla="*/ 5722907 w 6456673"/>
              <a:gd name="connsiteY86" fmla="*/ 428614 h 6857999"/>
              <a:gd name="connsiteX87" fmla="*/ 5647847 w 6456673"/>
              <a:gd name="connsiteY87" fmla="*/ 416917 h 6857999"/>
              <a:gd name="connsiteX88" fmla="*/ 5633491 w 6456673"/>
              <a:gd name="connsiteY88" fmla="*/ 433046 h 6857999"/>
              <a:gd name="connsiteX89" fmla="*/ 5633402 w 6456673"/>
              <a:gd name="connsiteY89" fmla="*/ 433046 h 6857999"/>
              <a:gd name="connsiteX90" fmla="*/ 5547886 w 6456673"/>
              <a:gd name="connsiteY90" fmla="*/ 518562 h 6857999"/>
              <a:gd name="connsiteX91" fmla="*/ 5547886 w 6456673"/>
              <a:gd name="connsiteY91" fmla="*/ 518651 h 6857999"/>
              <a:gd name="connsiteX92" fmla="*/ 5531757 w 6456673"/>
              <a:gd name="connsiteY92" fmla="*/ 533007 h 6857999"/>
              <a:gd name="connsiteX93" fmla="*/ 5547886 w 6456673"/>
              <a:gd name="connsiteY93" fmla="*/ 547363 h 6857999"/>
              <a:gd name="connsiteX94" fmla="*/ 5547886 w 6456673"/>
              <a:gd name="connsiteY94" fmla="*/ 547452 h 6857999"/>
              <a:gd name="connsiteX95" fmla="*/ 5577130 w 6456673"/>
              <a:gd name="connsiteY95" fmla="*/ 605142 h 6857999"/>
              <a:gd name="connsiteX96" fmla="*/ 5585725 w 6456673"/>
              <a:gd name="connsiteY96" fmla="*/ 582013 h 6857999"/>
              <a:gd name="connsiteX97" fmla="*/ 5568799 w 6456673"/>
              <a:gd name="connsiteY97" fmla="*/ 533007 h 6857999"/>
              <a:gd name="connsiteX98" fmla="*/ 5647847 w 6456673"/>
              <a:gd name="connsiteY98" fmla="*/ 453959 h 6857999"/>
              <a:gd name="connsiteX99" fmla="*/ 5674698 w 6456673"/>
              <a:gd name="connsiteY99" fmla="*/ 458656 h 6857999"/>
              <a:gd name="connsiteX100" fmla="*/ 5693928 w 6456673"/>
              <a:gd name="connsiteY100" fmla="*/ 443148 h 6857999"/>
              <a:gd name="connsiteX101" fmla="*/ 5662292 w 6456673"/>
              <a:gd name="connsiteY101" fmla="*/ 433046 h 6857999"/>
              <a:gd name="connsiteX102" fmla="*/ 5662203 w 6456673"/>
              <a:gd name="connsiteY102" fmla="*/ 433046 h 6857999"/>
              <a:gd name="connsiteX103" fmla="*/ 5662114 w 6456673"/>
              <a:gd name="connsiteY103" fmla="*/ 432957 h 6857999"/>
              <a:gd name="connsiteX104" fmla="*/ 5647847 w 6456673"/>
              <a:gd name="connsiteY104" fmla="*/ 416917 h 6857999"/>
              <a:gd name="connsiteX105" fmla="*/ 842544 w 6456673"/>
              <a:gd name="connsiteY105" fmla="*/ 0 h 6857999"/>
              <a:gd name="connsiteX106" fmla="*/ 2733870 w 6456673"/>
              <a:gd name="connsiteY106" fmla="*/ 0 h 6857999"/>
              <a:gd name="connsiteX107" fmla="*/ 6456673 w 6456673"/>
              <a:gd name="connsiteY107" fmla="*/ 0 h 6857999"/>
              <a:gd name="connsiteX108" fmla="*/ 6456673 w 6456673"/>
              <a:gd name="connsiteY108" fmla="*/ 1856904 h 6857999"/>
              <a:gd name="connsiteX109" fmla="*/ 6456673 w 6456673"/>
              <a:gd name="connsiteY109" fmla="*/ 6857999 h 6857999"/>
              <a:gd name="connsiteX110" fmla="*/ 818673 w 6456673"/>
              <a:gd name="connsiteY110" fmla="*/ 6857999 h 6857999"/>
              <a:gd name="connsiteX111" fmla="*/ 739464 w 6456673"/>
              <a:gd name="connsiteY111" fmla="*/ 6703345 h 6857999"/>
              <a:gd name="connsiteX112" fmla="*/ 0 w 6456673"/>
              <a:gd name="connsiteY112" fmla="*/ 3452303 h 6857999"/>
              <a:gd name="connsiteX113" fmla="*/ 739464 w 6456673"/>
              <a:gd name="connsiteY113" fmla="*/ 201263 h 6857999"/>
              <a:gd name="connsiteX114" fmla="*/ 842544 w 6456673"/>
              <a:gd name="connsiteY11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572876 w 6456673"/>
              <a:gd name="connsiteY16" fmla="*/ 637309 h 6857999"/>
              <a:gd name="connsiteX17" fmla="*/ 5675585 w 6456673"/>
              <a:gd name="connsiteY17" fmla="*/ 554363 h 6857999"/>
              <a:gd name="connsiteX18" fmla="*/ 5661317 w 6456673"/>
              <a:gd name="connsiteY18" fmla="*/ 544083 h 6857999"/>
              <a:gd name="connsiteX19" fmla="*/ 5647847 w 6456673"/>
              <a:gd name="connsiteY19" fmla="*/ 550463 h 6857999"/>
              <a:gd name="connsiteX20" fmla="*/ 5630389 w 6456673"/>
              <a:gd name="connsiteY20" fmla="*/ 533006 h 6857999"/>
              <a:gd name="connsiteX21" fmla="*/ 5633136 w 6456673"/>
              <a:gd name="connsiteY21" fmla="*/ 523701 h 6857999"/>
              <a:gd name="connsiteX22" fmla="*/ 5618869 w 6456673"/>
              <a:gd name="connsiteY22" fmla="*/ 513421 h 6857999"/>
              <a:gd name="connsiteX23" fmla="*/ 5717768 w 6456673"/>
              <a:gd name="connsiteY23" fmla="*/ 459985 h 6857999"/>
              <a:gd name="connsiteX24" fmla="*/ 5709260 w 6456673"/>
              <a:gd name="connsiteY24" fmla="*/ 482937 h 6857999"/>
              <a:gd name="connsiteX25" fmla="*/ 5727161 w 6456673"/>
              <a:gd name="connsiteY25" fmla="*/ 533006 h 6857999"/>
              <a:gd name="connsiteX26" fmla="*/ 5648114 w 6456673"/>
              <a:gd name="connsiteY26" fmla="*/ 612054 h 6857999"/>
              <a:gd name="connsiteX27" fmla="*/ 5620553 w 6456673"/>
              <a:gd name="connsiteY27" fmla="*/ 607091 h 6857999"/>
              <a:gd name="connsiteX28" fmla="*/ 5601146 w 6456673"/>
              <a:gd name="connsiteY28" fmla="*/ 622422 h 6857999"/>
              <a:gd name="connsiteX29" fmla="*/ 5633492 w 6456673"/>
              <a:gd name="connsiteY29" fmla="*/ 632879 h 6857999"/>
              <a:gd name="connsiteX30" fmla="*/ 5633580 w 6456673"/>
              <a:gd name="connsiteY30" fmla="*/ 632879 h 6857999"/>
              <a:gd name="connsiteX31" fmla="*/ 5633669 w 6456673"/>
              <a:gd name="connsiteY31" fmla="*/ 632968 h 6857999"/>
              <a:gd name="connsiteX32" fmla="*/ 5647936 w 6456673"/>
              <a:gd name="connsiteY32" fmla="*/ 649096 h 6857999"/>
              <a:gd name="connsiteX33" fmla="*/ 5662293 w 6456673"/>
              <a:gd name="connsiteY33" fmla="*/ 632968 h 6857999"/>
              <a:gd name="connsiteX34" fmla="*/ 5662381 w 6456673"/>
              <a:gd name="connsiteY34" fmla="*/ 632968 h 6857999"/>
              <a:gd name="connsiteX35" fmla="*/ 5747898 w 6456673"/>
              <a:gd name="connsiteY35" fmla="*/ 547451 h 6857999"/>
              <a:gd name="connsiteX36" fmla="*/ 5747898 w 6456673"/>
              <a:gd name="connsiteY36" fmla="*/ 547362 h 6857999"/>
              <a:gd name="connsiteX37" fmla="*/ 5747986 w 6456673"/>
              <a:gd name="connsiteY37" fmla="*/ 547274 h 6857999"/>
              <a:gd name="connsiteX38" fmla="*/ 5764115 w 6456673"/>
              <a:gd name="connsiteY38" fmla="*/ 533006 h 6857999"/>
              <a:gd name="connsiteX39" fmla="*/ 5747986 w 6456673"/>
              <a:gd name="connsiteY39" fmla="*/ 518650 h 6857999"/>
              <a:gd name="connsiteX40" fmla="*/ 5747986 w 6456673"/>
              <a:gd name="connsiteY40" fmla="*/ 518562 h 6857999"/>
              <a:gd name="connsiteX41" fmla="*/ 5717768 w 6456673"/>
              <a:gd name="connsiteY41" fmla="*/ 459985 h 6857999"/>
              <a:gd name="connsiteX42" fmla="*/ 6024297 w 6456673"/>
              <a:gd name="connsiteY42" fmla="*/ 435703 h 6857999"/>
              <a:gd name="connsiteX43" fmla="*/ 5960935 w 6456673"/>
              <a:gd name="connsiteY43" fmla="*/ 489140 h 6857999"/>
              <a:gd name="connsiteX44" fmla="*/ 5984242 w 6456673"/>
              <a:gd name="connsiteY44" fmla="*/ 515991 h 6857999"/>
              <a:gd name="connsiteX45" fmla="*/ 6023234 w 6456673"/>
              <a:gd name="connsiteY45" fmla="*/ 481784 h 6857999"/>
              <a:gd name="connsiteX46" fmla="*/ 6023234 w 6456673"/>
              <a:gd name="connsiteY46" fmla="*/ 629865 h 6857999"/>
              <a:gd name="connsiteX47" fmla="*/ 6062669 w 6456673"/>
              <a:gd name="connsiteY47" fmla="*/ 629865 h 6857999"/>
              <a:gd name="connsiteX48" fmla="*/ 6062669 w 6456673"/>
              <a:gd name="connsiteY48" fmla="*/ 435703 h 6857999"/>
              <a:gd name="connsiteX49" fmla="*/ 6024297 w 6456673"/>
              <a:gd name="connsiteY49" fmla="*/ 435703 h 6857999"/>
              <a:gd name="connsiteX50" fmla="*/ 5856897 w 6456673"/>
              <a:gd name="connsiteY50" fmla="*/ 434286 h 6857999"/>
              <a:gd name="connsiteX51" fmla="*/ 5830489 w 6456673"/>
              <a:gd name="connsiteY51" fmla="*/ 438008 h 6857999"/>
              <a:gd name="connsiteX52" fmla="*/ 5809309 w 6456673"/>
              <a:gd name="connsiteY52" fmla="*/ 449085 h 6857999"/>
              <a:gd name="connsiteX53" fmla="*/ 5794776 w 6456673"/>
              <a:gd name="connsiteY53" fmla="*/ 467518 h 6857999"/>
              <a:gd name="connsiteX54" fmla="*/ 5788484 w 6456673"/>
              <a:gd name="connsiteY54" fmla="*/ 493660 h 6857999"/>
              <a:gd name="connsiteX55" fmla="*/ 5829514 w 6456673"/>
              <a:gd name="connsiteY55" fmla="*/ 496673 h 6857999"/>
              <a:gd name="connsiteX56" fmla="*/ 5836781 w 6456673"/>
              <a:gd name="connsiteY56" fmla="*/ 479127 h 6857999"/>
              <a:gd name="connsiteX57" fmla="*/ 5854682 w 6456673"/>
              <a:gd name="connsiteY57" fmla="*/ 472037 h 6857999"/>
              <a:gd name="connsiteX58" fmla="*/ 5871342 w 6456673"/>
              <a:gd name="connsiteY58" fmla="*/ 477620 h 6857999"/>
              <a:gd name="connsiteX59" fmla="*/ 5878431 w 6456673"/>
              <a:gd name="connsiteY59" fmla="*/ 493040 h 6857999"/>
              <a:gd name="connsiteX60" fmla="*/ 5872671 w 6456673"/>
              <a:gd name="connsiteY60" fmla="*/ 508371 h 6857999"/>
              <a:gd name="connsiteX61" fmla="*/ 5861151 w 6456673"/>
              <a:gd name="connsiteY61" fmla="*/ 520157 h 6857999"/>
              <a:gd name="connsiteX62" fmla="*/ 5785914 w 6456673"/>
              <a:gd name="connsiteY62" fmla="*/ 587773 h 6857999"/>
              <a:gd name="connsiteX63" fmla="*/ 5785914 w 6456673"/>
              <a:gd name="connsiteY63" fmla="*/ 631284 h 6857999"/>
              <a:gd name="connsiteX64" fmla="*/ 5921234 w 6456673"/>
              <a:gd name="connsiteY64" fmla="*/ 631284 h 6857999"/>
              <a:gd name="connsiteX65" fmla="*/ 5921234 w 6456673"/>
              <a:gd name="connsiteY65" fmla="*/ 595128 h 6857999"/>
              <a:gd name="connsiteX66" fmla="*/ 5835274 w 6456673"/>
              <a:gd name="connsiteY66" fmla="*/ 595128 h 6857999"/>
              <a:gd name="connsiteX67" fmla="*/ 5894117 w 6456673"/>
              <a:gd name="connsiteY67" fmla="*/ 544527 h 6857999"/>
              <a:gd name="connsiteX68" fmla="*/ 5904219 w 6456673"/>
              <a:gd name="connsiteY68" fmla="*/ 534425 h 6857999"/>
              <a:gd name="connsiteX69" fmla="*/ 5912284 w 6456673"/>
              <a:gd name="connsiteY69" fmla="*/ 523081 h 6857999"/>
              <a:gd name="connsiteX70" fmla="*/ 5917601 w 6456673"/>
              <a:gd name="connsiteY70" fmla="*/ 509434 h 6857999"/>
              <a:gd name="connsiteX71" fmla="*/ 5919550 w 6456673"/>
              <a:gd name="connsiteY71" fmla="*/ 492597 h 6857999"/>
              <a:gd name="connsiteX72" fmla="*/ 5914765 w 6456673"/>
              <a:gd name="connsiteY72" fmla="*/ 467163 h 6857999"/>
              <a:gd name="connsiteX73" fmla="*/ 5901472 w 6456673"/>
              <a:gd name="connsiteY73" fmla="*/ 448997 h 6857999"/>
              <a:gd name="connsiteX74" fmla="*/ 5881533 w 6456673"/>
              <a:gd name="connsiteY74" fmla="*/ 438008 h 6857999"/>
              <a:gd name="connsiteX75" fmla="*/ 5856897 w 6456673"/>
              <a:gd name="connsiteY75" fmla="*/ 434286 h 6857999"/>
              <a:gd name="connsiteX76" fmla="*/ 5722907 w 6456673"/>
              <a:gd name="connsiteY76" fmla="*/ 428614 h 6857999"/>
              <a:gd name="connsiteX77" fmla="*/ 5620198 w 6456673"/>
              <a:gd name="connsiteY77" fmla="*/ 511561 h 6857999"/>
              <a:gd name="connsiteX78" fmla="*/ 5634466 w 6456673"/>
              <a:gd name="connsiteY78" fmla="*/ 521840 h 6857999"/>
              <a:gd name="connsiteX79" fmla="*/ 5647935 w 6456673"/>
              <a:gd name="connsiteY79" fmla="*/ 515460 h 6857999"/>
              <a:gd name="connsiteX80" fmla="*/ 5665393 w 6456673"/>
              <a:gd name="connsiteY80" fmla="*/ 532918 h 6857999"/>
              <a:gd name="connsiteX81" fmla="*/ 5662646 w 6456673"/>
              <a:gd name="connsiteY81" fmla="*/ 542222 h 6857999"/>
              <a:gd name="connsiteX82" fmla="*/ 5676914 w 6456673"/>
              <a:gd name="connsiteY82" fmla="*/ 552502 h 6857999"/>
              <a:gd name="connsiteX83" fmla="*/ 5722907 w 6456673"/>
              <a:gd name="connsiteY83" fmla="*/ 428614 h 6857999"/>
              <a:gd name="connsiteX84" fmla="*/ 5647847 w 6456673"/>
              <a:gd name="connsiteY84" fmla="*/ 416917 h 6857999"/>
              <a:gd name="connsiteX85" fmla="*/ 5633491 w 6456673"/>
              <a:gd name="connsiteY85" fmla="*/ 433046 h 6857999"/>
              <a:gd name="connsiteX86" fmla="*/ 5633402 w 6456673"/>
              <a:gd name="connsiteY86" fmla="*/ 433046 h 6857999"/>
              <a:gd name="connsiteX87" fmla="*/ 5547886 w 6456673"/>
              <a:gd name="connsiteY87" fmla="*/ 518562 h 6857999"/>
              <a:gd name="connsiteX88" fmla="*/ 5547886 w 6456673"/>
              <a:gd name="connsiteY88" fmla="*/ 518651 h 6857999"/>
              <a:gd name="connsiteX89" fmla="*/ 5531757 w 6456673"/>
              <a:gd name="connsiteY89" fmla="*/ 533007 h 6857999"/>
              <a:gd name="connsiteX90" fmla="*/ 5547886 w 6456673"/>
              <a:gd name="connsiteY90" fmla="*/ 547363 h 6857999"/>
              <a:gd name="connsiteX91" fmla="*/ 5547886 w 6456673"/>
              <a:gd name="connsiteY91" fmla="*/ 547452 h 6857999"/>
              <a:gd name="connsiteX92" fmla="*/ 5577130 w 6456673"/>
              <a:gd name="connsiteY92" fmla="*/ 605142 h 6857999"/>
              <a:gd name="connsiteX93" fmla="*/ 5585725 w 6456673"/>
              <a:gd name="connsiteY93" fmla="*/ 582013 h 6857999"/>
              <a:gd name="connsiteX94" fmla="*/ 5568799 w 6456673"/>
              <a:gd name="connsiteY94" fmla="*/ 533007 h 6857999"/>
              <a:gd name="connsiteX95" fmla="*/ 5647847 w 6456673"/>
              <a:gd name="connsiteY95" fmla="*/ 453959 h 6857999"/>
              <a:gd name="connsiteX96" fmla="*/ 5674698 w 6456673"/>
              <a:gd name="connsiteY96" fmla="*/ 458656 h 6857999"/>
              <a:gd name="connsiteX97" fmla="*/ 5693928 w 6456673"/>
              <a:gd name="connsiteY97" fmla="*/ 443148 h 6857999"/>
              <a:gd name="connsiteX98" fmla="*/ 5662292 w 6456673"/>
              <a:gd name="connsiteY98" fmla="*/ 433046 h 6857999"/>
              <a:gd name="connsiteX99" fmla="*/ 5662203 w 6456673"/>
              <a:gd name="connsiteY99" fmla="*/ 433046 h 6857999"/>
              <a:gd name="connsiteX100" fmla="*/ 5662114 w 6456673"/>
              <a:gd name="connsiteY100" fmla="*/ 432957 h 6857999"/>
              <a:gd name="connsiteX101" fmla="*/ 5647847 w 6456673"/>
              <a:gd name="connsiteY101" fmla="*/ 416917 h 6857999"/>
              <a:gd name="connsiteX102" fmla="*/ 842544 w 6456673"/>
              <a:gd name="connsiteY102" fmla="*/ 0 h 6857999"/>
              <a:gd name="connsiteX103" fmla="*/ 2733870 w 6456673"/>
              <a:gd name="connsiteY103" fmla="*/ 0 h 6857999"/>
              <a:gd name="connsiteX104" fmla="*/ 6456673 w 6456673"/>
              <a:gd name="connsiteY104" fmla="*/ 0 h 6857999"/>
              <a:gd name="connsiteX105" fmla="*/ 6456673 w 6456673"/>
              <a:gd name="connsiteY105" fmla="*/ 1856904 h 6857999"/>
              <a:gd name="connsiteX106" fmla="*/ 6456673 w 6456673"/>
              <a:gd name="connsiteY106" fmla="*/ 6857999 h 6857999"/>
              <a:gd name="connsiteX107" fmla="*/ 818673 w 6456673"/>
              <a:gd name="connsiteY107" fmla="*/ 6857999 h 6857999"/>
              <a:gd name="connsiteX108" fmla="*/ 739464 w 6456673"/>
              <a:gd name="connsiteY108" fmla="*/ 6703345 h 6857999"/>
              <a:gd name="connsiteX109" fmla="*/ 0 w 6456673"/>
              <a:gd name="connsiteY109" fmla="*/ 3452303 h 6857999"/>
              <a:gd name="connsiteX110" fmla="*/ 739464 w 6456673"/>
              <a:gd name="connsiteY110" fmla="*/ 201263 h 6857999"/>
              <a:gd name="connsiteX111" fmla="*/ 842544 w 6456673"/>
              <a:gd name="connsiteY11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48114 w 6456673"/>
              <a:gd name="connsiteY25" fmla="*/ 612054 h 6857999"/>
              <a:gd name="connsiteX26" fmla="*/ 5620553 w 6456673"/>
              <a:gd name="connsiteY26" fmla="*/ 607091 h 6857999"/>
              <a:gd name="connsiteX27" fmla="*/ 5601146 w 6456673"/>
              <a:gd name="connsiteY27" fmla="*/ 622422 h 6857999"/>
              <a:gd name="connsiteX28" fmla="*/ 5633492 w 6456673"/>
              <a:gd name="connsiteY28" fmla="*/ 632879 h 6857999"/>
              <a:gd name="connsiteX29" fmla="*/ 5633580 w 6456673"/>
              <a:gd name="connsiteY29" fmla="*/ 632879 h 6857999"/>
              <a:gd name="connsiteX30" fmla="*/ 5633669 w 6456673"/>
              <a:gd name="connsiteY30" fmla="*/ 632968 h 6857999"/>
              <a:gd name="connsiteX31" fmla="*/ 5647936 w 6456673"/>
              <a:gd name="connsiteY31" fmla="*/ 649096 h 6857999"/>
              <a:gd name="connsiteX32" fmla="*/ 5662293 w 6456673"/>
              <a:gd name="connsiteY32" fmla="*/ 632968 h 6857999"/>
              <a:gd name="connsiteX33" fmla="*/ 5662381 w 6456673"/>
              <a:gd name="connsiteY33" fmla="*/ 632968 h 6857999"/>
              <a:gd name="connsiteX34" fmla="*/ 5747898 w 6456673"/>
              <a:gd name="connsiteY34" fmla="*/ 547451 h 6857999"/>
              <a:gd name="connsiteX35" fmla="*/ 5747898 w 6456673"/>
              <a:gd name="connsiteY35" fmla="*/ 547362 h 6857999"/>
              <a:gd name="connsiteX36" fmla="*/ 5747986 w 6456673"/>
              <a:gd name="connsiteY36" fmla="*/ 547274 h 6857999"/>
              <a:gd name="connsiteX37" fmla="*/ 5764115 w 6456673"/>
              <a:gd name="connsiteY37" fmla="*/ 533006 h 6857999"/>
              <a:gd name="connsiteX38" fmla="*/ 5747986 w 6456673"/>
              <a:gd name="connsiteY38" fmla="*/ 518650 h 6857999"/>
              <a:gd name="connsiteX39" fmla="*/ 5747986 w 6456673"/>
              <a:gd name="connsiteY39" fmla="*/ 518562 h 6857999"/>
              <a:gd name="connsiteX40" fmla="*/ 5717768 w 6456673"/>
              <a:gd name="connsiteY40" fmla="*/ 459985 h 6857999"/>
              <a:gd name="connsiteX41" fmla="*/ 6024297 w 6456673"/>
              <a:gd name="connsiteY41" fmla="*/ 435703 h 6857999"/>
              <a:gd name="connsiteX42" fmla="*/ 5960935 w 6456673"/>
              <a:gd name="connsiteY42" fmla="*/ 489140 h 6857999"/>
              <a:gd name="connsiteX43" fmla="*/ 5984242 w 6456673"/>
              <a:gd name="connsiteY43" fmla="*/ 515991 h 6857999"/>
              <a:gd name="connsiteX44" fmla="*/ 6023234 w 6456673"/>
              <a:gd name="connsiteY44" fmla="*/ 481784 h 6857999"/>
              <a:gd name="connsiteX45" fmla="*/ 6023234 w 6456673"/>
              <a:gd name="connsiteY45" fmla="*/ 629865 h 6857999"/>
              <a:gd name="connsiteX46" fmla="*/ 6062669 w 6456673"/>
              <a:gd name="connsiteY46" fmla="*/ 629865 h 6857999"/>
              <a:gd name="connsiteX47" fmla="*/ 6062669 w 6456673"/>
              <a:gd name="connsiteY47" fmla="*/ 435703 h 6857999"/>
              <a:gd name="connsiteX48" fmla="*/ 6024297 w 6456673"/>
              <a:gd name="connsiteY48" fmla="*/ 435703 h 6857999"/>
              <a:gd name="connsiteX49" fmla="*/ 5856897 w 6456673"/>
              <a:gd name="connsiteY49" fmla="*/ 434286 h 6857999"/>
              <a:gd name="connsiteX50" fmla="*/ 5830489 w 6456673"/>
              <a:gd name="connsiteY50" fmla="*/ 438008 h 6857999"/>
              <a:gd name="connsiteX51" fmla="*/ 5809309 w 6456673"/>
              <a:gd name="connsiteY51" fmla="*/ 449085 h 6857999"/>
              <a:gd name="connsiteX52" fmla="*/ 5794776 w 6456673"/>
              <a:gd name="connsiteY52" fmla="*/ 467518 h 6857999"/>
              <a:gd name="connsiteX53" fmla="*/ 5788484 w 6456673"/>
              <a:gd name="connsiteY53" fmla="*/ 493660 h 6857999"/>
              <a:gd name="connsiteX54" fmla="*/ 5829514 w 6456673"/>
              <a:gd name="connsiteY54" fmla="*/ 496673 h 6857999"/>
              <a:gd name="connsiteX55" fmla="*/ 5836781 w 6456673"/>
              <a:gd name="connsiteY55" fmla="*/ 479127 h 6857999"/>
              <a:gd name="connsiteX56" fmla="*/ 5854682 w 6456673"/>
              <a:gd name="connsiteY56" fmla="*/ 472037 h 6857999"/>
              <a:gd name="connsiteX57" fmla="*/ 5871342 w 6456673"/>
              <a:gd name="connsiteY57" fmla="*/ 477620 h 6857999"/>
              <a:gd name="connsiteX58" fmla="*/ 5878431 w 6456673"/>
              <a:gd name="connsiteY58" fmla="*/ 493040 h 6857999"/>
              <a:gd name="connsiteX59" fmla="*/ 5872671 w 6456673"/>
              <a:gd name="connsiteY59" fmla="*/ 508371 h 6857999"/>
              <a:gd name="connsiteX60" fmla="*/ 5861151 w 6456673"/>
              <a:gd name="connsiteY60" fmla="*/ 520157 h 6857999"/>
              <a:gd name="connsiteX61" fmla="*/ 5785914 w 6456673"/>
              <a:gd name="connsiteY61" fmla="*/ 587773 h 6857999"/>
              <a:gd name="connsiteX62" fmla="*/ 5785914 w 6456673"/>
              <a:gd name="connsiteY62" fmla="*/ 631284 h 6857999"/>
              <a:gd name="connsiteX63" fmla="*/ 5921234 w 6456673"/>
              <a:gd name="connsiteY63" fmla="*/ 631284 h 6857999"/>
              <a:gd name="connsiteX64" fmla="*/ 5921234 w 6456673"/>
              <a:gd name="connsiteY64" fmla="*/ 595128 h 6857999"/>
              <a:gd name="connsiteX65" fmla="*/ 5835274 w 6456673"/>
              <a:gd name="connsiteY65" fmla="*/ 595128 h 6857999"/>
              <a:gd name="connsiteX66" fmla="*/ 5894117 w 6456673"/>
              <a:gd name="connsiteY66" fmla="*/ 544527 h 6857999"/>
              <a:gd name="connsiteX67" fmla="*/ 5904219 w 6456673"/>
              <a:gd name="connsiteY67" fmla="*/ 534425 h 6857999"/>
              <a:gd name="connsiteX68" fmla="*/ 5912284 w 6456673"/>
              <a:gd name="connsiteY68" fmla="*/ 523081 h 6857999"/>
              <a:gd name="connsiteX69" fmla="*/ 5917601 w 6456673"/>
              <a:gd name="connsiteY69" fmla="*/ 509434 h 6857999"/>
              <a:gd name="connsiteX70" fmla="*/ 5919550 w 6456673"/>
              <a:gd name="connsiteY70" fmla="*/ 492597 h 6857999"/>
              <a:gd name="connsiteX71" fmla="*/ 5914765 w 6456673"/>
              <a:gd name="connsiteY71" fmla="*/ 467163 h 6857999"/>
              <a:gd name="connsiteX72" fmla="*/ 5901472 w 6456673"/>
              <a:gd name="connsiteY72" fmla="*/ 448997 h 6857999"/>
              <a:gd name="connsiteX73" fmla="*/ 5881533 w 6456673"/>
              <a:gd name="connsiteY73" fmla="*/ 438008 h 6857999"/>
              <a:gd name="connsiteX74" fmla="*/ 5856897 w 6456673"/>
              <a:gd name="connsiteY74" fmla="*/ 434286 h 6857999"/>
              <a:gd name="connsiteX75" fmla="*/ 5722907 w 6456673"/>
              <a:gd name="connsiteY75" fmla="*/ 428614 h 6857999"/>
              <a:gd name="connsiteX76" fmla="*/ 5620198 w 6456673"/>
              <a:gd name="connsiteY76" fmla="*/ 511561 h 6857999"/>
              <a:gd name="connsiteX77" fmla="*/ 5634466 w 6456673"/>
              <a:gd name="connsiteY77" fmla="*/ 521840 h 6857999"/>
              <a:gd name="connsiteX78" fmla="*/ 5647935 w 6456673"/>
              <a:gd name="connsiteY78" fmla="*/ 515460 h 6857999"/>
              <a:gd name="connsiteX79" fmla="*/ 5665393 w 6456673"/>
              <a:gd name="connsiteY79" fmla="*/ 532918 h 6857999"/>
              <a:gd name="connsiteX80" fmla="*/ 5662646 w 6456673"/>
              <a:gd name="connsiteY80" fmla="*/ 542222 h 6857999"/>
              <a:gd name="connsiteX81" fmla="*/ 5676914 w 6456673"/>
              <a:gd name="connsiteY81" fmla="*/ 552502 h 6857999"/>
              <a:gd name="connsiteX82" fmla="*/ 5722907 w 6456673"/>
              <a:gd name="connsiteY82" fmla="*/ 428614 h 6857999"/>
              <a:gd name="connsiteX83" fmla="*/ 5647847 w 6456673"/>
              <a:gd name="connsiteY83" fmla="*/ 416917 h 6857999"/>
              <a:gd name="connsiteX84" fmla="*/ 5633491 w 6456673"/>
              <a:gd name="connsiteY84" fmla="*/ 433046 h 6857999"/>
              <a:gd name="connsiteX85" fmla="*/ 5633402 w 6456673"/>
              <a:gd name="connsiteY85" fmla="*/ 433046 h 6857999"/>
              <a:gd name="connsiteX86" fmla="*/ 5547886 w 6456673"/>
              <a:gd name="connsiteY86" fmla="*/ 518562 h 6857999"/>
              <a:gd name="connsiteX87" fmla="*/ 5547886 w 6456673"/>
              <a:gd name="connsiteY87" fmla="*/ 518651 h 6857999"/>
              <a:gd name="connsiteX88" fmla="*/ 5531757 w 6456673"/>
              <a:gd name="connsiteY88" fmla="*/ 533007 h 6857999"/>
              <a:gd name="connsiteX89" fmla="*/ 5547886 w 6456673"/>
              <a:gd name="connsiteY89" fmla="*/ 547363 h 6857999"/>
              <a:gd name="connsiteX90" fmla="*/ 5547886 w 6456673"/>
              <a:gd name="connsiteY90" fmla="*/ 547452 h 6857999"/>
              <a:gd name="connsiteX91" fmla="*/ 5577130 w 6456673"/>
              <a:gd name="connsiteY91" fmla="*/ 605142 h 6857999"/>
              <a:gd name="connsiteX92" fmla="*/ 5585725 w 6456673"/>
              <a:gd name="connsiteY92" fmla="*/ 582013 h 6857999"/>
              <a:gd name="connsiteX93" fmla="*/ 5568799 w 6456673"/>
              <a:gd name="connsiteY93" fmla="*/ 533007 h 6857999"/>
              <a:gd name="connsiteX94" fmla="*/ 5647847 w 6456673"/>
              <a:gd name="connsiteY94" fmla="*/ 453959 h 6857999"/>
              <a:gd name="connsiteX95" fmla="*/ 5674698 w 6456673"/>
              <a:gd name="connsiteY95" fmla="*/ 458656 h 6857999"/>
              <a:gd name="connsiteX96" fmla="*/ 5693928 w 6456673"/>
              <a:gd name="connsiteY96" fmla="*/ 443148 h 6857999"/>
              <a:gd name="connsiteX97" fmla="*/ 5662292 w 6456673"/>
              <a:gd name="connsiteY97" fmla="*/ 433046 h 6857999"/>
              <a:gd name="connsiteX98" fmla="*/ 5662203 w 6456673"/>
              <a:gd name="connsiteY98" fmla="*/ 433046 h 6857999"/>
              <a:gd name="connsiteX99" fmla="*/ 5662114 w 6456673"/>
              <a:gd name="connsiteY99" fmla="*/ 432957 h 6857999"/>
              <a:gd name="connsiteX100" fmla="*/ 5647847 w 6456673"/>
              <a:gd name="connsiteY100" fmla="*/ 416917 h 6857999"/>
              <a:gd name="connsiteX101" fmla="*/ 842544 w 6456673"/>
              <a:gd name="connsiteY101" fmla="*/ 0 h 6857999"/>
              <a:gd name="connsiteX102" fmla="*/ 2733870 w 6456673"/>
              <a:gd name="connsiteY102" fmla="*/ 0 h 6857999"/>
              <a:gd name="connsiteX103" fmla="*/ 6456673 w 6456673"/>
              <a:gd name="connsiteY103" fmla="*/ 0 h 6857999"/>
              <a:gd name="connsiteX104" fmla="*/ 6456673 w 6456673"/>
              <a:gd name="connsiteY104" fmla="*/ 1856904 h 6857999"/>
              <a:gd name="connsiteX105" fmla="*/ 6456673 w 6456673"/>
              <a:gd name="connsiteY105" fmla="*/ 6857999 h 6857999"/>
              <a:gd name="connsiteX106" fmla="*/ 818673 w 6456673"/>
              <a:gd name="connsiteY106" fmla="*/ 6857999 h 6857999"/>
              <a:gd name="connsiteX107" fmla="*/ 739464 w 6456673"/>
              <a:gd name="connsiteY107" fmla="*/ 6703345 h 6857999"/>
              <a:gd name="connsiteX108" fmla="*/ 0 w 6456673"/>
              <a:gd name="connsiteY108" fmla="*/ 3452303 h 6857999"/>
              <a:gd name="connsiteX109" fmla="*/ 739464 w 6456673"/>
              <a:gd name="connsiteY109" fmla="*/ 201263 h 6857999"/>
              <a:gd name="connsiteX110" fmla="*/ 842544 w 6456673"/>
              <a:gd name="connsiteY11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48114 w 6456673"/>
              <a:gd name="connsiteY25" fmla="*/ 612054 h 6857999"/>
              <a:gd name="connsiteX26" fmla="*/ 5620553 w 6456673"/>
              <a:gd name="connsiteY26" fmla="*/ 607091 h 6857999"/>
              <a:gd name="connsiteX27" fmla="*/ 5633492 w 6456673"/>
              <a:gd name="connsiteY27" fmla="*/ 632879 h 6857999"/>
              <a:gd name="connsiteX28" fmla="*/ 5633580 w 6456673"/>
              <a:gd name="connsiteY28" fmla="*/ 632879 h 6857999"/>
              <a:gd name="connsiteX29" fmla="*/ 5633669 w 6456673"/>
              <a:gd name="connsiteY29" fmla="*/ 632968 h 6857999"/>
              <a:gd name="connsiteX30" fmla="*/ 5647936 w 6456673"/>
              <a:gd name="connsiteY30" fmla="*/ 649096 h 6857999"/>
              <a:gd name="connsiteX31" fmla="*/ 5662293 w 6456673"/>
              <a:gd name="connsiteY31" fmla="*/ 632968 h 6857999"/>
              <a:gd name="connsiteX32" fmla="*/ 5662381 w 6456673"/>
              <a:gd name="connsiteY32" fmla="*/ 632968 h 6857999"/>
              <a:gd name="connsiteX33" fmla="*/ 5747898 w 6456673"/>
              <a:gd name="connsiteY33" fmla="*/ 547451 h 6857999"/>
              <a:gd name="connsiteX34" fmla="*/ 5747898 w 6456673"/>
              <a:gd name="connsiteY34" fmla="*/ 547362 h 6857999"/>
              <a:gd name="connsiteX35" fmla="*/ 5747986 w 6456673"/>
              <a:gd name="connsiteY35" fmla="*/ 547274 h 6857999"/>
              <a:gd name="connsiteX36" fmla="*/ 5764115 w 6456673"/>
              <a:gd name="connsiteY36" fmla="*/ 533006 h 6857999"/>
              <a:gd name="connsiteX37" fmla="*/ 5747986 w 6456673"/>
              <a:gd name="connsiteY37" fmla="*/ 518650 h 6857999"/>
              <a:gd name="connsiteX38" fmla="*/ 5747986 w 6456673"/>
              <a:gd name="connsiteY38" fmla="*/ 518562 h 6857999"/>
              <a:gd name="connsiteX39" fmla="*/ 5717768 w 6456673"/>
              <a:gd name="connsiteY39" fmla="*/ 459985 h 6857999"/>
              <a:gd name="connsiteX40" fmla="*/ 6024297 w 6456673"/>
              <a:gd name="connsiteY40" fmla="*/ 435703 h 6857999"/>
              <a:gd name="connsiteX41" fmla="*/ 5960935 w 6456673"/>
              <a:gd name="connsiteY41" fmla="*/ 489140 h 6857999"/>
              <a:gd name="connsiteX42" fmla="*/ 5984242 w 6456673"/>
              <a:gd name="connsiteY42" fmla="*/ 515991 h 6857999"/>
              <a:gd name="connsiteX43" fmla="*/ 6023234 w 6456673"/>
              <a:gd name="connsiteY43" fmla="*/ 481784 h 6857999"/>
              <a:gd name="connsiteX44" fmla="*/ 6023234 w 6456673"/>
              <a:gd name="connsiteY44" fmla="*/ 629865 h 6857999"/>
              <a:gd name="connsiteX45" fmla="*/ 6062669 w 6456673"/>
              <a:gd name="connsiteY45" fmla="*/ 629865 h 6857999"/>
              <a:gd name="connsiteX46" fmla="*/ 6062669 w 6456673"/>
              <a:gd name="connsiteY46" fmla="*/ 435703 h 6857999"/>
              <a:gd name="connsiteX47" fmla="*/ 6024297 w 6456673"/>
              <a:gd name="connsiteY47" fmla="*/ 435703 h 6857999"/>
              <a:gd name="connsiteX48" fmla="*/ 5856897 w 6456673"/>
              <a:gd name="connsiteY48" fmla="*/ 434286 h 6857999"/>
              <a:gd name="connsiteX49" fmla="*/ 5830489 w 6456673"/>
              <a:gd name="connsiteY49" fmla="*/ 438008 h 6857999"/>
              <a:gd name="connsiteX50" fmla="*/ 5809309 w 6456673"/>
              <a:gd name="connsiteY50" fmla="*/ 449085 h 6857999"/>
              <a:gd name="connsiteX51" fmla="*/ 5794776 w 6456673"/>
              <a:gd name="connsiteY51" fmla="*/ 467518 h 6857999"/>
              <a:gd name="connsiteX52" fmla="*/ 5788484 w 6456673"/>
              <a:gd name="connsiteY52" fmla="*/ 493660 h 6857999"/>
              <a:gd name="connsiteX53" fmla="*/ 5829514 w 6456673"/>
              <a:gd name="connsiteY53" fmla="*/ 496673 h 6857999"/>
              <a:gd name="connsiteX54" fmla="*/ 5836781 w 6456673"/>
              <a:gd name="connsiteY54" fmla="*/ 479127 h 6857999"/>
              <a:gd name="connsiteX55" fmla="*/ 5854682 w 6456673"/>
              <a:gd name="connsiteY55" fmla="*/ 472037 h 6857999"/>
              <a:gd name="connsiteX56" fmla="*/ 5871342 w 6456673"/>
              <a:gd name="connsiteY56" fmla="*/ 477620 h 6857999"/>
              <a:gd name="connsiteX57" fmla="*/ 5878431 w 6456673"/>
              <a:gd name="connsiteY57" fmla="*/ 493040 h 6857999"/>
              <a:gd name="connsiteX58" fmla="*/ 5872671 w 6456673"/>
              <a:gd name="connsiteY58" fmla="*/ 508371 h 6857999"/>
              <a:gd name="connsiteX59" fmla="*/ 5861151 w 6456673"/>
              <a:gd name="connsiteY59" fmla="*/ 520157 h 6857999"/>
              <a:gd name="connsiteX60" fmla="*/ 5785914 w 6456673"/>
              <a:gd name="connsiteY60" fmla="*/ 587773 h 6857999"/>
              <a:gd name="connsiteX61" fmla="*/ 5785914 w 6456673"/>
              <a:gd name="connsiteY61" fmla="*/ 631284 h 6857999"/>
              <a:gd name="connsiteX62" fmla="*/ 5921234 w 6456673"/>
              <a:gd name="connsiteY62" fmla="*/ 631284 h 6857999"/>
              <a:gd name="connsiteX63" fmla="*/ 5921234 w 6456673"/>
              <a:gd name="connsiteY63" fmla="*/ 595128 h 6857999"/>
              <a:gd name="connsiteX64" fmla="*/ 5835274 w 6456673"/>
              <a:gd name="connsiteY64" fmla="*/ 595128 h 6857999"/>
              <a:gd name="connsiteX65" fmla="*/ 5894117 w 6456673"/>
              <a:gd name="connsiteY65" fmla="*/ 544527 h 6857999"/>
              <a:gd name="connsiteX66" fmla="*/ 5904219 w 6456673"/>
              <a:gd name="connsiteY66" fmla="*/ 534425 h 6857999"/>
              <a:gd name="connsiteX67" fmla="*/ 5912284 w 6456673"/>
              <a:gd name="connsiteY67" fmla="*/ 523081 h 6857999"/>
              <a:gd name="connsiteX68" fmla="*/ 5917601 w 6456673"/>
              <a:gd name="connsiteY68" fmla="*/ 509434 h 6857999"/>
              <a:gd name="connsiteX69" fmla="*/ 5919550 w 6456673"/>
              <a:gd name="connsiteY69" fmla="*/ 492597 h 6857999"/>
              <a:gd name="connsiteX70" fmla="*/ 5914765 w 6456673"/>
              <a:gd name="connsiteY70" fmla="*/ 467163 h 6857999"/>
              <a:gd name="connsiteX71" fmla="*/ 5901472 w 6456673"/>
              <a:gd name="connsiteY71" fmla="*/ 448997 h 6857999"/>
              <a:gd name="connsiteX72" fmla="*/ 5881533 w 6456673"/>
              <a:gd name="connsiteY72" fmla="*/ 438008 h 6857999"/>
              <a:gd name="connsiteX73" fmla="*/ 5856897 w 6456673"/>
              <a:gd name="connsiteY73" fmla="*/ 434286 h 6857999"/>
              <a:gd name="connsiteX74" fmla="*/ 5722907 w 6456673"/>
              <a:gd name="connsiteY74" fmla="*/ 428614 h 6857999"/>
              <a:gd name="connsiteX75" fmla="*/ 5620198 w 6456673"/>
              <a:gd name="connsiteY75" fmla="*/ 511561 h 6857999"/>
              <a:gd name="connsiteX76" fmla="*/ 5634466 w 6456673"/>
              <a:gd name="connsiteY76" fmla="*/ 521840 h 6857999"/>
              <a:gd name="connsiteX77" fmla="*/ 5647935 w 6456673"/>
              <a:gd name="connsiteY77" fmla="*/ 515460 h 6857999"/>
              <a:gd name="connsiteX78" fmla="*/ 5665393 w 6456673"/>
              <a:gd name="connsiteY78" fmla="*/ 532918 h 6857999"/>
              <a:gd name="connsiteX79" fmla="*/ 5662646 w 6456673"/>
              <a:gd name="connsiteY79" fmla="*/ 542222 h 6857999"/>
              <a:gd name="connsiteX80" fmla="*/ 5676914 w 6456673"/>
              <a:gd name="connsiteY80" fmla="*/ 552502 h 6857999"/>
              <a:gd name="connsiteX81" fmla="*/ 5722907 w 6456673"/>
              <a:gd name="connsiteY81" fmla="*/ 428614 h 6857999"/>
              <a:gd name="connsiteX82" fmla="*/ 5647847 w 6456673"/>
              <a:gd name="connsiteY82" fmla="*/ 416917 h 6857999"/>
              <a:gd name="connsiteX83" fmla="*/ 5633491 w 6456673"/>
              <a:gd name="connsiteY83" fmla="*/ 433046 h 6857999"/>
              <a:gd name="connsiteX84" fmla="*/ 5633402 w 6456673"/>
              <a:gd name="connsiteY84" fmla="*/ 433046 h 6857999"/>
              <a:gd name="connsiteX85" fmla="*/ 5547886 w 6456673"/>
              <a:gd name="connsiteY85" fmla="*/ 518562 h 6857999"/>
              <a:gd name="connsiteX86" fmla="*/ 5547886 w 6456673"/>
              <a:gd name="connsiteY86" fmla="*/ 518651 h 6857999"/>
              <a:gd name="connsiteX87" fmla="*/ 5531757 w 6456673"/>
              <a:gd name="connsiteY87" fmla="*/ 533007 h 6857999"/>
              <a:gd name="connsiteX88" fmla="*/ 5547886 w 6456673"/>
              <a:gd name="connsiteY88" fmla="*/ 547363 h 6857999"/>
              <a:gd name="connsiteX89" fmla="*/ 5547886 w 6456673"/>
              <a:gd name="connsiteY89" fmla="*/ 547452 h 6857999"/>
              <a:gd name="connsiteX90" fmla="*/ 5577130 w 6456673"/>
              <a:gd name="connsiteY90" fmla="*/ 605142 h 6857999"/>
              <a:gd name="connsiteX91" fmla="*/ 5585725 w 6456673"/>
              <a:gd name="connsiteY91" fmla="*/ 582013 h 6857999"/>
              <a:gd name="connsiteX92" fmla="*/ 5568799 w 6456673"/>
              <a:gd name="connsiteY92" fmla="*/ 533007 h 6857999"/>
              <a:gd name="connsiteX93" fmla="*/ 5647847 w 6456673"/>
              <a:gd name="connsiteY93" fmla="*/ 453959 h 6857999"/>
              <a:gd name="connsiteX94" fmla="*/ 5674698 w 6456673"/>
              <a:gd name="connsiteY94" fmla="*/ 458656 h 6857999"/>
              <a:gd name="connsiteX95" fmla="*/ 5693928 w 6456673"/>
              <a:gd name="connsiteY95" fmla="*/ 443148 h 6857999"/>
              <a:gd name="connsiteX96" fmla="*/ 5662292 w 6456673"/>
              <a:gd name="connsiteY96" fmla="*/ 433046 h 6857999"/>
              <a:gd name="connsiteX97" fmla="*/ 5662203 w 6456673"/>
              <a:gd name="connsiteY97" fmla="*/ 433046 h 6857999"/>
              <a:gd name="connsiteX98" fmla="*/ 5662114 w 6456673"/>
              <a:gd name="connsiteY98" fmla="*/ 432957 h 6857999"/>
              <a:gd name="connsiteX99" fmla="*/ 5647847 w 6456673"/>
              <a:gd name="connsiteY99" fmla="*/ 416917 h 6857999"/>
              <a:gd name="connsiteX100" fmla="*/ 842544 w 6456673"/>
              <a:gd name="connsiteY100" fmla="*/ 0 h 6857999"/>
              <a:gd name="connsiteX101" fmla="*/ 2733870 w 6456673"/>
              <a:gd name="connsiteY101" fmla="*/ 0 h 6857999"/>
              <a:gd name="connsiteX102" fmla="*/ 6456673 w 6456673"/>
              <a:gd name="connsiteY102" fmla="*/ 0 h 6857999"/>
              <a:gd name="connsiteX103" fmla="*/ 6456673 w 6456673"/>
              <a:gd name="connsiteY103" fmla="*/ 1856904 h 6857999"/>
              <a:gd name="connsiteX104" fmla="*/ 6456673 w 6456673"/>
              <a:gd name="connsiteY104" fmla="*/ 6857999 h 6857999"/>
              <a:gd name="connsiteX105" fmla="*/ 818673 w 6456673"/>
              <a:gd name="connsiteY105" fmla="*/ 6857999 h 6857999"/>
              <a:gd name="connsiteX106" fmla="*/ 739464 w 6456673"/>
              <a:gd name="connsiteY106" fmla="*/ 6703345 h 6857999"/>
              <a:gd name="connsiteX107" fmla="*/ 0 w 6456673"/>
              <a:gd name="connsiteY107" fmla="*/ 3452303 h 6857999"/>
              <a:gd name="connsiteX108" fmla="*/ 739464 w 6456673"/>
              <a:gd name="connsiteY108" fmla="*/ 201263 h 6857999"/>
              <a:gd name="connsiteX109" fmla="*/ 842544 w 6456673"/>
              <a:gd name="connsiteY10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48114 w 6456673"/>
              <a:gd name="connsiteY25" fmla="*/ 612054 h 6857999"/>
              <a:gd name="connsiteX26" fmla="*/ 5633492 w 6456673"/>
              <a:gd name="connsiteY26" fmla="*/ 632879 h 6857999"/>
              <a:gd name="connsiteX27" fmla="*/ 5633580 w 6456673"/>
              <a:gd name="connsiteY27" fmla="*/ 632879 h 6857999"/>
              <a:gd name="connsiteX28" fmla="*/ 5633669 w 6456673"/>
              <a:gd name="connsiteY28" fmla="*/ 632968 h 6857999"/>
              <a:gd name="connsiteX29" fmla="*/ 5647936 w 6456673"/>
              <a:gd name="connsiteY29" fmla="*/ 649096 h 6857999"/>
              <a:gd name="connsiteX30" fmla="*/ 5662293 w 6456673"/>
              <a:gd name="connsiteY30" fmla="*/ 632968 h 6857999"/>
              <a:gd name="connsiteX31" fmla="*/ 5662381 w 6456673"/>
              <a:gd name="connsiteY31" fmla="*/ 632968 h 6857999"/>
              <a:gd name="connsiteX32" fmla="*/ 5747898 w 6456673"/>
              <a:gd name="connsiteY32" fmla="*/ 547451 h 6857999"/>
              <a:gd name="connsiteX33" fmla="*/ 5747898 w 6456673"/>
              <a:gd name="connsiteY33" fmla="*/ 547362 h 6857999"/>
              <a:gd name="connsiteX34" fmla="*/ 5747986 w 6456673"/>
              <a:gd name="connsiteY34" fmla="*/ 547274 h 6857999"/>
              <a:gd name="connsiteX35" fmla="*/ 5764115 w 6456673"/>
              <a:gd name="connsiteY35" fmla="*/ 533006 h 6857999"/>
              <a:gd name="connsiteX36" fmla="*/ 5747986 w 6456673"/>
              <a:gd name="connsiteY36" fmla="*/ 518650 h 6857999"/>
              <a:gd name="connsiteX37" fmla="*/ 5747986 w 6456673"/>
              <a:gd name="connsiteY37" fmla="*/ 518562 h 6857999"/>
              <a:gd name="connsiteX38" fmla="*/ 5717768 w 6456673"/>
              <a:gd name="connsiteY38" fmla="*/ 459985 h 6857999"/>
              <a:gd name="connsiteX39" fmla="*/ 6024297 w 6456673"/>
              <a:gd name="connsiteY39" fmla="*/ 435703 h 6857999"/>
              <a:gd name="connsiteX40" fmla="*/ 5960935 w 6456673"/>
              <a:gd name="connsiteY40" fmla="*/ 489140 h 6857999"/>
              <a:gd name="connsiteX41" fmla="*/ 5984242 w 6456673"/>
              <a:gd name="connsiteY41" fmla="*/ 515991 h 6857999"/>
              <a:gd name="connsiteX42" fmla="*/ 6023234 w 6456673"/>
              <a:gd name="connsiteY42" fmla="*/ 481784 h 6857999"/>
              <a:gd name="connsiteX43" fmla="*/ 6023234 w 6456673"/>
              <a:gd name="connsiteY43" fmla="*/ 629865 h 6857999"/>
              <a:gd name="connsiteX44" fmla="*/ 6062669 w 6456673"/>
              <a:gd name="connsiteY44" fmla="*/ 629865 h 6857999"/>
              <a:gd name="connsiteX45" fmla="*/ 6062669 w 6456673"/>
              <a:gd name="connsiteY45" fmla="*/ 435703 h 6857999"/>
              <a:gd name="connsiteX46" fmla="*/ 6024297 w 6456673"/>
              <a:gd name="connsiteY46" fmla="*/ 435703 h 6857999"/>
              <a:gd name="connsiteX47" fmla="*/ 5856897 w 6456673"/>
              <a:gd name="connsiteY47" fmla="*/ 434286 h 6857999"/>
              <a:gd name="connsiteX48" fmla="*/ 5830489 w 6456673"/>
              <a:gd name="connsiteY48" fmla="*/ 438008 h 6857999"/>
              <a:gd name="connsiteX49" fmla="*/ 5809309 w 6456673"/>
              <a:gd name="connsiteY49" fmla="*/ 449085 h 6857999"/>
              <a:gd name="connsiteX50" fmla="*/ 5794776 w 6456673"/>
              <a:gd name="connsiteY50" fmla="*/ 467518 h 6857999"/>
              <a:gd name="connsiteX51" fmla="*/ 5788484 w 6456673"/>
              <a:gd name="connsiteY51" fmla="*/ 493660 h 6857999"/>
              <a:gd name="connsiteX52" fmla="*/ 5829514 w 6456673"/>
              <a:gd name="connsiteY52" fmla="*/ 496673 h 6857999"/>
              <a:gd name="connsiteX53" fmla="*/ 5836781 w 6456673"/>
              <a:gd name="connsiteY53" fmla="*/ 479127 h 6857999"/>
              <a:gd name="connsiteX54" fmla="*/ 5854682 w 6456673"/>
              <a:gd name="connsiteY54" fmla="*/ 472037 h 6857999"/>
              <a:gd name="connsiteX55" fmla="*/ 5871342 w 6456673"/>
              <a:gd name="connsiteY55" fmla="*/ 477620 h 6857999"/>
              <a:gd name="connsiteX56" fmla="*/ 5878431 w 6456673"/>
              <a:gd name="connsiteY56" fmla="*/ 493040 h 6857999"/>
              <a:gd name="connsiteX57" fmla="*/ 5872671 w 6456673"/>
              <a:gd name="connsiteY57" fmla="*/ 508371 h 6857999"/>
              <a:gd name="connsiteX58" fmla="*/ 5861151 w 6456673"/>
              <a:gd name="connsiteY58" fmla="*/ 520157 h 6857999"/>
              <a:gd name="connsiteX59" fmla="*/ 5785914 w 6456673"/>
              <a:gd name="connsiteY59" fmla="*/ 587773 h 6857999"/>
              <a:gd name="connsiteX60" fmla="*/ 5785914 w 6456673"/>
              <a:gd name="connsiteY60" fmla="*/ 631284 h 6857999"/>
              <a:gd name="connsiteX61" fmla="*/ 5921234 w 6456673"/>
              <a:gd name="connsiteY61" fmla="*/ 631284 h 6857999"/>
              <a:gd name="connsiteX62" fmla="*/ 5921234 w 6456673"/>
              <a:gd name="connsiteY62" fmla="*/ 595128 h 6857999"/>
              <a:gd name="connsiteX63" fmla="*/ 5835274 w 6456673"/>
              <a:gd name="connsiteY63" fmla="*/ 595128 h 6857999"/>
              <a:gd name="connsiteX64" fmla="*/ 5894117 w 6456673"/>
              <a:gd name="connsiteY64" fmla="*/ 544527 h 6857999"/>
              <a:gd name="connsiteX65" fmla="*/ 5904219 w 6456673"/>
              <a:gd name="connsiteY65" fmla="*/ 534425 h 6857999"/>
              <a:gd name="connsiteX66" fmla="*/ 5912284 w 6456673"/>
              <a:gd name="connsiteY66" fmla="*/ 523081 h 6857999"/>
              <a:gd name="connsiteX67" fmla="*/ 5917601 w 6456673"/>
              <a:gd name="connsiteY67" fmla="*/ 509434 h 6857999"/>
              <a:gd name="connsiteX68" fmla="*/ 5919550 w 6456673"/>
              <a:gd name="connsiteY68" fmla="*/ 492597 h 6857999"/>
              <a:gd name="connsiteX69" fmla="*/ 5914765 w 6456673"/>
              <a:gd name="connsiteY69" fmla="*/ 467163 h 6857999"/>
              <a:gd name="connsiteX70" fmla="*/ 5901472 w 6456673"/>
              <a:gd name="connsiteY70" fmla="*/ 448997 h 6857999"/>
              <a:gd name="connsiteX71" fmla="*/ 5881533 w 6456673"/>
              <a:gd name="connsiteY71" fmla="*/ 438008 h 6857999"/>
              <a:gd name="connsiteX72" fmla="*/ 5856897 w 6456673"/>
              <a:gd name="connsiteY72" fmla="*/ 434286 h 6857999"/>
              <a:gd name="connsiteX73" fmla="*/ 5722907 w 6456673"/>
              <a:gd name="connsiteY73" fmla="*/ 428614 h 6857999"/>
              <a:gd name="connsiteX74" fmla="*/ 5620198 w 6456673"/>
              <a:gd name="connsiteY74" fmla="*/ 511561 h 6857999"/>
              <a:gd name="connsiteX75" fmla="*/ 5634466 w 6456673"/>
              <a:gd name="connsiteY75" fmla="*/ 521840 h 6857999"/>
              <a:gd name="connsiteX76" fmla="*/ 5647935 w 6456673"/>
              <a:gd name="connsiteY76" fmla="*/ 515460 h 6857999"/>
              <a:gd name="connsiteX77" fmla="*/ 5665393 w 6456673"/>
              <a:gd name="connsiteY77" fmla="*/ 532918 h 6857999"/>
              <a:gd name="connsiteX78" fmla="*/ 5662646 w 6456673"/>
              <a:gd name="connsiteY78" fmla="*/ 542222 h 6857999"/>
              <a:gd name="connsiteX79" fmla="*/ 5676914 w 6456673"/>
              <a:gd name="connsiteY79" fmla="*/ 552502 h 6857999"/>
              <a:gd name="connsiteX80" fmla="*/ 5722907 w 6456673"/>
              <a:gd name="connsiteY80" fmla="*/ 428614 h 6857999"/>
              <a:gd name="connsiteX81" fmla="*/ 5647847 w 6456673"/>
              <a:gd name="connsiteY81" fmla="*/ 416917 h 6857999"/>
              <a:gd name="connsiteX82" fmla="*/ 5633491 w 6456673"/>
              <a:gd name="connsiteY82" fmla="*/ 433046 h 6857999"/>
              <a:gd name="connsiteX83" fmla="*/ 5633402 w 6456673"/>
              <a:gd name="connsiteY83" fmla="*/ 433046 h 6857999"/>
              <a:gd name="connsiteX84" fmla="*/ 5547886 w 6456673"/>
              <a:gd name="connsiteY84" fmla="*/ 518562 h 6857999"/>
              <a:gd name="connsiteX85" fmla="*/ 5547886 w 6456673"/>
              <a:gd name="connsiteY85" fmla="*/ 518651 h 6857999"/>
              <a:gd name="connsiteX86" fmla="*/ 5531757 w 6456673"/>
              <a:gd name="connsiteY86" fmla="*/ 533007 h 6857999"/>
              <a:gd name="connsiteX87" fmla="*/ 5547886 w 6456673"/>
              <a:gd name="connsiteY87" fmla="*/ 547363 h 6857999"/>
              <a:gd name="connsiteX88" fmla="*/ 5547886 w 6456673"/>
              <a:gd name="connsiteY88" fmla="*/ 547452 h 6857999"/>
              <a:gd name="connsiteX89" fmla="*/ 5577130 w 6456673"/>
              <a:gd name="connsiteY89" fmla="*/ 605142 h 6857999"/>
              <a:gd name="connsiteX90" fmla="*/ 5585725 w 6456673"/>
              <a:gd name="connsiteY90" fmla="*/ 582013 h 6857999"/>
              <a:gd name="connsiteX91" fmla="*/ 5568799 w 6456673"/>
              <a:gd name="connsiteY91" fmla="*/ 533007 h 6857999"/>
              <a:gd name="connsiteX92" fmla="*/ 5647847 w 6456673"/>
              <a:gd name="connsiteY92" fmla="*/ 453959 h 6857999"/>
              <a:gd name="connsiteX93" fmla="*/ 5674698 w 6456673"/>
              <a:gd name="connsiteY93" fmla="*/ 458656 h 6857999"/>
              <a:gd name="connsiteX94" fmla="*/ 5693928 w 6456673"/>
              <a:gd name="connsiteY94" fmla="*/ 443148 h 6857999"/>
              <a:gd name="connsiteX95" fmla="*/ 5662292 w 6456673"/>
              <a:gd name="connsiteY95" fmla="*/ 433046 h 6857999"/>
              <a:gd name="connsiteX96" fmla="*/ 5662203 w 6456673"/>
              <a:gd name="connsiteY96" fmla="*/ 433046 h 6857999"/>
              <a:gd name="connsiteX97" fmla="*/ 5662114 w 6456673"/>
              <a:gd name="connsiteY97" fmla="*/ 432957 h 6857999"/>
              <a:gd name="connsiteX98" fmla="*/ 5647847 w 6456673"/>
              <a:gd name="connsiteY98" fmla="*/ 416917 h 6857999"/>
              <a:gd name="connsiteX99" fmla="*/ 842544 w 6456673"/>
              <a:gd name="connsiteY99" fmla="*/ 0 h 6857999"/>
              <a:gd name="connsiteX100" fmla="*/ 2733870 w 6456673"/>
              <a:gd name="connsiteY100" fmla="*/ 0 h 6857999"/>
              <a:gd name="connsiteX101" fmla="*/ 6456673 w 6456673"/>
              <a:gd name="connsiteY101" fmla="*/ 0 h 6857999"/>
              <a:gd name="connsiteX102" fmla="*/ 6456673 w 6456673"/>
              <a:gd name="connsiteY102" fmla="*/ 1856904 h 6857999"/>
              <a:gd name="connsiteX103" fmla="*/ 6456673 w 6456673"/>
              <a:gd name="connsiteY103" fmla="*/ 6857999 h 6857999"/>
              <a:gd name="connsiteX104" fmla="*/ 818673 w 6456673"/>
              <a:gd name="connsiteY104" fmla="*/ 6857999 h 6857999"/>
              <a:gd name="connsiteX105" fmla="*/ 739464 w 6456673"/>
              <a:gd name="connsiteY105" fmla="*/ 6703345 h 6857999"/>
              <a:gd name="connsiteX106" fmla="*/ 0 w 6456673"/>
              <a:gd name="connsiteY106" fmla="*/ 3452303 h 6857999"/>
              <a:gd name="connsiteX107" fmla="*/ 739464 w 6456673"/>
              <a:gd name="connsiteY107" fmla="*/ 201263 h 6857999"/>
              <a:gd name="connsiteX108" fmla="*/ 842544 w 6456673"/>
              <a:gd name="connsiteY10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33580 w 6456673"/>
              <a:gd name="connsiteY26" fmla="*/ 632879 h 6857999"/>
              <a:gd name="connsiteX27" fmla="*/ 5633669 w 6456673"/>
              <a:gd name="connsiteY27" fmla="*/ 632968 h 6857999"/>
              <a:gd name="connsiteX28" fmla="*/ 5647936 w 6456673"/>
              <a:gd name="connsiteY28" fmla="*/ 649096 h 6857999"/>
              <a:gd name="connsiteX29" fmla="*/ 5662293 w 6456673"/>
              <a:gd name="connsiteY29" fmla="*/ 632968 h 6857999"/>
              <a:gd name="connsiteX30" fmla="*/ 5662381 w 6456673"/>
              <a:gd name="connsiteY30" fmla="*/ 632968 h 6857999"/>
              <a:gd name="connsiteX31" fmla="*/ 5747898 w 6456673"/>
              <a:gd name="connsiteY31" fmla="*/ 547451 h 6857999"/>
              <a:gd name="connsiteX32" fmla="*/ 5747898 w 6456673"/>
              <a:gd name="connsiteY32" fmla="*/ 547362 h 6857999"/>
              <a:gd name="connsiteX33" fmla="*/ 5747986 w 6456673"/>
              <a:gd name="connsiteY33" fmla="*/ 547274 h 6857999"/>
              <a:gd name="connsiteX34" fmla="*/ 5764115 w 6456673"/>
              <a:gd name="connsiteY34" fmla="*/ 533006 h 6857999"/>
              <a:gd name="connsiteX35" fmla="*/ 5747986 w 6456673"/>
              <a:gd name="connsiteY35" fmla="*/ 518650 h 6857999"/>
              <a:gd name="connsiteX36" fmla="*/ 5747986 w 6456673"/>
              <a:gd name="connsiteY36" fmla="*/ 518562 h 6857999"/>
              <a:gd name="connsiteX37" fmla="*/ 5717768 w 6456673"/>
              <a:gd name="connsiteY37" fmla="*/ 459985 h 6857999"/>
              <a:gd name="connsiteX38" fmla="*/ 6024297 w 6456673"/>
              <a:gd name="connsiteY38" fmla="*/ 435703 h 6857999"/>
              <a:gd name="connsiteX39" fmla="*/ 5960935 w 6456673"/>
              <a:gd name="connsiteY39" fmla="*/ 489140 h 6857999"/>
              <a:gd name="connsiteX40" fmla="*/ 5984242 w 6456673"/>
              <a:gd name="connsiteY40" fmla="*/ 515991 h 6857999"/>
              <a:gd name="connsiteX41" fmla="*/ 6023234 w 6456673"/>
              <a:gd name="connsiteY41" fmla="*/ 481784 h 6857999"/>
              <a:gd name="connsiteX42" fmla="*/ 6023234 w 6456673"/>
              <a:gd name="connsiteY42" fmla="*/ 629865 h 6857999"/>
              <a:gd name="connsiteX43" fmla="*/ 6062669 w 6456673"/>
              <a:gd name="connsiteY43" fmla="*/ 629865 h 6857999"/>
              <a:gd name="connsiteX44" fmla="*/ 6062669 w 6456673"/>
              <a:gd name="connsiteY44" fmla="*/ 435703 h 6857999"/>
              <a:gd name="connsiteX45" fmla="*/ 6024297 w 6456673"/>
              <a:gd name="connsiteY45" fmla="*/ 435703 h 6857999"/>
              <a:gd name="connsiteX46" fmla="*/ 5856897 w 6456673"/>
              <a:gd name="connsiteY46" fmla="*/ 434286 h 6857999"/>
              <a:gd name="connsiteX47" fmla="*/ 5830489 w 6456673"/>
              <a:gd name="connsiteY47" fmla="*/ 438008 h 6857999"/>
              <a:gd name="connsiteX48" fmla="*/ 5809309 w 6456673"/>
              <a:gd name="connsiteY48" fmla="*/ 449085 h 6857999"/>
              <a:gd name="connsiteX49" fmla="*/ 5794776 w 6456673"/>
              <a:gd name="connsiteY49" fmla="*/ 467518 h 6857999"/>
              <a:gd name="connsiteX50" fmla="*/ 5788484 w 6456673"/>
              <a:gd name="connsiteY50" fmla="*/ 493660 h 6857999"/>
              <a:gd name="connsiteX51" fmla="*/ 5829514 w 6456673"/>
              <a:gd name="connsiteY51" fmla="*/ 496673 h 6857999"/>
              <a:gd name="connsiteX52" fmla="*/ 5836781 w 6456673"/>
              <a:gd name="connsiteY52" fmla="*/ 479127 h 6857999"/>
              <a:gd name="connsiteX53" fmla="*/ 5854682 w 6456673"/>
              <a:gd name="connsiteY53" fmla="*/ 472037 h 6857999"/>
              <a:gd name="connsiteX54" fmla="*/ 5871342 w 6456673"/>
              <a:gd name="connsiteY54" fmla="*/ 477620 h 6857999"/>
              <a:gd name="connsiteX55" fmla="*/ 5878431 w 6456673"/>
              <a:gd name="connsiteY55" fmla="*/ 493040 h 6857999"/>
              <a:gd name="connsiteX56" fmla="*/ 5872671 w 6456673"/>
              <a:gd name="connsiteY56" fmla="*/ 508371 h 6857999"/>
              <a:gd name="connsiteX57" fmla="*/ 5861151 w 6456673"/>
              <a:gd name="connsiteY57" fmla="*/ 520157 h 6857999"/>
              <a:gd name="connsiteX58" fmla="*/ 5785914 w 6456673"/>
              <a:gd name="connsiteY58" fmla="*/ 587773 h 6857999"/>
              <a:gd name="connsiteX59" fmla="*/ 5785914 w 6456673"/>
              <a:gd name="connsiteY59" fmla="*/ 631284 h 6857999"/>
              <a:gd name="connsiteX60" fmla="*/ 5921234 w 6456673"/>
              <a:gd name="connsiteY60" fmla="*/ 631284 h 6857999"/>
              <a:gd name="connsiteX61" fmla="*/ 5921234 w 6456673"/>
              <a:gd name="connsiteY61" fmla="*/ 595128 h 6857999"/>
              <a:gd name="connsiteX62" fmla="*/ 5835274 w 6456673"/>
              <a:gd name="connsiteY62" fmla="*/ 595128 h 6857999"/>
              <a:gd name="connsiteX63" fmla="*/ 5894117 w 6456673"/>
              <a:gd name="connsiteY63" fmla="*/ 544527 h 6857999"/>
              <a:gd name="connsiteX64" fmla="*/ 5904219 w 6456673"/>
              <a:gd name="connsiteY64" fmla="*/ 534425 h 6857999"/>
              <a:gd name="connsiteX65" fmla="*/ 5912284 w 6456673"/>
              <a:gd name="connsiteY65" fmla="*/ 523081 h 6857999"/>
              <a:gd name="connsiteX66" fmla="*/ 5917601 w 6456673"/>
              <a:gd name="connsiteY66" fmla="*/ 509434 h 6857999"/>
              <a:gd name="connsiteX67" fmla="*/ 5919550 w 6456673"/>
              <a:gd name="connsiteY67" fmla="*/ 492597 h 6857999"/>
              <a:gd name="connsiteX68" fmla="*/ 5914765 w 6456673"/>
              <a:gd name="connsiteY68" fmla="*/ 467163 h 6857999"/>
              <a:gd name="connsiteX69" fmla="*/ 5901472 w 6456673"/>
              <a:gd name="connsiteY69" fmla="*/ 448997 h 6857999"/>
              <a:gd name="connsiteX70" fmla="*/ 5881533 w 6456673"/>
              <a:gd name="connsiteY70" fmla="*/ 438008 h 6857999"/>
              <a:gd name="connsiteX71" fmla="*/ 5856897 w 6456673"/>
              <a:gd name="connsiteY71" fmla="*/ 434286 h 6857999"/>
              <a:gd name="connsiteX72" fmla="*/ 5722907 w 6456673"/>
              <a:gd name="connsiteY72" fmla="*/ 428614 h 6857999"/>
              <a:gd name="connsiteX73" fmla="*/ 5620198 w 6456673"/>
              <a:gd name="connsiteY73" fmla="*/ 511561 h 6857999"/>
              <a:gd name="connsiteX74" fmla="*/ 5634466 w 6456673"/>
              <a:gd name="connsiteY74" fmla="*/ 521840 h 6857999"/>
              <a:gd name="connsiteX75" fmla="*/ 5647935 w 6456673"/>
              <a:gd name="connsiteY75" fmla="*/ 515460 h 6857999"/>
              <a:gd name="connsiteX76" fmla="*/ 5665393 w 6456673"/>
              <a:gd name="connsiteY76" fmla="*/ 532918 h 6857999"/>
              <a:gd name="connsiteX77" fmla="*/ 5662646 w 6456673"/>
              <a:gd name="connsiteY77" fmla="*/ 542222 h 6857999"/>
              <a:gd name="connsiteX78" fmla="*/ 5676914 w 6456673"/>
              <a:gd name="connsiteY78" fmla="*/ 552502 h 6857999"/>
              <a:gd name="connsiteX79" fmla="*/ 5722907 w 6456673"/>
              <a:gd name="connsiteY79" fmla="*/ 428614 h 6857999"/>
              <a:gd name="connsiteX80" fmla="*/ 5647847 w 6456673"/>
              <a:gd name="connsiteY80" fmla="*/ 416917 h 6857999"/>
              <a:gd name="connsiteX81" fmla="*/ 5633491 w 6456673"/>
              <a:gd name="connsiteY81" fmla="*/ 433046 h 6857999"/>
              <a:gd name="connsiteX82" fmla="*/ 5633402 w 6456673"/>
              <a:gd name="connsiteY82" fmla="*/ 433046 h 6857999"/>
              <a:gd name="connsiteX83" fmla="*/ 5547886 w 6456673"/>
              <a:gd name="connsiteY83" fmla="*/ 518562 h 6857999"/>
              <a:gd name="connsiteX84" fmla="*/ 5547886 w 6456673"/>
              <a:gd name="connsiteY84" fmla="*/ 518651 h 6857999"/>
              <a:gd name="connsiteX85" fmla="*/ 5531757 w 6456673"/>
              <a:gd name="connsiteY85" fmla="*/ 533007 h 6857999"/>
              <a:gd name="connsiteX86" fmla="*/ 5547886 w 6456673"/>
              <a:gd name="connsiteY86" fmla="*/ 547363 h 6857999"/>
              <a:gd name="connsiteX87" fmla="*/ 5547886 w 6456673"/>
              <a:gd name="connsiteY87" fmla="*/ 547452 h 6857999"/>
              <a:gd name="connsiteX88" fmla="*/ 5577130 w 6456673"/>
              <a:gd name="connsiteY88" fmla="*/ 605142 h 6857999"/>
              <a:gd name="connsiteX89" fmla="*/ 5585725 w 6456673"/>
              <a:gd name="connsiteY89" fmla="*/ 582013 h 6857999"/>
              <a:gd name="connsiteX90" fmla="*/ 5568799 w 6456673"/>
              <a:gd name="connsiteY90" fmla="*/ 533007 h 6857999"/>
              <a:gd name="connsiteX91" fmla="*/ 5647847 w 6456673"/>
              <a:gd name="connsiteY91" fmla="*/ 453959 h 6857999"/>
              <a:gd name="connsiteX92" fmla="*/ 5674698 w 6456673"/>
              <a:gd name="connsiteY92" fmla="*/ 458656 h 6857999"/>
              <a:gd name="connsiteX93" fmla="*/ 5693928 w 6456673"/>
              <a:gd name="connsiteY93" fmla="*/ 443148 h 6857999"/>
              <a:gd name="connsiteX94" fmla="*/ 5662292 w 6456673"/>
              <a:gd name="connsiteY94" fmla="*/ 433046 h 6857999"/>
              <a:gd name="connsiteX95" fmla="*/ 5662203 w 6456673"/>
              <a:gd name="connsiteY95" fmla="*/ 433046 h 6857999"/>
              <a:gd name="connsiteX96" fmla="*/ 5662114 w 6456673"/>
              <a:gd name="connsiteY96" fmla="*/ 432957 h 6857999"/>
              <a:gd name="connsiteX97" fmla="*/ 5647847 w 6456673"/>
              <a:gd name="connsiteY97" fmla="*/ 416917 h 6857999"/>
              <a:gd name="connsiteX98" fmla="*/ 842544 w 6456673"/>
              <a:gd name="connsiteY98" fmla="*/ 0 h 6857999"/>
              <a:gd name="connsiteX99" fmla="*/ 2733870 w 6456673"/>
              <a:gd name="connsiteY99" fmla="*/ 0 h 6857999"/>
              <a:gd name="connsiteX100" fmla="*/ 6456673 w 6456673"/>
              <a:gd name="connsiteY100" fmla="*/ 0 h 6857999"/>
              <a:gd name="connsiteX101" fmla="*/ 6456673 w 6456673"/>
              <a:gd name="connsiteY101" fmla="*/ 1856904 h 6857999"/>
              <a:gd name="connsiteX102" fmla="*/ 6456673 w 6456673"/>
              <a:gd name="connsiteY102" fmla="*/ 6857999 h 6857999"/>
              <a:gd name="connsiteX103" fmla="*/ 818673 w 6456673"/>
              <a:gd name="connsiteY103" fmla="*/ 6857999 h 6857999"/>
              <a:gd name="connsiteX104" fmla="*/ 739464 w 6456673"/>
              <a:gd name="connsiteY104" fmla="*/ 6703345 h 6857999"/>
              <a:gd name="connsiteX105" fmla="*/ 0 w 6456673"/>
              <a:gd name="connsiteY105" fmla="*/ 3452303 h 6857999"/>
              <a:gd name="connsiteX106" fmla="*/ 739464 w 6456673"/>
              <a:gd name="connsiteY106" fmla="*/ 201263 h 6857999"/>
              <a:gd name="connsiteX107" fmla="*/ 842544 w 6456673"/>
              <a:gd name="connsiteY10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33580 w 6456673"/>
              <a:gd name="connsiteY26" fmla="*/ 632879 h 6857999"/>
              <a:gd name="connsiteX27" fmla="*/ 5633669 w 6456673"/>
              <a:gd name="connsiteY27" fmla="*/ 632968 h 6857999"/>
              <a:gd name="connsiteX28" fmla="*/ 5647936 w 6456673"/>
              <a:gd name="connsiteY28" fmla="*/ 649096 h 6857999"/>
              <a:gd name="connsiteX29" fmla="*/ 5662293 w 6456673"/>
              <a:gd name="connsiteY29" fmla="*/ 632968 h 6857999"/>
              <a:gd name="connsiteX30" fmla="*/ 5747898 w 6456673"/>
              <a:gd name="connsiteY30" fmla="*/ 547451 h 6857999"/>
              <a:gd name="connsiteX31" fmla="*/ 5747898 w 6456673"/>
              <a:gd name="connsiteY31" fmla="*/ 547362 h 6857999"/>
              <a:gd name="connsiteX32" fmla="*/ 5747986 w 6456673"/>
              <a:gd name="connsiteY32" fmla="*/ 547274 h 6857999"/>
              <a:gd name="connsiteX33" fmla="*/ 5764115 w 6456673"/>
              <a:gd name="connsiteY33" fmla="*/ 533006 h 6857999"/>
              <a:gd name="connsiteX34" fmla="*/ 5747986 w 6456673"/>
              <a:gd name="connsiteY34" fmla="*/ 518650 h 6857999"/>
              <a:gd name="connsiteX35" fmla="*/ 5747986 w 6456673"/>
              <a:gd name="connsiteY35" fmla="*/ 518562 h 6857999"/>
              <a:gd name="connsiteX36" fmla="*/ 5717768 w 6456673"/>
              <a:gd name="connsiteY36" fmla="*/ 459985 h 6857999"/>
              <a:gd name="connsiteX37" fmla="*/ 6024297 w 6456673"/>
              <a:gd name="connsiteY37" fmla="*/ 435703 h 6857999"/>
              <a:gd name="connsiteX38" fmla="*/ 5960935 w 6456673"/>
              <a:gd name="connsiteY38" fmla="*/ 489140 h 6857999"/>
              <a:gd name="connsiteX39" fmla="*/ 5984242 w 6456673"/>
              <a:gd name="connsiteY39" fmla="*/ 515991 h 6857999"/>
              <a:gd name="connsiteX40" fmla="*/ 6023234 w 6456673"/>
              <a:gd name="connsiteY40" fmla="*/ 481784 h 6857999"/>
              <a:gd name="connsiteX41" fmla="*/ 6023234 w 6456673"/>
              <a:gd name="connsiteY41" fmla="*/ 629865 h 6857999"/>
              <a:gd name="connsiteX42" fmla="*/ 6062669 w 6456673"/>
              <a:gd name="connsiteY42" fmla="*/ 629865 h 6857999"/>
              <a:gd name="connsiteX43" fmla="*/ 6062669 w 6456673"/>
              <a:gd name="connsiteY43" fmla="*/ 435703 h 6857999"/>
              <a:gd name="connsiteX44" fmla="*/ 6024297 w 6456673"/>
              <a:gd name="connsiteY44" fmla="*/ 435703 h 6857999"/>
              <a:gd name="connsiteX45" fmla="*/ 5856897 w 6456673"/>
              <a:gd name="connsiteY45" fmla="*/ 434286 h 6857999"/>
              <a:gd name="connsiteX46" fmla="*/ 5830489 w 6456673"/>
              <a:gd name="connsiteY46" fmla="*/ 438008 h 6857999"/>
              <a:gd name="connsiteX47" fmla="*/ 5809309 w 6456673"/>
              <a:gd name="connsiteY47" fmla="*/ 449085 h 6857999"/>
              <a:gd name="connsiteX48" fmla="*/ 5794776 w 6456673"/>
              <a:gd name="connsiteY48" fmla="*/ 467518 h 6857999"/>
              <a:gd name="connsiteX49" fmla="*/ 5788484 w 6456673"/>
              <a:gd name="connsiteY49" fmla="*/ 493660 h 6857999"/>
              <a:gd name="connsiteX50" fmla="*/ 5829514 w 6456673"/>
              <a:gd name="connsiteY50" fmla="*/ 496673 h 6857999"/>
              <a:gd name="connsiteX51" fmla="*/ 5836781 w 6456673"/>
              <a:gd name="connsiteY51" fmla="*/ 479127 h 6857999"/>
              <a:gd name="connsiteX52" fmla="*/ 5854682 w 6456673"/>
              <a:gd name="connsiteY52" fmla="*/ 472037 h 6857999"/>
              <a:gd name="connsiteX53" fmla="*/ 5871342 w 6456673"/>
              <a:gd name="connsiteY53" fmla="*/ 477620 h 6857999"/>
              <a:gd name="connsiteX54" fmla="*/ 5878431 w 6456673"/>
              <a:gd name="connsiteY54" fmla="*/ 493040 h 6857999"/>
              <a:gd name="connsiteX55" fmla="*/ 5872671 w 6456673"/>
              <a:gd name="connsiteY55" fmla="*/ 508371 h 6857999"/>
              <a:gd name="connsiteX56" fmla="*/ 5861151 w 6456673"/>
              <a:gd name="connsiteY56" fmla="*/ 520157 h 6857999"/>
              <a:gd name="connsiteX57" fmla="*/ 5785914 w 6456673"/>
              <a:gd name="connsiteY57" fmla="*/ 587773 h 6857999"/>
              <a:gd name="connsiteX58" fmla="*/ 5785914 w 6456673"/>
              <a:gd name="connsiteY58" fmla="*/ 631284 h 6857999"/>
              <a:gd name="connsiteX59" fmla="*/ 5921234 w 6456673"/>
              <a:gd name="connsiteY59" fmla="*/ 631284 h 6857999"/>
              <a:gd name="connsiteX60" fmla="*/ 5921234 w 6456673"/>
              <a:gd name="connsiteY60" fmla="*/ 595128 h 6857999"/>
              <a:gd name="connsiteX61" fmla="*/ 5835274 w 6456673"/>
              <a:gd name="connsiteY61" fmla="*/ 595128 h 6857999"/>
              <a:gd name="connsiteX62" fmla="*/ 5894117 w 6456673"/>
              <a:gd name="connsiteY62" fmla="*/ 544527 h 6857999"/>
              <a:gd name="connsiteX63" fmla="*/ 5904219 w 6456673"/>
              <a:gd name="connsiteY63" fmla="*/ 534425 h 6857999"/>
              <a:gd name="connsiteX64" fmla="*/ 5912284 w 6456673"/>
              <a:gd name="connsiteY64" fmla="*/ 523081 h 6857999"/>
              <a:gd name="connsiteX65" fmla="*/ 5917601 w 6456673"/>
              <a:gd name="connsiteY65" fmla="*/ 509434 h 6857999"/>
              <a:gd name="connsiteX66" fmla="*/ 5919550 w 6456673"/>
              <a:gd name="connsiteY66" fmla="*/ 492597 h 6857999"/>
              <a:gd name="connsiteX67" fmla="*/ 5914765 w 6456673"/>
              <a:gd name="connsiteY67" fmla="*/ 467163 h 6857999"/>
              <a:gd name="connsiteX68" fmla="*/ 5901472 w 6456673"/>
              <a:gd name="connsiteY68" fmla="*/ 448997 h 6857999"/>
              <a:gd name="connsiteX69" fmla="*/ 5881533 w 6456673"/>
              <a:gd name="connsiteY69" fmla="*/ 438008 h 6857999"/>
              <a:gd name="connsiteX70" fmla="*/ 5856897 w 6456673"/>
              <a:gd name="connsiteY70" fmla="*/ 434286 h 6857999"/>
              <a:gd name="connsiteX71" fmla="*/ 5722907 w 6456673"/>
              <a:gd name="connsiteY71" fmla="*/ 428614 h 6857999"/>
              <a:gd name="connsiteX72" fmla="*/ 5620198 w 6456673"/>
              <a:gd name="connsiteY72" fmla="*/ 511561 h 6857999"/>
              <a:gd name="connsiteX73" fmla="*/ 5634466 w 6456673"/>
              <a:gd name="connsiteY73" fmla="*/ 521840 h 6857999"/>
              <a:gd name="connsiteX74" fmla="*/ 5647935 w 6456673"/>
              <a:gd name="connsiteY74" fmla="*/ 515460 h 6857999"/>
              <a:gd name="connsiteX75" fmla="*/ 5665393 w 6456673"/>
              <a:gd name="connsiteY75" fmla="*/ 532918 h 6857999"/>
              <a:gd name="connsiteX76" fmla="*/ 5662646 w 6456673"/>
              <a:gd name="connsiteY76" fmla="*/ 542222 h 6857999"/>
              <a:gd name="connsiteX77" fmla="*/ 5676914 w 6456673"/>
              <a:gd name="connsiteY77" fmla="*/ 552502 h 6857999"/>
              <a:gd name="connsiteX78" fmla="*/ 5722907 w 6456673"/>
              <a:gd name="connsiteY78" fmla="*/ 428614 h 6857999"/>
              <a:gd name="connsiteX79" fmla="*/ 5647847 w 6456673"/>
              <a:gd name="connsiteY79" fmla="*/ 416917 h 6857999"/>
              <a:gd name="connsiteX80" fmla="*/ 5633491 w 6456673"/>
              <a:gd name="connsiteY80" fmla="*/ 433046 h 6857999"/>
              <a:gd name="connsiteX81" fmla="*/ 5633402 w 6456673"/>
              <a:gd name="connsiteY81" fmla="*/ 433046 h 6857999"/>
              <a:gd name="connsiteX82" fmla="*/ 5547886 w 6456673"/>
              <a:gd name="connsiteY82" fmla="*/ 518562 h 6857999"/>
              <a:gd name="connsiteX83" fmla="*/ 5547886 w 6456673"/>
              <a:gd name="connsiteY83" fmla="*/ 518651 h 6857999"/>
              <a:gd name="connsiteX84" fmla="*/ 5531757 w 6456673"/>
              <a:gd name="connsiteY84" fmla="*/ 533007 h 6857999"/>
              <a:gd name="connsiteX85" fmla="*/ 5547886 w 6456673"/>
              <a:gd name="connsiteY85" fmla="*/ 547363 h 6857999"/>
              <a:gd name="connsiteX86" fmla="*/ 5547886 w 6456673"/>
              <a:gd name="connsiteY86" fmla="*/ 547452 h 6857999"/>
              <a:gd name="connsiteX87" fmla="*/ 5577130 w 6456673"/>
              <a:gd name="connsiteY87" fmla="*/ 605142 h 6857999"/>
              <a:gd name="connsiteX88" fmla="*/ 5585725 w 6456673"/>
              <a:gd name="connsiteY88" fmla="*/ 582013 h 6857999"/>
              <a:gd name="connsiteX89" fmla="*/ 5568799 w 6456673"/>
              <a:gd name="connsiteY89" fmla="*/ 533007 h 6857999"/>
              <a:gd name="connsiteX90" fmla="*/ 5647847 w 6456673"/>
              <a:gd name="connsiteY90" fmla="*/ 453959 h 6857999"/>
              <a:gd name="connsiteX91" fmla="*/ 5674698 w 6456673"/>
              <a:gd name="connsiteY91" fmla="*/ 458656 h 6857999"/>
              <a:gd name="connsiteX92" fmla="*/ 5693928 w 6456673"/>
              <a:gd name="connsiteY92" fmla="*/ 443148 h 6857999"/>
              <a:gd name="connsiteX93" fmla="*/ 5662292 w 6456673"/>
              <a:gd name="connsiteY93" fmla="*/ 433046 h 6857999"/>
              <a:gd name="connsiteX94" fmla="*/ 5662203 w 6456673"/>
              <a:gd name="connsiteY94" fmla="*/ 433046 h 6857999"/>
              <a:gd name="connsiteX95" fmla="*/ 5662114 w 6456673"/>
              <a:gd name="connsiteY95" fmla="*/ 432957 h 6857999"/>
              <a:gd name="connsiteX96" fmla="*/ 5647847 w 6456673"/>
              <a:gd name="connsiteY96" fmla="*/ 416917 h 6857999"/>
              <a:gd name="connsiteX97" fmla="*/ 842544 w 6456673"/>
              <a:gd name="connsiteY97" fmla="*/ 0 h 6857999"/>
              <a:gd name="connsiteX98" fmla="*/ 2733870 w 6456673"/>
              <a:gd name="connsiteY98" fmla="*/ 0 h 6857999"/>
              <a:gd name="connsiteX99" fmla="*/ 6456673 w 6456673"/>
              <a:gd name="connsiteY99" fmla="*/ 0 h 6857999"/>
              <a:gd name="connsiteX100" fmla="*/ 6456673 w 6456673"/>
              <a:gd name="connsiteY100" fmla="*/ 1856904 h 6857999"/>
              <a:gd name="connsiteX101" fmla="*/ 6456673 w 6456673"/>
              <a:gd name="connsiteY101" fmla="*/ 6857999 h 6857999"/>
              <a:gd name="connsiteX102" fmla="*/ 818673 w 6456673"/>
              <a:gd name="connsiteY102" fmla="*/ 6857999 h 6857999"/>
              <a:gd name="connsiteX103" fmla="*/ 739464 w 6456673"/>
              <a:gd name="connsiteY103" fmla="*/ 6703345 h 6857999"/>
              <a:gd name="connsiteX104" fmla="*/ 0 w 6456673"/>
              <a:gd name="connsiteY104" fmla="*/ 3452303 h 6857999"/>
              <a:gd name="connsiteX105" fmla="*/ 739464 w 6456673"/>
              <a:gd name="connsiteY105" fmla="*/ 201263 h 6857999"/>
              <a:gd name="connsiteX106" fmla="*/ 842544 w 6456673"/>
              <a:gd name="connsiteY10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33580 w 6456673"/>
              <a:gd name="connsiteY26" fmla="*/ 632879 h 6857999"/>
              <a:gd name="connsiteX27" fmla="*/ 5647936 w 6456673"/>
              <a:gd name="connsiteY27" fmla="*/ 649096 h 6857999"/>
              <a:gd name="connsiteX28" fmla="*/ 5662293 w 6456673"/>
              <a:gd name="connsiteY28" fmla="*/ 632968 h 6857999"/>
              <a:gd name="connsiteX29" fmla="*/ 5747898 w 6456673"/>
              <a:gd name="connsiteY29" fmla="*/ 547451 h 6857999"/>
              <a:gd name="connsiteX30" fmla="*/ 5747898 w 6456673"/>
              <a:gd name="connsiteY30" fmla="*/ 547362 h 6857999"/>
              <a:gd name="connsiteX31" fmla="*/ 5747986 w 6456673"/>
              <a:gd name="connsiteY31" fmla="*/ 547274 h 6857999"/>
              <a:gd name="connsiteX32" fmla="*/ 5764115 w 6456673"/>
              <a:gd name="connsiteY32" fmla="*/ 533006 h 6857999"/>
              <a:gd name="connsiteX33" fmla="*/ 5747986 w 6456673"/>
              <a:gd name="connsiteY33" fmla="*/ 518650 h 6857999"/>
              <a:gd name="connsiteX34" fmla="*/ 5747986 w 6456673"/>
              <a:gd name="connsiteY34" fmla="*/ 518562 h 6857999"/>
              <a:gd name="connsiteX35" fmla="*/ 5717768 w 6456673"/>
              <a:gd name="connsiteY35" fmla="*/ 459985 h 6857999"/>
              <a:gd name="connsiteX36" fmla="*/ 6024297 w 6456673"/>
              <a:gd name="connsiteY36" fmla="*/ 435703 h 6857999"/>
              <a:gd name="connsiteX37" fmla="*/ 5960935 w 6456673"/>
              <a:gd name="connsiteY37" fmla="*/ 489140 h 6857999"/>
              <a:gd name="connsiteX38" fmla="*/ 5984242 w 6456673"/>
              <a:gd name="connsiteY38" fmla="*/ 515991 h 6857999"/>
              <a:gd name="connsiteX39" fmla="*/ 6023234 w 6456673"/>
              <a:gd name="connsiteY39" fmla="*/ 481784 h 6857999"/>
              <a:gd name="connsiteX40" fmla="*/ 6023234 w 6456673"/>
              <a:gd name="connsiteY40" fmla="*/ 629865 h 6857999"/>
              <a:gd name="connsiteX41" fmla="*/ 6062669 w 6456673"/>
              <a:gd name="connsiteY41" fmla="*/ 629865 h 6857999"/>
              <a:gd name="connsiteX42" fmla="*/ 6062669 w 6456673"/>
              <a:gd name="connsiteY42" fmla="*/ 435703 h 6857999"/>
              <a:gd name="connsiteX43" fmla="*/ 6024297 w 6456673"/>
              <a:gd name="connsiteY43" fmla="*/ 435703 h 6857999"/>
              <a:gd name="connsiteX44" fmla="*/ 5856897 w 6456673"/>
              <a:gd name="connsiteY44" fmla="*/ 434286 h 6857999"/>
              <a:gd name="connsiteX45" fmla="*/ 5830489 w 6456673"/>
              <a:gd name="connsiteY45" fmla="*/ 438008 h 6857999"/>
              <a:gd name="connsiteX46" fmla="*/ 5809309 w 6456673"/>
              <a:gd name="connsiteY46" fmla="*/ 449085 h 6857999"/>
              <a:gd name="connsiteX47" fmla="*/ 5794776 w 6456673"/>
              <a:gd name="connsiteY47" fmla="*/ 467518 h 6857999"/>
              <a:gd name="connsiteX48" fmla="*/ 5788484 w 6456673"/>
              <a:gd name="connsiteY48" fmla="*/ 493660 h 6857999"/>
              <a:gd name="connsiteX49" fmla="*/ 5829514 w 6456673"/>
              <a:gd name="connsiteY49" fmla="*/ 496673 h 6857999"/>
              <a:gd name="connsiteX50" fmla="*/ 5836781 w 6456673"/>
              <a:gd name="connsiteY50" fmla="*/ 479127 h 6857999"/>
              <a:gd name="connsiteX51" fmla="*/ 5854682 w 6456673"/>
              <a:gd name="connsiteY51" fmla="*/ 472037 h 6857999"/>
              <a:gd name="connsiteX52" fmla="*/ 5871342 w 6456673"/>
              <a:gd name="connsiteY52" fmla="*/ 477620 h 6857999"/>
              <a:gd name="connsiteX53" fmla="*/ 5878431 w 6456673"/>
              <a:gd name="connsiteY53" fmla="*/ 493040 h 6857999"/>
              <a:gd name="connsiteX54" fmla="*/ 5872671 w 6456673"/>
              <a:gd name="connsiteY54" fmla="*/ 508371 h 6857999"/>
              <a:gd name="connsiteX55" fmla="*/ 5861151 w 6456673"/>
              <a:gd name="connsiteY55" fmla="*/ 520157 h 6857999"/>
              <a:gd name="connsiteX56" fmla="*/ 5785914 w 6456673"/>
              <a:gd name="connsiteY56" fmla="*/ 587773 h 6857999"/>
              <a:gd name="connsiteX57" fmla="*/ 5785914 w 6456673"/>
              <a:gd name="connsiteY57" fmla="*/ 631284 h 6857999"/>
              <a:gd name="connsiteX58" fmla="*/ 5921234 w 6456673"/>
              <a:gd name="connsiteY58" fmla="*/ 631284 h 6857999"/>
              <a:gd name="connsiteX59" fmla="*/ 5921234 w 6456673"/>
              <a:gd name="connsiteY59" fmla="*/ 595128 h 6857999"/>
              <a:gd name="connsiteX60" fmla="*/ 5835274 w 6456673"/>
              <a:gd name="connsiteY60" fmla="*/ 595128 h 6857999"/>
              <a:gd name="connsiteX61" fmla="*/ 5894117 w 6456673"/>
              <a:gd name="connsiteY61" fmla="*/ 544527 h 6857999"/>
              <a:gd name="connsiteX62" fmla="*/ 5904219 w 6456673"/>
              <a:gd name="connsiteY62" fmla="*/ 534425 h 6857999"/>
              <a:gd name="connsiteX63" fmla="*/ 5912284 w 6456673"/>
              <a:gd name="connsiteY63" fmla="*/ 523081 h 6857999"/>
              <a:gd name="connsiteX64" fmla="*/ 5917601 w 6456673"/>
              <a:gd name="connsiteY64" fmla="*/ 509434 h 6857999"/>
              <a:gd name="connsiteX65" fmla="*/ 5919550 w 6456673"/>
              <a:gd name="connsiteY65" fmla="*/ 492597 h 6857999"/>
              <a:gd name="connsiteX66" fmla="*/ 5914765 w 6456673"/>
              <a:gd name="connsiteY66" fmla="*/ 467163 h 6857999"/>
              <a:gd name="connsiteX67" fmla="*/ 5901472 w 6456673"/>
              <a:gd name="connsiteY67" fmla="*/ 448997 h 6857999"/>
              <a:gd name="connsiteX68" fmla="*/ 5881533 w 6456673"/>
              <a:gd name="connsiteY68" fmla="*/ 438008 h 6857999"/>
              <a:gd name="connsiteX69" fmla="*/ 5856897 w 6456673"/>
              <a:gd name="connsiteY69" fmla="*/ 434286 h 6857999"/>
              <a:gd name="connsiteX70" fmla="*/ 5722907 w 6456673"/>
              <a:gd name="connsiteY70" fmla="*/ 428614 h 6857999"/>
              <a:gd name="connsiteX71" fmla="*/ 5620198 w 6456673"/>
              <a:gd name="connsiteY71" fmla="*/ 511561 h 6857999"/>
              <a:gd name="connsiteX72" fmla="*/ 5634466 w 6456673"/>
              <a:gd name="connsiteY72" fmla="*/ 521840 h 6857999"/>
              <a:gd name="connsiteX73" fmla="*/ 5647935 w 6456673"/>
              <a:gd name="connsiteY73" fmla="*/ 515460 h 6857999"/>
              <a:gd name="connsiteX74" fmla="*/ 5665393 w 6456673"/>
              <a:gd name="connsiteY74" fmla="*/ 532918 h 6857999"/>
              <a:gd name="connsiteX75" fmla="*/ 5662646 w 6456673"/>
              <a:gd name="connsiteY75" fmla="*/ 542222 h 6857999"/>
              <a:gd name="connsiteX76" fmla="*/ 5676914 w 6456673"/>
              <a:gd name="connsiteY76" fmla="*/ 552502 h 6857999"/>
              <a:gd name="connsiteX77" fmla="*/ 5722907 w 6456673"/>
              <a:gd name="connsiteY77" fmla="*/ 428614 h 6857999"/>
              <a:gd name="connsiteX78" fmla="*/ 5647847 w 6456673"/>
              <a:gd name="connsiteY78" fmla="*/ 416917 h 6857999"/>
              <a:gd name="connsiteX79" fmla="*/ 5633491 w 6456673"/>
              <a:gd name="connsiteY79" fmla="*/ 433046 h 6857999"/>
              <a:gd name="connsiteX80" fmla="*/ 5633402 w 6456673"/>
              <a:gd name="connsiteY80" fmla="*/ 433046 h 6857999"/>
              <a:gd name="connsiteX81" fmla="*/ 5547886 w 6456673"/>
              <a:gd name="connsiteY81" fmla="*/ 518562 h 6857999"/>
              <a:gd name="connsiteX82" fmla="*/ 5547886 w 6456673"/>
              <a:gd name="connsiteY82" fmla="*/ 518651 h 6857999"/>
              <a:gd name="connsiteX83" fmla="*/ 5531757 w 6456673"/>
              <a:gd name="connsiteY83" fmla="*/ 533007 h 6857999"/>
              <a:gd name="connsiteX84" fmla="*/ 5547886 w 6456673"/>
              <a:gd name="connsiteY84" fmla="*/ 547363 h 6857999"/>
              <a:gd name="connsiteX85" fmla="*/ 5547886 w 6456673"/>
              <a:gd name="connsiteY85" fmla="*/ 547452 h 6857999"/>
              <a:gd name="connsiteX86" fmla="*/ 5577130 w 6456673"/>
              <a:gd name="connsiteY86" fmla="*/ 605142 h 6857999"/>
              <a:gd name="connsiteX87" fmla="*/ 5585725 w 6456673"/>
              <a:gd name="connsiteY87" fmla="*/ 582013 h 6857999"/>
              <a:gd name="connsiteX88" fmla="*/ 5568799 w 6456673"/>
              <a:gd name="connsiteY88" fmla="*/ 533007 h 6857999"/>
              <a:gd name="connsiteX89" fmla="*/ 5647847 w 6456673"/>
              <a:gd name="connsiteY89" fmla="*/ 453959 h 6857999"/>
              <a:gd name="connsiteX90" fmla="*/ 5674698 w 6456673"/>
              <a:gd name="connsiteY90" fmla="*/ 458656 h 6857999"/>
              <a:gd name="connsiteX91" fmla="*/ 5693928 w 6456673"/>
              <a:gd name="connsiteY91" fmla="*/ 443148 h 6857999"/>
              <a:gd name="connsiteX92" fmla="*/ 5662292 w 6456673"/>
              <a:gd name="connsiteY92" fmla="*/ 433046 h 6857999"/>
              <a:gd name="connsiteX93" fmla="*/ 5662203 w 6456673"/>
              <a:gd name="connsiteY93" fmla="*/ 433046 h 6857999"/>
              <a:gd name="connsiteX94" fmla="*/ 5662114 w 6456673"/>
              <a:gd name="connsiteY94" fmla="*/ 432957 h 6857999"/>
              <a:gd name="connsiteX95" fmla="*/ 5647847 w 6456673"/>
              <a:gd name="connsiteY95" fmla="*/ 416917 h 6857999"/>
              <a:gd name="connsiteX96" fmla="*/ 842544 w 6456673"/>
              <a:gd name="connsiteY96" fmla="*/ 0 h 6857999"/>
              <a:gd name="connsiteX97" fmla="*/ 2733870 w 6456673"/>
              <a:gd name="connsiteY97" fmla="*/ 0 h 6857999"/>
              <a:gd name="connsiteX98" fmla="*/ 6456673 w 6456673"/>
              <a:gd name="connsiteY98" fmla="*/ 0 h 6857999"/>
              <a:gd name="connsiteX99" fmla="*/ 6456673 w 6456673"/>
              <a:gd name="connsiteY99" fmla="*/ 1856904 h 6857999"/>
              <a:gd name="connsiteX100" fmla="*/ 6456673 w 6456673"/>
              <a:gd name="connsiteY100" fmla="*/ 6857999 h 6857999"/>
              <a:gd name="connsiteX101" fmla="*/ 818673 w 6456673"/>
              <a:gd name="connsiteY101" fmla="*/ 6857999 h 6857999"/>
              <a:gd name="connsiteX102" fmla="*/ 739464 w 6456673"/>
              <a:gd name="connsiteY102" fmla="*/ 6703345 h 6857999"/>
              <a:gd name="connsiteX103" fmla="*/ 0 w 6456673"/>
              <a:gd name="connsiteY103" fmla="*/ 3452303 h 6857999"/>
              <a:gd name="connsiteX104" fmla="*/ 739464 w 6456673"/>
              <a:gd name="connsiteY104" fmla="*/ 201263 h 6857999"/>
              <a:gd name="connsiteX105" fmla="*/ 842544 w 6456673"/>
              <a:gd name="connsiteY10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33580 w 6456673"/>
              <a:gd name="connsiteY26" fmla="*/ 632879 h 6857999"/>
              <a:gd name="connsiteX27" fmla="*/ 5662293 w 6456673"/>
              <a:gd name="connsiteY27" fmla="*/ 632968 h 6857999"/>
              <a:gd name="connsiteX28" fmla="*/ 5747898 w 6456673"/>
              <a:gd name="connsiteY28" fmla="*/ 547451 h 6857999"/>
              <a:gd name="connsiteX29" fmla="*/ 5747898 w 6456673"/>
              <a:gd name="connsiteY29" fmla="*/ 547362 h 6857999"/>
              <a:gd name="connsiteX30" fmla="*/ 5747986 w 6456673"/>
              <a:gd name="connsiteY30" fmla="*/ 547274 h 6857999"/>
              <a:gd name="connsiteX31" fmla="*/ 5764115 w 6456673"/>
              <a:gd name="connsiteY31" fmla="*/ 533006 h 6857999"/>
              <a:gd name="connsiteX32" fmla="*/ 5747986 w 6456673"/>
              <a:gd name="connsiteY32" fmla="*/ 518650 h 6857999"/>
              <a:gd name="connsiteX33" fmla="*/ 5747986 w 6456673"/>
              <a:gd name="connsiteY33" fmla="*/ 518562 h 6857999"/>
              <a:gd name="connsiteX34" fmla="*/ 5717768 w 6456673"/>
              <a:gd name="connsiteY34" fmla="*/ 459985 h 6857999"/>
              <a:gd name="connsiteX35" fmla="*/ 6024297 w 6456673"/>
              <a:gd name="connsiteY35" fmla="*/ 435703 h 6857999"/>
              <a:gd name="connsiteX36" fmla="*/ 5960935 w 6456673"/>
              <a:gd name="connsiteY36" fmla="*/ 489140 h 6857999"/>
              <a:gd name="connsiteX37" fmla="*/ 5984242 w 6456673"/>
              <a:gd name="connsiteY37" fmla="*/ 515991 h 6857999"/>
              <a:gd name="connsiteX38" fmla="*/ 6023234 w 6456673"/>
              <a:gd name="connsiteY38" fmla="*/ 481784 h 6857999"/>
              <a:gd name="connsiteX39" fmla="*/ 6023234 w 6456673"/>
              <a:gd name="connsiteY39" fmla="*/ 629865 h 6857999"/>
              <a:gd name="connsiteX40" fmla="*/ 6062669 w 6456673"/>
              <a:gd name="connsiteY40" fmla="*/ 629865 h 6857999"/>
              <a:gd name="connsiteX41" fmla="*/ 6062669 w 6456673"/>
              <a:gd name="connsiteY41" fmla="*/ 435703 h 6857999"/>
              <a:gd name="connsiteX42" fmla="*/ 6024297 w 6456673"/>
              <a:gd name="connsiteY42" fmla="*/ 435703 h 6857999"/>
              <a:gd name="connsiteX43" fmla="*/ 5856897 w 6456673"/>
              <a:gd name="connsiteY43" fmla="*/ 434286 h 6857999"/>
              <a:gd name="connsiteX44" fmla="*/ 5830489 w 6456673"/>
              <a:gd name="connsiteY44" fmla="*/ 438008 h 6857999"/>
              <a:gd name="connsiteX45" fmla="*/ 5809309 w 6456673"/>
              <a:gd name="connsiteY45" fmla="*/ 449085 h 6857999"/>
              <a:gd name="connsiteX46" fmla="*/ 5794776 w 6456673"/>
              <a:gd name="connsiteY46" fmla="*/ 467518 h 6857999"/>
              <a:gd name="connsiteX47" fmla="*/ 5788484 w 6456673"/>
              <a:gd name="connsiteY47" fmla="*/ 493660 h 6857999"/>
              <a:gd name="connsiteX48" fmla="*/ 5829514 w 6456673"/>
              <a:gd name="connsiteY48" fmla="*/ 496673 h 6857999"/>
              <a:gd name="connsiteX49" fmla="*/ 5836781 w 6456673"/>
              <a:gd name="connsiteY49" fmla="*/ 479127 h 6857999"/>
              <a:gd name="connsiteX50" fmla="*/ 5854682 w 6456673"/>
              <a:gd name="connsiteY50" fmla="*/ 472037 h 6857999"/>
              <a:gd name="connsiteX51" fmla="*/ 5871342 w 6456673"/>
              <a:gd name="connsiteY51" fmla="*/ 477620 h 6857999"/>
              <a:gd name="connsiteX52" fmla="*/ 5878431 w 6456673"/>
              <a:gd name="connsiteY52" fmla="*/ 493040 h 6857999"/>
              <a:gd name="connsiteX53" fmla="*/ 5872671 w 6456673"/>
              <a:gd name="connsiteY53" fmla="*/ 508371 h 6857999"/>
              <a:gd name="connsiteX54" fmla="*/ 5861151 w 6456673"/>
              <a:gd name="connsiteY54" fmla="*/ 520157 h 6857999"/>
              <a:gd name="connsiteX55" fmla="*/ 5785914 w 6456673"/>
              <a:gd name="connsiteY55" fmla="*/ 587773 h 6857999"/>
              <a:gd name="connsiteX56" fmla="*/ 5785914 w 6456673"/>
              <a:gd name="connsiteY56" fmla="*/ 631284 h 6857999"/>
              <a:gd name="connsiteX57" fmla="*/ 5921234 w 6456673"/>
              <a:gd name="connsiteY57" fmla="*/ 631284 h 6857999"/>
              <a:gd name="connsiteX58" fmla="*/ 5921234 w 6456673"/>
              <a:gd name="connsiteY58" fmla="*/ 595128 h 6857999"/>
              <a:gd name="connsiteX59" fmla="*/ 5835274 w 6456673"/>
              <a:gd name="connsiteY59" fmla="*/ 595128 h 6857999"/>
              <a:gd name="connsiteX60" fmla="*/ 5894117 w 6456673"/>
              <a:gd name="connsiteY60" fmla="*/ 544527 h 6857999"/>
              <a:gd name="connsiteX61" fmla="*/ 5904219 w 6456673"/>
              <a:gd name="connsiteY61" fmla="*/ 534425 h 6857999"/>
              <a:gd name="connsiteX62" fmla="*/ 5912284 w 6456673"/>
              <a:gd name="connsiteY62" fmla="*/ 523081 h 6857999"/>
              <a:gd name="connsiteX63" fmla="*/ 5917601 w 6456673"/>
              <a:gd name="connsiteY63" fmla="*/ 509434 h 6857999"/>
              <a:gd name="connsiteX64" fmla="*/ 5919550 w 6456673"/>
              <a:gd name="connsiteY64" fmla="*/ 492597 h 6857999"/>
              <a:gd name="connsiteX65" fmla="*/ 5914765 w 6456673"/>
              <a:gd name="connsiteY65" fmla="*/ 467163 h 6857999"/>
              <a:gd name="connsiteX66" fmla="*/ 5901472 w 6456673"/>
              <a:gd name="connsiteY66" fmla="*/ 448997 h 6857999"/>
              <a:gd name="connsiteX67" fmla="*/ 5881533 w 6456673"/>
              <a:gd name="connsiteY67" fmla="*/ 438008 h 6857999"/>
              <a:gd name="connsiteX68" fmla="*/ 5856897 w 6456673"/>
              <a:gd name="connsiteY68" fmla="*/ 434286 h 6857999"/>
              <a:gd name="connsiteX69" fmla="*/ 5722907 w 6456673"/>
              <a:gd name="connsiteY69" fmla="*/ 428614 h 6857999"/>
              <a:gd name="connsiteX70" fmla="*/ 5620198 w 6456673"/>
              <a:gd name="connsiteY70" fmla="*/ 511561 h 6857999"/>
              <a:gd name="connsiteX71" fmla="*/ 5634466 w 6456673"/>
              <a:gd name="connsiteY71" fmla="*/ 521840 h 6857999"/>
              <a:gd name="connsiteX72" fmla="*/ 5647935 w 6456673"/>
              <a:gd name="connsiteY72" fmla="*/ 515460 h 6857999"/>
              <a:gd name="connsiteX73" fmla="*/ 5665393 w 6456673"/>
              <a:gd name="connsiteY73" fmla="*/ 532918 h 6857999"/>
              <a:gd name="connsiteX74" fmla="*/ 5662646 w 6456673"/>
              <a:gd name="connsiteY74" fmla="*/ 542222 h 6857999"/>
              <a:gd name="connsiteX75" fmla="*/ 5676914 w 6456673"/>
              <a:gd name="connsiteY75" fmla="*/ 552502 h 6857999"/>
              <a:gd name="connsiteX76" fmla="*/ 5722907 w 6456673"/>
              <a:gd name="connsiteY76" fmla="*/ 428614 h 6857999"/>
              <a:gd name="connsiteX77" fmla="*/ 5647847 w 6456673"/>
              <a:gd name="connsiteY77" fmla="*/ 416917 h 6857999"/>
              <a:gd name="connsiteX78" fmla="*/ 5633491 w 6456673"/>
              <a:gd name="connsiteY78" fmla="*/ 433046 h 6857999"/>
              <a:gd name="connsiteX79" fmla="*/ 5633402 w 6456673"/>
              <a:gd name="connsiteY79" fmla="*/ 433046 h 6857999"/>
              <a:gd name="connsiteX80" fmla="*/ 5547886 w 6456673"/>
              <a:gd name="connsiteY80" fmla="*/ 518562 h 6857999"/>
              <a:gd name="connsiteX81" fmla="*/ 5547886 w 6456673"/>
              <a:gd name="connsiteY81" fmla="*/ 518651 h 6857999"/>
              <a:gd name="connsiteX82" fmla="*/ 5531757 w 6456673"/>
              <a:gd name="connsiteY82" fmla="*/ 533007 h 6857999"/>
              <a:gd name="connsiteX83" fmla="*/ 5547886 w 6456673"/>
              <a:gd name="connsiteY83" fmla="*/ 547363 h 6857999"/>
              <a:gd name="connsiteX84" fmla="*/ 5547886 w 6456673"/>
              <a:gd name="connsiteY84" fmla="*/ 547452 h 6857999"/>
              <a:gd name="connsiteX85" fmla="*/ 5577130 w 6456673"/>
              <a:gd name="connsiteY85" fmla="*/ 605142 h 6857999"/>
              <a:gd name="connsiteX86" fmla="*/ 5585725 w 6456673"/>
              <a:gd name="connsiteY86" fmla="*/ 582013 h 6857999"/>
              <a:gd name="connsiteX87" fmla="*/ 5568799 w 6456673"/>
              <a:gd name="connsiteY87" fmla="*/ 533007 h 6857999"/>
              <a:gd name="connsiteX88" fmla="*/ 5647847 w 6456673"/>
              <a:gd name="connsiteY88" fmla="*/ 453959 h 6857999"/>
              <a:gd name="connsiteX89" fmla="*/ 5674698 w 6456673"/>
              <a:gd name="connsiteY89" fmla="*/ 458656 h 6857999"/>
              <a:gd name="connsiteX90" fmla="*/ 5693928 w 6456673"/>
              <a:gd name="connsiteY90" fmla="*/ 443148 h 6857999"/>
              <a:gd name="connsiteX91" fmla="*/ 5662292 w 6456673"/>
              <a:gd name="connsiteY91" fmla="*/ 433046 h 6857999"/>
              <a:gd name="connsiteX92" fmla="*/ 5662203 w 6456673"/>
              <a:gd name="connsiteY92" fmla="*/ 433046 h 6857999"/>
              <a:gd name="connsiteX93" fmla="*/ 5662114 w 6456673"/>
              <a:gd name="connsiteY93" fmla="*/ 432957 h 6857999"/>
              <a:gd name="connsiteX94" fmla="*/ 5647847 w 6456673"/>
              <a:gd name="connsiteY94" fmla="*/ 416917 h 6857999"/>
              <a:gd name="connsiteX95" fmla="*/ 842544 w 6456673"/>
              <a:gd name="connsiteY95" fmla="*/ 0 h 6857999"/>
              <a:gd name="connsiteX96" fmla="*/ 2733870 w 6456673"/>
              <a:gd name="connsiteY96" fmla="*/ 0 h 6857999"/>
              <a:gd name="connsiteX97" fmla="*/ 6456673 w 6456673"/>
              <a:gd name="connsiteY97" fmla="*/ 0 h 6857999"/>
              <a:gd name="connsiteX98" fmla="*/ 6456673 w 6456673"/>
              <a:gd name="connsiteY98" fmla="*/ 1856904 h 6857999"/>
              <a:gd name="connsiteX99" fmla="*/ 6456673 w 6456673"/>
              <a:gd name="connsiteY99" fmla="*/ 6857999 h 6857999"/>
              <a:gd name="connsiteX100" fmla="*/ 818673 w 6456673"/>
              <a:gd name="connsiteY100" fmla="*/ 6857999 h 6857999"/>
              <a:gd name="connsiteX101" fmla="*/ 739464 w 6456673"/>
              <a:gd name="connsiteY101" fmla="*/ 6703345 h 6857999"/>
              <a:gd name="connsiteX102" fmla="*/ 0 w 6456673"/>
              <a:gd name="connsiteY102" fmla="*/ 3452303 h 6857999"/>
              <a:gd name="connsiteX103" fmla="*/ 739464 w 6456673"/>
              <a:gd name="connsiteY103" fmla="*/ 201263 h 6857999"/>
              <a:gd name="connsiteX104" fmla="*/ 842544 w 6456673"/>
              <a:gd name="connsiteY10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662293 w 6456673"/>
              <a:gd name="connsiteY26" fmla="*/ 632968 h 6857999"/>
              <a:gd name="connsiteX27" fmla="*/ 5747898 w 6456673"/>
              <a:gd name="connsiteY27" fmla="*/ 547451 h 6857999"/>
              <a:gd name="connsiteX28" fmla="*/ 5747898 w 6456673"/>
              <a:gd name="connsiteY28" fmla="*/ 547362 h 6857999"/>
              <a:gd name="connsiteX29" fmla="*/ 5747986 w 6456673"/>
              <a:gd name="connsiteY29" fmla="*/ 547274 h 6857999"/>
              <a:gd name="connsiteX30" fmla="*/ 5764115 w 6456673"/>
              <a:gd name="connsiteY30" fmla="*/ 533006 h 6857999"/>
              <a:gd name="connsiteX31" fmla="*/ 5747986 w 6456673"/>
              <a:gd name="connsiteY31" fmla="*/ 518650 h 6857999"/>
              <a:gd name="connsiteX32" fmla="*/ 5747986 w 6456673"/>
              <a:gd name="connsiteY32" fmla="*/ 518562 h 6857999"/>
              <a:gd name="connsiteX33" fmla="*/ 5717768 w 6456673"/>
              <a:gd name="connsiteY33" fmla="*/ 459985 h 6857999"/>
              <a:gd name="connsiteX34" fmla="*/ 6024297 w 6456673"/>
              <a:gd name="connsiteY34" fmla="*/ 435703 h 6857999"/>
              <a:gd name="connsiteX35" fmla="*/ 5960935 w 6456673"/>
              <a:gd name="connsiteY35" fmla="*/ 489140 h 6857999"/>
              <a:gd name="connsiteX36" fmla="*/ 5984242 w 6456673"/>
              <a:gd name="connsiteY36" fmla="*/ 515991 h 6857999"/>
              <a:gd name="connsiteX37" fmla="*/ 6023234 w 6456673"/>
              <a:gd name="connsiteY37" fmla="*/ 481784 h 6857999"/>
              <a:gd name="connsiteX38" fmla="*/ 6023234 w 6456673"/>
              <a:gd name="connsiteY38" fmla="*/ 629865 h 6857999"/>
              <a:gd name="connsiteX39" fmla="*/ 6062669 w 6456673"/>
              <a:gd name="connsiteY39" fmla="*/ 629865 h 6857999"/>
              <a:gd name="connsiteX40" fmla="*/ 6062669 w 6456673"/>
              <a:gd name="connsiteY40" fmla="*/ 435703 h 6857999"/>
              <a:gd name="connsiteX41" fmla="*/ 6024297 w 6456673"/>
              <a:gd name="connsiteY41" fmla="*/ 435703 h 6857999"/>
              <a:gd name="connsiteX42" fmla="*/ 5856897 w 6456673"/>
              <a:gd name="connsiteY42" fmla="*/ 434286 h 6857999"/>
              <a:gd name="connsiteX43" fmla="*/ 5830489 w 6456673"/>
              <a:gd name="connsiteY43" fmla="*/ 438008 h 6857999"/>
              <a:gd name="connsiteX44" fmla="*/ 5809309 w 6456673"/>
              <a:gd name="connsiteY44" fmla="*/ 449085 h 6857999"/>
              <a:gd name="connsiteX45" fmla="*/ 5794776 w 6456673"/>
              <a:gd name="connsiteY45" fmla="*/ 467518 h 6857999"/>
              <a:gd name="connsiteX46" fmla="*/ 5788484 w 6456673"/>
              <a:gd name="connsiteY46" fmla="*/ 493660 h 6857999"/>
              <a:gd name="connsiteX47" fmla="*/ 5829514 w 6456673"/>
              <a:gd name="connsiteY47" fmla="*/ 496673 h 6857999"/>
              <a:gd name="connsiteX48" fmla="*/ 5836781 w 6456673"/>
              <a:gd name="connsiteY48" fmla="*/ 479127 h 6857999"/>
              <a:gd name="connsiteX49" fmla="*/ 5854682 w 6456673"/>
              <a:gd name="connsiteY49" fmla="*/ 472037 h 6857999"/>
              <a:gd name="connsiteX50" fmla="*/ 5871342 w 6456673"/>
              <a:gd name="connsiteY50" fmla="*/ 477620 h 6857999"/>
              <a:gd name="connsiteX51" fmla="*/ 5878431 w 6456673"/>
              <a:gd name="connsiteY51" fmla="*/ 493040 h 6857999"/>
              <a:gd name="connsiteX52" fmla="*/ 5872671 w 6456673"/>
              <a:gd name="connsiteY52" fmla="*/ 508371 h 6857999"/>
              <a:gd name="connsiteX53" fmla="*/ 5861151 w 6456673"/>
              <a:gd name="connsiteY53" fmla="*/ 520157 h 6857999"/>
              <a:gd name="connsiteX54" fmla="*/ 5785914 w 6456673"/>
              <a:gd name="connsiteY54" fmla="*/ 587773 h 6857999"/>
              <a:gd name="connsiteX55" fmla="*/ 5785914 w 6456673"/>
              <a:gd name="connsiteY55" fmla="*/ 631284 h 6857999"/>
              <a:gd name="connsiteX56" fmla="*/ 5921234 w 6456673"/>
              <a:gd name="connsiteY56" fmla="*/ 631284 h 6857999"/>
              <a:gd name="connsiteX57" fmla="*/ 5921234 w 6456673"/>
              <a:gd name="connsiteY57" fmla="*/ 595128 h 6857999"/>
              <a:gd name="connsiteX58" fmla="*/ 5835274 w 6456673"/>
              <a:gd name="connsiteY58" fmla="*/ 595128 h 6857999"/>
              <a:gd name="connsiteX59" fmla="*/ 5894117 w 6456673"/>
              <a:gd name="connsiteY59" fmla="*/ 544527 h 6857999"/>
              <a:gd name="connsiteX60" fmla="*/ 5904219 w 6456673"/>
              <a:gd name="connsiteY60" fmla="*/ 534425 h 6857999"/>
              <a:gd name="connsiteX61" fmla="*/ 5912284 w 6456673"/>
              <a:gd name="connsiteY61" fmla="*/ 523081 h 6857999"/>
              <a:gd name="connsiteX62" fmla="*/ 5917601 w 6456673"/>
              <a:gd name="connsiteY62" fmla="*/ 509434 h 6857999"/>
              <a:gd name="connsiteX63" fmla="*/ 5919550 w 6456673"/>
              <a:gd name="connsiteY63" fmla="*/ 492597 h 6857999"/>
              <a:gd name="connsiteX64" fmla="*/ 5914765 w 6456673"/>
              <a:gd name="connsiteY64" fmla="*/ 467163 h 6857999"/>
              <a:gd name="connsiteX65" fmla="*/ 5901472 w 6456673"/>
              <a:gd name="connsiteY65" fmla="*/ 448997 h 6857999"/>
              <a:gd name="connsiteX66" fmla="*/ 5881533 w 6456673"/>
              <a:gd name="connsiteY66" fmla="*/ 438008 h 6857999"/>
              <a:gd name="connsiteX67" fmla="*/ 5856897 w 6456673"/>
              <a:gd name="connsiteY67" fmla="*/ 434286 h 6857999"/>
              <a:gd name="connsiteX68" fmla="*/ 5722907 w 6456673"/>
              <a:gd name="connsiteY68" fmla="*/ 428614 h 6857999"/>
              <a:gd name="connsiteX69" fmla="*/ 5620198 w 6456673"/>
              <a:gd name="connsiteY69" fmla="*/ 511561 h 6857999"/>
              <a:gd name="connsiteX70" fmla="*/ 5634466 w 6456673"/>
              <a:gd name="connsiteY70" fmla="*/ 521840 h 6857999"/>
              <a:gd name="connsiteX71" fmla="*/ 5647935 w 6456673"/>
              <a:gd name="connsiteY71" fmla="*/ 515460 h 6857999"/>
              <a:gd name="connsiteX72" fmla="*/ 5665393 w 6456673"/>
              <a:gd name="connsiteY72" fmla="*/ 532918 h 6857999"/>
              <a:gd name="connsiteX73" fmla="*/ 5662646 w 6456673"/>
              <a:gd name="connsiteY73" fmla="*/ 542222 h 6857999"/>
              <a:gd name="connsiteX74" fmla="*/ 5676914 w 6456673"/>
              <a:gd name="connsiteY74" fmla="*/ 552502 h 6857999"/>
              <a:gd name="connsiteX75" fmla="*/ 5722907 w 6456673"/>
              <a:gd name="connsiteY75" fmla="*/ 428614 h 6857999"/>
              <a:gd name="connsiteX76" fmla="*/ 5647847 w 6456673"/>
              <a:gd name="connsiteY76" fmla="*/ 416917 h 6857999"/>
              <a:gd name="connsiteX77" fmla="*/ 5633491 w 6456673"/>
              <a:gd name="connsiteY77" fmla="*/ 433046 h 6857999"/>
              <a:gd name="connsiteX78" fmla="*/ 5633402 w 6456673"/>
              <a:gd name="connsiteY78" fmla="*/ 433046 h 6857999"/>
              <a:gd name="connsiteX79" fmla="*/ 5547886 w 6456673"/>
              <a:gd name="connsiteY79" fmla="*/ 518562 h 6857999"/>
              <a:gd name="connsiteX80" fmla="*/ 5547886 w 6456673"/>
              <a:gd name="connsiteY80" fmla="*/ 518651 h 6857999"/>
              <a:gd name="connsiteX81" fmla="*/ 5531757 w 6456673"/>
              <a:gd name="connsiteY81" fmla="*/ 533007 h 6857999"/>
              <a:gd name="connsiteX82" fmla="*/ 5547886 w 6456673"/>
              <a:gd name="connsiteY82" fmla="*/ 547363 h 6857999"/>
              <a:gd name="connsiteX83" fmla="*/ 5547886 w 6456673"/>
              <a:gd name="connsiteY83" fmla="*/ 547452 h 6857999"/>
              <a:gd name="connsiteX84" fmla="*/ 5577130 w 6456673"/>
              <a:gd name="connsiteY84" fmla="*/ 605142 h 6857999"/>
              <a:gd name="connsiteX85" fmla="*/ 5585725 w 6456673"/>
              <a:gd name="connsiteY85" fmla="*/ 582013 h 6857999"/>
              <a:gd name="connsiteX86" fmla="*/ 5568799 w 6456673"/>
              <a:gd name="connsiteY86" fmla="*/ 533007 h 6857999"/>
              <a:gd name="connsiteX87" fmla="*/ 5647847 w 6456673"/>
              <a:gd name="connsiteY87" fmla="*/ 453959 h 6857999"/>
              <a:gd name="connsiteX88" fmla="*/ 5674698 w 6456673"/>
              <a:gd name="connsiteY88" fmla="*/ 458656 h 6857999"/>
              <a:gd name="connsiteX89" fmla="*/ 5693928 w 6456673"/>
              <a:gd name="connsiteY89" fmla="*/ 443148 h 6857999"/>
              <a:gd name="connsiteX90" fmla="*/ 5662292 w 6456673"/>
              <a:gd name="connsiteY90" fmla="*/ 433046 h 6857999"/>
              <a:gd name="connsiteX91" fmla="*/ 5662203 w 6456673"/>
              <a:gd name="connsiteY91" fmla="*/ 433046 h 6857999"/>
              <a:gd name="connsiteX92" fmla="*/ 5662114 w 6456673"/>
              <a:gd name="connsiteY92" fmla="*/ 432957 h 6857999"/>
              <a:gd name="connsiteX93" fmla="*/ 5647847 w 6456673"/>
              <a:gd name="connsiteY93" fmla="*/ 416917 h 6857999"/>
              <a:gd name="connsiteX94" fmla="*/ 842544 w 6456673"/>
              <a:gd name="connsiteY94" fmla="*/ 0 h 6857999"/>
              <a:gd name="connsiteX95" fmla="*/ 2733870 w 6456673"/>
              <a:gd name="connsiteY95" fmla="*/ 0 h 6857999"/>
              <a:gd name="connsiteX96" fmla="*/ 6456673 w 6456673"/>
              <a:gd name="connsiteY96" fmla="*/ 0 h 6857999"/>
              <a:gd name="connsiteX97" fmla="*/ 6456673 w 6456673"/>
              <a:gd name="connsiteY97" fmla="*/ 1856904 h 6857999"/>
              <a:gd name="connsiteX98" fmla="*/ 6456673 w 6456673"/>
              <a:gd name="connsiteY98" fmla="*/ 6857999 h 6857999"/>
              <a:gd name="connsiteX99" fmla="*/ 818673 w 6456673"/>
              <a:gd name="connsiteY99" fmla="*/ 6857999 h 6857999"/>
              <a:gd name="connsiteX100" fmla="*/ 739464 w 6456673"/>
              <a:gd name="connsiteY100" fmla="*/ 6703345 h 6857999"/>
              <a:gd name="connsiteX101" fmla="*/ 0 w 6456673"/>
              <a:gd name="connsiteY101" fmla="*/ 3452303 h 6857999"/>
              <a:gd name="connsiteX102" fmla="*/ 739464 w 6456673"/>
              <a:gd name="connsiteY102" fmla="*/ 201263 h 6857999"/>
              <a:gd name="connsiteX103" fmla="*/ 842544 w 6456673"/>
              <a:gd name="connsiteY103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633492 w 6456673"/>
              <a:gd name="connsiteY25" fmla="*/ 632879 h 6857999"/>
              <a:gd name="connsiteX26" fmla="*/ 5747898 w 6456673"/>
              <a:gd name="connsiteY26" fmla="*/ 547451 h 6857999"/>
              <a:gd name="connsiteX27" fmla="*/ 5747898 w 6456673"/>
              <a:gd name="connsiteY27" fmla="*/ 547362 h 6857999"/>
              <a:gd name="connsiteX28" fmla="*/ 5747986 w 6456673"/>
              <a:gd name="connsiteY28" fmla="*/ 547274 h 6857999"/>
              <a:gd name="connsiteX29" fmla="*/ 5764115 w 6456673"/>
              <a:gd name="connsiteY29" fmla="*/ 533006 h 6857999"/>
              <a:gd name="connsiteX30" fmla="*/ 5747986 w 6456673"/>
              <a:gd name="connsiteY30" fmla="*/ 518650 h 6857999"/>
              <a:gd name="connsiteX31" fmla="*/ 5747986 w 6456673"/>
              <a:gd name="connsiteY31" fmla="*/ 518562 h 6857999"/>
              <a:gd name="connsiteX32" fmla="*/ 5717768 w 6456673"/>
              <a:gd name="connsiteY32" fmla="*/ 459985 h 6857999"/>
              <a:gd name="connsiteX33" fmla="*/ 6024297 w 6456673"/>
              <a:gd name="connsiteY33" fmla="*/ 435703 h 6857999"/>
              <a:gd name="connsiteX34" fmla="*/ 5960935 w 6456673"/>
              <a:gd name="connsiteY34" fmla="*/ 489140 h 6857999"/>
              <a:gd name="connsiteX35" fmla="*/ 5984242 w 6456673"/>
              <a:gd name="connsiteY35" fmla="*/ 515991 h 6857999"/>
              <a:gd name="connsiteX36" fmla="*/ 6023234 w 6456673"/>
              <a:gd name="connsiteY36" fmla="*/ 481784 h 6857999"/>
              <a:gd name="connsiteX37" fmla="*/ 6023234 w 6456673"/>
              <a:gd name="connsiteY37" fmla="*/ 629865 h 6857999"/>
              <a:gd name="connsiteX38" fmla="*/ 6062669 w 6456673"/>
              <a:gd name="connsiteY38" fmla="*/ 629865 h 6857999"/>
              <a:gd name="connsiteX39" fmla="*/ 6062669 w 6456673"/>
              <a:gd name="connsiteY39" fmla="*/ 435703 h 6857999"/>
              <a:gd name="connsiteX40" fmla="*/ 6024297 w 6456673"/>
              <a:gd name="connsiteY40" fmla="*/ 435703 h 6857999"/>
              <a:gd name="connsiteX41" fmla="*/ 5856897 w 6456673"/>
              <a:gd name="connsiteY41" fmla="*/ 434286 h 6857999"/>
              <a:gd name="connsiteX42" fmla="*/ 5830489 w 6456673"/>
              <a:gd name="connsiteY42" fmla="*/ 438008 h 6857999"/>
              <a:gd name="connsiteX43" fmla="*/ 5809309 w 6456673"/>
              <a:gd name="connsiteY43" fmla="*/ 449085 h 6857999"/>
              <a:gd name="connsiteX44" fmla="*/ 5794776 w 6456673"/>
              <a:gd name="connsiteY44" fmla="*/ 467518 h 6857999"/>
              <a:gd name="connsiteX45" fmla="*/ 5788484 w 6456673"/>
              <a:gd name="connsiteY45" fmla="*/ 493660 h 6857999"/>
              <a:gd name="connsiteX46" fmla="*/ 5829514 w 6456673"/>
              <a:gd name="connsiteY46" fmla="*/ 496673 h 6857999"/>
              <a:gd name="connsiteX47" fmla="*/ 5836781 w 6456673"/>
              <a:gd name="connsiteY47" fmla="*/ 479127 h 6857999"/>
              <a:gd name="connsiteX48" fmla="*/ 5854682 w 6456673"/>
              <a:gd name="connsiteY48" fmla="*/ 472037 h 6857999"/>
              <a:gd name="connsiteX49" fmla="*/ 5871342 w 6456673"/>
              <a:gd name="connsiteY49" fmla="*/ 477620 h 6857999"/>
              <a:gd name="connsiteX50" fmla="*/ 5878431 w 6456673"/>
              <a:gd name="connsiteY50" fmla="*/ 493040 h 6857999"/>
              <a:gd name="connsiteX51" fmla="*/ 5872671 w 6456673"/>
              <a:gd name="connsiteY51" fmla="*/ 508371 h 6857999"/>
              <a:gd name="connsiteX52" fmla="*/ 5861151 w 6456673"/>
              <a:gd name="connsiteY52" fmla="*/ 520157 h 6857999"/>
              <a:gd name="connsiteX53" fmla="*/ 5785914 w 6456673"/>
              <a:gd name="connsiteY53" fmla="*/ 587773 h 6857999"/>
              <a:gd name="connsiteX54" fmla="*/ 5785914 w 6456673"/>
              <a:gd name="connsiteY54" fmla="*/ 631284 h 6857999"/>
              <a:gd name="connsiteX55" fmla="*/ 5921234 w 6456673"/>
              <a:gd name="connsiteY55" fmla="*/ 631284 h 6857999"/>
              <a:gd name="connsiteX56" fmla="*/ 5921234 w 6456673"/>
              <a:gd name="connsiteY56" fmla="*/ 595128 h 6857999"/>
              <a:gd name="connsiteX57" fmla="*/ 5835274 w 6456673"/>
              <a:gd name="connsiteY57" fmla="*/ 595128 h 6857999"/>
              <a:gd name="connsiteX58" fmla="*/ 5894117 w 6456673"/>
              <a:gd name="connsiteY58" fmla="*/ 544527 h 6857999"/>
              <a:gd name="connsiteX59" fmla="*/ 5904219 w 6456673"/>
              <a:gd name="connsiteY59" fmla="*/ 534425 h 6857999"/>
              <a:gd name="connsiteX60" fmla="*/ 5912284 w 6456673"/>
              <a:gd name="connsiteY60" fmla="*/ 523081 h 6857999"/>
              <a:gd name="connsiteX61" fmla="*/ 5917601 w 6456673"/>
              <a:gd name="connsiteY61" fmla="*/ 509434 h 6857999"/>
              <a:gd name="connsiteX62" fmla="*/ 5919550 w 6456673"/>
              <a:gd name="connsiteY62" fmla="*/ 492597 h 6857999"/>
              <a:gd name="connsiteX63" fmla="*/ 5914765 w 6456673"/>
              <a:gd name="connsiteY63" fmla="*/ 467163 h 6857999"/>
              <a:gd name="connsiteX64" fmla="*/ 5901472 w 6456673"/>
              <a:gd name="connsiteY64" fmla="*/ 448997 h 6857999"/>
              <a:gd name="connsiteX65" fmla="*/ 5881533 w 6456673"/>
              <a:gd name="connsiteY65" fmla="*/ 438008 h 6857999"/>
              <a:gd name="connsiteX66" fmla="*/ 5856897 w 6456673"/>
              <a:gd name="connsiteY66" fmla="*/ 434286 h 6857999"/>
              <a:gd name="connsiteX67" fmla="*/ 5722907 w 6456673"/>
              <a:gd name="connsiteY67" fmla="*/ 428614 h 6857999"/>
              <a:gd name="connsiteX68" fmla="*/ 5620198 w 6456673"/>
              <a:gd name="connsiteY68" fmla="*/ 511561 h 6857999"/>
              <a:gd name="connsiteX69" fmla="*/ 5634466 w 6456673"/>
              <a:gd name="connsiteY69" fmla="*/ 521840 h 6857999"/>
              <a:gd name="connsiteX70" fmla="*/ 5647935 w 6456673"/>
              <a:gd name="connsiteY70" fmla="*/ 515460 h 6857999"/>
              <a:gd name="connsiteX71" fmla="*/ 5665393 w 6456673"/>
              <a:gd name="connsiteY71" fmla="*/ 532918 h 6857999"/>
              <a:gd name="connsiteX72" fmla="*/ 5662646 w 6456673"/>
              <a:gd name="connsiteY72" fmla="*/ 542222 h 6857999"/>
              <a:gd name="connsiteX73" fmla="*/ 5676914 w 6456673"/>
              <a:gd name="connsiteY73" fmla="*/ 552502 h 6857999"/>
              <a:gd name="connsiteX74" fmla="*/ 5722907 w 6456673"/>
              <a:gd name="connsiteY74" fmla="*/ 428614 h 6857999"/>
              <a:gd name="connsiteX75" fmla="*/ 5647847 w 6456673"/>
              <a:gd name="connsiteY75" fmla="*/ 416917 h 6857999"/>
              <a:gd name="connsiteX76" fmla="*/ 5633491 w 6456673"/>
              <a:gd name="connsiteY76" fmla="*/ 433046 h 6857999"/>
              <a:gd name="connsiteX77" fmla="*/ 5633402 w 6456673"/>
              <a:gd name="connsiteY77" fmla="*/ 433046 h 6857999"/>
              <a:gd name="connsiteX78" fmla="*/ 5547886 w 6456673"/>
              <a:gd name="connsiteY78" fmla="*/ 518562 h 6857999"/>
              <a:gd name="connsiteX79" fmla="*/ 5547886 w 6456673"/>
              <a:gd name="connsiteY79" fmla="*/ 518651 h 6857999"/>
              <a:gd name="connsiteX80" fmla="*/ 5531757 w 6456673"/>
              <a:gd name="connsiteY80" fmla="*/ 533007 h 6857999"/>
              <a:gd name="connsiteX81" fmla="*/ 5547886 w 6456673"/>
              <a:gd name="connsiteY81" fmla="*/ 547363 h 6857999"/>
              <a:gd name="connsiteX82" fmla="*/ 5547886 w 6456673"/>
              <a:gd name="connsiteY82" fmla="*/ 547452 h 6857999"/>
              <a:gd name="connsiteX83" fmla="*/ 5577130 w 6456673"/>
              <a:gd name="connsiteY83" fmla="*/ 605142 h 6857999"/>
              <a:gd name="connsiteX84" fmla="*/ 5585725 w 6456673"/>
              <a:gd name="connsiteY84" fmla="*/ 582013 h 6857999"/>
              <a:gd name="connsiteX85" fmla="*/ 5568799 w 6456673"/>
              <a:gd name="connsiteY85" fmla="*/ 533007 h 6857999"/>
              <a:gd name="connsiteX86" fmla="*/ 5647847 w 6456673"/>
              <a:gd name="connsiteY86" fmla="*/ 453959 h 6857999"/>
              <a:gd name="connsiteX87" fmla="*/ 5674698 w 6456673"/>
              <a:gd name="connsiteY87" fmla="*/ 458656 h 6857999"/>
              <a:gd name="connsiteX88" fmla="*/ 5693928 w 6456673"/>
              <a:gd name="connsiteY88" fmla="*/ 443148 h 6857999"/>
              <a:gd name="connsiteX89" fmla="*/ 5662292 w 6456673"/>
              <a:gd name="connsiteY89" fmla="*/ 433046 h 6857999"/>
              <a:gd name="connsiteX90" fmla="*/ 5662203 w 6456673"/>
              <a:gd name="connsiteY90" fmla="*/ 433046 h 6857999"/>
              <a:gd name="connsiteX91" fmla="*/ 5662114 w 6456673"/>
              <a:gd name="connsiteY91" fmla="*/ 432957 h 6857999"/>
              <a:gd name="connsiteX92" fmla="*/ 5647847 w 6456673"/>
              <a:gd name="connsiteY92" fmla="*/ 416917 h 6857999"/>
              <a:gd name="connsiteX93" fmla="*/ 842544 w 6456673"/>
              <a:gd name="connsiteY93" fmla="*/ 0 h 6857999"/>
              <a:gd name="connsiteX94" fmla="*/ 2733870 w 6456673"/>
              <a:gd name="connsiteY94" fmla="*/ 0 h 6857999"/>
              <a:gd name="connsiteX95" fmla="*/ 6456673 w 6456673"/>
              <a:gd name="connsiteY95" fmla="*/ 0 h 6857999"/>
              <a:gd name="connsiteX96" fmla="*/ 6456673 w 6456673"/>
              <a:gd name="connsiteY96" fmla="*/ 1856904 h 6857999"/>
              <a:gd name="connsiteX97" fmla="*/ 6456673 w 6456673"/>
              <a:gd name="connsiteY97" fmla="*/ 6857999 h 6857999"/>
              <a:gd name="connsiteX98" fmla="*/ 818673 w 6456673"/>
              <a:gd name="connsiteY98" fmla="*/ 6857999 h 6857999"/>
              <a:gd name="connsiteX99" fmla="*/ 739464 w 6456673"/>
              <a:gd name="connsiteY99" fmla="*/ 6703345 h 6857999"/>
              <a:gd name="connsiteX100" fmla="*/ 0 w 6456673"/>
              <a:gd name="connsiteY100" fmla="*/ 3452303 h 6857999"/>
              <a:gd name="connsiteX101" fmla="*/ 739464 w 6456673"/>
              <a:gd name="connsiteY101" fmla="*/ 201263 h 6857999"/>
              <a:gd name="connsiteX102" fmla="*/ 842544 w 6456673"/>
              <a:gd name="connsiteY102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47986 w 6456673"/>
              <a:gd name="connsiteY27" fmla="*/ 547274 h 6857999"/>
              <a:gd name="connsiteX28" fmla="*/ 5764115 w 6456673"/>
              <a:gd name="connsiteY28" fmla="*/ 533006 h 6857999"/>
              <a:gd name="connsiteX29" fmla="*/ 5747986 w 6456673"/>
              <a:gd name="connsiteY29" fmla="*/ 518650 h 6857999"/>
              <a:gd name="connsiteX30" fmla="*/ 5747986 w 6456673"/>
              <a:gd name="connsiteY30" fmla="*/ 518562 h 6857999"/>
              <a:gd name="connsiteX31" fmla="*/ 5717768 w 6456673"/>
              <a:gd name="connsiteY31" fmla="*/ 459985 h 6857999"/>
              <a:gd name="connsiteX32" fmla="*/ 6024297 w 6456673"/>
              <a:gd name="connsiteY32" fmla="*/ 435703 h 6857999"/>
              <a:gd name="connsiteX33" fmla="*/ 5960935 w 6456673"/>
              <a:gd name="connsiteY33" fmla="*/ 489140 h 6857999"/>
              <a:gd name="connsiteX34" fmla="*/ 5984242 w 6456673"/>
              <a:gd name="connsiteY34" fmla="*/ 515991 h 6857999"/>
              <a:gd name="connsiteX35" fmla="*/ 6023234 w 6456673"/>
              <a:gd name="connsiteY35" fmla="*/ 481784 h 6857999"/>
              <a:gd name="connsiteX36" fmla="*/ 6023234 w 6456673"/>
              <a:gd name="connsiteY36" fmla="*/ 629865 h 6857999"/>
              <a:gd name="connsiteX37" fmla="*/ 6062669 w 6456673"/>
              <a:gd name="connsiteY37" fmla="*/ 629865 h 6857999"/>
              <a:gd name="connsiteX38" fmla="*/ 6062669 w 6456673"/>
              <a:gd name="connsiteY38" fmla="*/ 435703 h 6857999"/>
              <a:gd name="connsiteX39" fmla="*/ 6024297 w 6456673"/>
              <a:gd name="connsiteY39" fmla="*/ 435703 h 6857999"/>
              <a:gd name="connsiteX40" fmla="*/ 5856897 w 6456673"/>
              <a:gd name="connsiteY40" fmla="*/ 434286 h 6857999"/>
              <a:gd name="connsiteX41" fmla="*/ 5830489 w 6456673"/>
              <a:gd name="connsiteY41" fmla="*/ 438008 h 6857999"/>
              <a:gd name="connsiteX42" fmla="*/ 5809309 w 6456673"/>
              <a:gd name="connsiteY42" fmla="*/ 449085 h 6857999"/>
              <a:gd name="connsiteX43" fmla="*/ 5794776 w 6456673"/>
              <a:gd name="connsiteY43" fmla="*/ 467518 h 6857999"/>
              <a:gd name="connsiteX44" fmla="*/ 5788484 w 6456673"/>
              <a:gd name="connsiteY44" fmla="*/ 493660 h 6857999"/>
              <a:gd name="connsiteX45" fmla="*/ 5829514 w 6456673"/>
              <a:gd name="connsiteY45" fmla="*/ 496673 h 6857999"/>
              <a:gd name="connsiteX46" fmla="*/ 5836781 w 6456673"/>
              <a:gd name="connsiteY46" fmla="*/ 479127 h 6857999"/>
              <a:gd name="connsiteX47" fmla="*/ 5854682 w 6456673"/>
              <a:gd name="connsiteY47" fmla="*/ 472037 h 6857999"/>
              <a:gd name="connsiteX48" fmla="*/ 5871342 w 6456673"/>
              <a:gd name="connsiteY48" fmla="*/ 477620 h 6857999"/>
              <a:gd name="connsiteX49" fmla="*/ 5878431 w 6456673"/>
              <a:gd name="connsiteY49" fmla="*/ 493040 h 6857999"/>
              <a:gd name="connsiteX50" fmla="*/ 5872671 w 6456673"/>
              <a:gd name="connsiteY50" fmla="*/ 508371 h 6857999"/>
              <a:gd name="connsiteX51" fmla="*/ 5861151 w 6456673"/>
              <a:gd name="connsiteY51" fmla="*/ 520157 h 6857999"/>
              <a:gd name="connsiteX52" fmla="*/ 5785914 w 6456673"/>
              <a:gd name="connsiteY52" fmla="*/ 587773 h 6857999"/>
              <a:gd name="connsiteX53" fmla="*/ 5785914 w 6456673"/>
              <a:gd name="connsiteY53" fmla="*/ 631284 h 6857999"/>
              <a:gd name="connsiteX54" fmla="*/ 5921234 w 6456673"/>
              <a:gd name="connsiteY54" fmla="*/ 631284 h 6857999"/>
              <a:gd name="connsiteX55" fmla="*/ 5921234 w 6456673"/>
              <a:gd name="connsiteY55" fmla="*/ 595128 h 6857999"/>
              <a:gd name="connsiteX56" fmla="*/ 5835274 w 6456673"/>
              <a:gd name="connsiteY56" fmla="*/ 595128 h 6857999"/>
              <a:gd name="connsiteX57" fmla="*/ 5894117 w 6456673"/>
              <a:gd name="connsiteY57" fmla="*/ 544527 h 6857999"/>
              <a:gd name="connsiteX58" fmla="*/ 5904219 w 6456673"/>
              <a:gd name="connsiteY58" fmla="*/ 534425 h 6857999"/>
              <a:gd name="connsiteX59" fmla="*/ 5912284 w 6456673"/>
              <a:gd name="connsiteY59" fmla="*/ 523081 h 6857999"/>
              <a:gd name="connsiteX60" fmla="*/ 5917601 w 6456673"/>
              <a:gd name="connsiteY60" fmla="*/ 509434 h 6857999"/>
              <a:gd name="connsiteX61" fmla="*/ 5919550 w 6456673"/>
              <a:gd name="connsiteY61" fmla="*/ 492597 h 6857999"/>
              <a:gd name="connsiteX62" fmla="*/ 5914765 w 6456673"/>
              <a:gd name="connsiteY62" fmla="*/ 467163 h 6857999"/>
              <a:gd name="connsiteX63" fmla="*/ 5901472 w 6456673"/>
              <a:gd name="connsiteY63" fmla="*/ 448997 h 6857999"/>
              <a:gd name="connsiteX64" fmla="*/ 5881533 w 6456673"/>
              <a:gd name="connsiteY64" fmla="*/ 438008 h 6857999"/>
              <a:gd name="connsiteX65" fmla="*/ 5856897 w 6456673"/>
              <a:gd name="connsiteY65" fmla="*/ 434286 h 6857999"/>
              <a:gd name="connsiteX66" fmla="*/ 5722907 w 6456673"/>
              <a:gd name="connsiteY66" fmla="*/ 428614 h 6857999"/>
              <a:gd name="connsiteX67" fmla="*/ 5620198 w 6456673"/>
              <a:gd name="connsiteY67" fmla="*/ 511561 h 6857999"/>
              <a:gd name="connsiteX68" fmla="*/ 5634466 w 6456673"/>
              <a:gd name="connsiteY68" fmla="*/ 521840 h 6857999"/>
              <a:gd name="connsiteX69" fmla="*/ 5647935 w 6456673"/>
              <a:gd name="connsiteY69" fmla="*/ 515460 h 6857999"/>
              <a:gd name="connsiteX70" fmla="*/ 5665393 w 6456673"/>
              <a:gd name="connsiteY70" fmla="*/ 532918 h 6857999"/>
              <a:gd name="connsiteX71" fmla="*/ 5662646 w 6456673"/>
              <a:gd name="connsiteY71" fmla="*/ 542222 h 6857999"/>
              <a:gd name="connsiteX72" fmla="*/ 5676914 w 6456673"/>
              <a:gd name="connsiteY72" fmla="*/ 552502 h 6857999"/>
              <a:gd name="connsiteX73" fmla="*/ 5722907 w 6456673"/>
              <a:gd name="connsiteY73" fmla="*/ 428614 h 6857999"/>
              <a:gd name="connsiteX74" fmla="*/ 5647847 w 6456673"/>
              <a:gd name="connsiteY74" fmla="*/ 416917 h 6857999"/>
              <a:gd name="connsiteX75" fmla="*/ 5633491 w 6456673"/>
              <a:gd name="connsiteY75" fmla="*/ 433046 h 6857999"/>
              <a:gd name="connsiteX76" fmla="*/ 5633402 w 6456673"/>
              <a:gd name="connsiteY76" fmla="*/ 433046 h 6857999"/>
              <a:gd name="connsiteX77" fmla="*/ 5547886 w 6456673"/>
              <a:gd name="connsiteY77" fmla="*/ 518562 h 6857999"/>
              <a:gd name="connsiteX78" fmla="*/ 5547886 w 6456673"/>
              <a:gd name="connsiteY78" fmla="*/ 518651 h 6857999"/>
              <a:gd name="connsiteX79" fmla="*/ 5531757 w 6456673"/>
              <a:gd name="connsiteY79" fmla="*/ 533007 h 6857999"/>
              <a:gd name="connsiteX80" fmla="*/ 5547886 w 6456673"/>
              <a:gd name="connsiteY80" fmla="*/ 547363 h 6857999"/>
              <a:gd name="connsiteX81" fmla="*/ 5547886 w 6456673"/>
              <a:gd name="connsiteY81" fmla="*/ 547452 h 6857999"/>
              <a:gd name="connsiteX82" fmla="*/ 5577130 w 6456673"/>
              <a:gd name="connsiteY82" fmla="*/ 605142 h 6857999"/>
              <a:gd name="connsiteX83" fmla="*/ 5585725 w 6456673"/>
              <a:gd name="connsiteY83" fmla="*/ 582013 h 6857999"/>
              <a:gd name="connsiteX84" fmla="*/ 5568799 w 6456673"/>
              <a:gd name="connsiteY84" fmla="*/ 533007 h 6857999"/>
              <a:gd name="connsiteX85" fmla="*/ 5647847 w 6456673"/>
              <a:gd name="connsiteY85" fmla="*/ 453959 h 6857999"/>
              <a:gd name="connsiteX86" fmla="*/ 5674698 w 6456673"/>
              <a:gd name="connsiteY86" fmla="*/ 458656 h 6857999"/>
              <a:gd name="connsiteX87" fmla="*/ 5693928 w 6456673"/>
              <a:gd name="connsiteY87" fmla="*/ 443148 h 6857999"/>
              <a:gd name="connsiteX88" fmla="*/ 5662292 w 6456673"/>
              <a:gd name="connsiteY88" fmla="*/ 433046 h 6857999"/>
              <a:gd name="connsiteX89" fmla="*/ 5662203 w 6456673"/>
              <a:gd name="connsiteY89" fmla="*/ 433046 h 6857999"/>
              <a:gd name="connsiteX90" fmla="*/ 5662114 w 6456673"/>
              <a:gd name="connsiteY90" fmla="*/ 432957 h 6857999"/>
              <a:gd name="connsiteX91" fmla="*/ 5647847 w 6456673"/>
              <a:gd name="connsiteY91" fmla="*/ 416917 h 6857999"/>
              <a:gd name="connsiteX92" fmla="*/ 842544 w 6456673"/>
              <a:gd name="connsiteY92" fmla="*/ 0 h 6857999"/>
              <a:gd name="connsiteX93" fmla="*/ 2733870 w 6456673"/>
              <a:gd name="connsiteY93" fmla="*/ 0 h 6857999"/>
              <a:gd name="connsiteX94" fmla="*/ 6456673 w 6456673"/>
              <a:gd name="connsiteY94" fmla="*/ 0 h 6857999"/>
              <a:gd name="connsiteX95" fmla="*/ 6456673 w 6456673"/>
              <a:gd name="connsiteY95" fmla="*/ 1856904 h 6857999"/>
              <a:gd name="connsiteX96" fmla="*/ 6456673 w 6456673"/>
              <a:gd name="connsiteY96" fmla="*/ 6857999 h 6857999"/>
              <a:gd name="connsiteX97" fmla="*/ 818673 w 6456673"/>
              <a:gd name="connsiteY97" fmla="*/ 6857999 h 6857999"/>
              <a:gd name="connsiteX98" fmla="*/ 739464 w 6456673"/>
              <a:gd name="connsiteY98" fmla="*/ 6703345 h 6857999"/>
              <a:gd name="connsiteX99" fmla="*/ 0 w 6456673"/>
              <a:gd name="connsiteY99" fmla="*/ 3452303 h 6857999"/>
              <a:gd name="connsiteX100" fmla="*/ 739464 w 6456673"/>
              <a:gd name="connsiteY100" fmla="*/ 201263 h 6857999"/>
              <a:gd name="connsiteX101" fmla="*/ 842544 w 6456673"/>
              <a:gd name="connsiteY10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47986 w 6456673"/>
              <a:gd name="connsiteY27" fmla="*/ 547274 h 6857999"/>
              <a:gd name="connsiteX28" fmla="*/ 5764115 w 6456673"/>
              <a:gd name="connsiteY28" fmla="*/ 533006 h 6857999"/>
              <a:gd name="connsiteX29" fmla="*/ 5747986 w 6456673"/>
              <a:gd name="connsiteY29" fmla="*/ 518650 h 6857999"/>
              <a:gd name="connsiteX30" fmla="*/ 5717768 w 6456673"/>
              <a:gd name="connsiteY30" fmla="*/ 459985 h 6857999"/>
              <a:gd name="connsiteX31" fmla="*/ 6024297 w 6456673"/>
              <a:gd name="connsiteY31" fmla="*/ 435703 h 6857999"/>
              <a:gd name="connsiteX32" fmla="*/ 5960935 w 6456673"/>
              <a:gd name="connsiteY32" fmla="*/ 489140 h 6857999"/>
              <a:gd name="connsiteX33" fmla="*/ 5984242 w 6456673"/>
              <a:gd name="connsiteY33" fmla="*/ 515991 h 6857999"/>
              <a:gd name="connsiteX34" fmla="*/ 6023234 w 6456673"/>
              <a:gd name="connsiteY34" fmla="*/ 481784 h 6857999"/>
              <a:gd name="connsiteX35" fmla="*/ 6023234 w 6456673"/>
              <a:gd name="connsiteY35" fmla="*/ 629865 h 6857999"/>
              <a:gd name="connsiteX36" fmla="*/ 6062669 w 6456673"/>
              <a:gd name="connsiteY36" fmla="*/ 629865 h 6857999"/>
              <a:gd name="connsiteX37" fmla="*/ 6062669 w 6456673"/>
              <a:gd name="connsiteY37" fmla="*/ 435703 h 6857999"/>
              <a:gd name="connsiteX38" fmla="*/ 6024297 w 6456673"/>
              <a:gd name="connsiteY38" fmla="*/ 435703 h 6857999"/>
              <a:gd name="connsiteX39" fmla="*/ 5856897 w 6456673"/>
              <a:gd name="connsiteY39" fmla="*/ 434286 h 6857999"/>
              <a:gd name="connsiteX40" fmla="*/ 5830489 w 6456673"/>
              <a:gd name="connsiteY40" fmla="*/ 438008 h 6857999"/>
              <a:gd name="connsiteX41" fmla="*/ 5809309 w 6456673"/>
              <a:gd name="connsiteY41" fmla="*/ 449085 h 6857999"/>
              <a:gd name="connsiteX42" fmla="*/ 5794776 w 6456673"/>
              <a:gd name="connsiteY42" fmla="*/ 467518 h 6857999"/>
              <a:gd name="connsiteX43" fmla="*/ 5788484 w 6456673"/>
              <a:gd name="connsiteY43" fmla="*/ 493660 h 6857999"/>
              <a:gd name="connsiteX44" fmla="*/ 5829514 w 6456673"/>
              <a:gd name="connsiteY44" fmla="*/ 496673 h 6857999"/>
              <a:gd name="connsiteX45" fmla="*/ 5836781 w 6456673"/>
              <a:gd name="connsiteY45" fmla="*/ 479127 h 6857999"/>
              <a:gd name="connsiteX46" fmla="*/ 5854682 w 6456673"/>
              <a:gd name="connsiteY46" fmla="*/ 472037 h 6857999"/>
              <a:gd name="connsiteX47" fmla="*/ 5871342 w 6456673"/>
              <a:gd name="connsiteY47" fmla="*/ 477620 h 6857999"/>
              <a:gd name="connsiteX48" fmla="*/ 5878431 w 6456673"/>
              <a:gd name="connsiteY48" fmla="*/ 493040 h 6857999"/>
              <a:gd name="connsiteX49" fmla="*/ 5872671 w 6456673"/>
              <a:gd name="connsiteY49" fmla="*/ 508371 h 6857999"/>
              <a:gd name="connsiteX50" fmla="*/ 5861151 w 6456673"/>
              <a:gd name="connsiteY50" fmla="*/ 520157 h 6857999"/>
              <a:gd name="connsiteX51" fmla="*/ 5785914 w 6456673"/>
              <a:gd name="connsiteY51" fmla="*/ 587773 h 6857999"/>
              <a:gd name="connsiteX52" fmla="*/ 5785914 w 6456673"/>
              <a:gd name="connsiteY52" fmla="*/ 631284 h 6857999"/>
              <a:gd name="connsiteX53" fmla="*/ 5921234 w 6456673"/>
              <a:gd name="connsiteY53" fmla="*/ 631284 h 6857999"/>
              <a:gd name="connsiteX54" fmla="*/ 5921234 w 6456673"/>
              <a:gd name="connsiteY54" fmla="*/ 595128 h 6857999"/>
              <a:gd name="connsiteX55" fmla="*/ 5835274 w 6456673"/>
              <a:gd name="connsiteY55" fmla="*/ 595128 h 6857999"/>
              <a:gd name="connsiteX56" fmla="*/ 5894117 w 6456673"/>
              <a:gd name="connsiteY56" fmla="*/ 544527 h 6857999"/>
              <a:gd name="connsiteX57" fmla="*/ 5904219 w 6456673"/>
              <a:gd name="connsiteY57" fmla="*/ 534425 h 6857999"/>
              <a:gd name="connsiteX58" fmla="*/ 5912284 w 6456673"/>
              <a:gd name="connsiteY58" fmla="*/ 523081 h 6857999"/>
              <a:gd name="connsiteX59" fmla="*/ 5917601 w 6456673"/>
              <a:gd name="connsiteY59" fmla="*/ 509434 h 6857999"/>
              <a:gd name="connsiteX60" fmla="*/ 5919550 w 6456673"/>
              <a:gd name="connsiteY60" fmla="*/ 492597 h 6857999"/>
              <a:gd name="connsiteX61" fmla="*/ 5914765 w 6456673"/>
              <a:gd name="connsiteY61" fmla="*/ 467163 h 6857999"/>
              <a:gd name="connsiteX62" fmla="*/ 5901472 w 6456673"/>
              <a:gd name="connsiteY62" fmla="*/ 448997 h 6857999"/>
              <a:gd name="connsiteX63" fmla="*/ 5881533 w 6456673"/>
              <a:gd name="connsiteY63" fmla="*/ 438008 h 6857999"/>
              <a:gd name="connsiteX64" fmla="*/ 5856897 w 6456673"/>
              <a:gd name="connsiteY64" fmla="*/ 434286 h 6857999"/>
              <a:gd name="connsiteX65" fmla="*/ 5722907 w 6456673"/>
              <a:gd name="connsiteY65" fmla="*/ 428614 h 6857999"/>
              <a:gd name="connsiteX66" fmla="*/ 5620198 w 6456673"/>
              <a:gd name="connsiteY66" fmla="*/ 511561 h 6857999"/>
              <a:gd name="connsiteX67" fmla="*/ 5634466 w 6456673"/>
              <a:gd name="connsiteY67" fmla="*/ 521840 h 6857999"/>
              <a:gd name="connsiteX68" fmla="*/ 5647935 w 6456673"/>
              <a:gd name="connsiteY68" fmla="*/ 515460 h 6857999"/>
              <a:gd name="connsiteX69" fmla="*/ 5665393 w 6456673"/>
              <a:gd name="connsiteY69" fmla="*/ 532918 h 6857999"/>
              <a:gd name="connsiteX70" fmla="*/ 5662646 w 6456673"/>
              <a:gd name="connsiteY70" fmla="*/ 542222 h 6857999"/>
              <a:gd name="connsiteX71" fmla="*/ 5676914 w 6456673"/>
              <a:gd name="connsiteY71" fmla="*/ 552502 h 6857999"/>
              <a:gd name="connsiteX72" fmla="*/ 5722907 w 6456673"/>
              <a:gd name="connsiteY72" fmla="*/ 428614 h 6857999"/>
              <a:gd name="connsiteX73" fmla="*/ 5647847 w 6456673"/>
              <a:gd name="connsiteY73" fmla="*/ 416917 h 6857999"/>
              <a:gd name="connsiteX74" fmla="*/ 5633491 w 6456673"/>
              <a:gd name="connsiteY74" fmla="*/ 433046 h 6857999"/>
              <a:gd name="connsiteX75" fmla="*/ 5633402 w 6456673"/>
              <a:gd name="connsiteY75" fmla="*/ 433046 h 6857999"/>
              <a:gd name="connsiteX76" fmla="*/ 5547886 w 6456673"/>
              <a:gd name="connsiteY76" fmla="*/ 518562 h 6857999"/>
              <a:gd name="connsiteX77" fmla="*/ 5547886 w 6456673"/>
              <a:gd name="connsiteY77" fmla="*/ 518651 h 6857999"/>
              <a:gd name="connsiteX78" fmla="*/ 5531757 w 6456673"/>
              <a:gd name="connsiteY78" fmla="*/ 533007 h 6857999"/>
              <a:gd name="connsiteX79" fmla="*/ 5547886 w 6456673"/>
              <a:gd name="connsiteY79" fmla="*/ 547363 h 6857999"/>
              <a:gd name="connsiteX80" fmla="*/ 5547886 w 6456673"/>
              <a:gd name="connsiteY80" fmla="*/ 547452 h 6857999"/>
              <a:gd name="connsiteX81" fmla="*/ 5577130 w 6456673"/>
              <a:gd name="connsiteY81" fmla="*/ 605142 h 6857999"/>
              <a:gd name="connsiteX82" fmla="*/ 5585725 w 6456673"/>
              <a:gd name="connsiteY82" fmla="*/ 582013 h 6857999"/>
              <a:gd name="connsiteX83" fmla="*/ 5568799 w 6456673"/>
              <a:gd name="connsiteY83" fmla="*/ 533007 h 6857999"/>
              <a:gd name="connsiteX84" fmla="*/ 5647847 w 6456673"/>
              <a:gd name="connsiteY84" fmla="*/ 453959 h 6857999"/>
              <a:gd name="connsiteX85" fmla="*/ 5674698 w 6456673"/>
              <a:gd name="connsiteY85" fmla="*/ 458656 h 6857999"/>
              <a:gd name="connsiteX86" fmla="*/ 5693928 w 6456673"/>
              <a:gd name="connsiteY86" fmla="*/ 443148 h 6857999"/>
              <a:gd name="connsiteX87" fmla="*/ 5662292 w 6456673"/>
              <a:gd name="connsiteY87" fmla="*/ 433046 h 6857999"/>
              <a:gd name="connsiteX88" fmla="*/ 5662203 w 6456673"/>
              <a:gd name="connsiteY88" fmla="*/ 433046 h 6857999"/>
              <a:gd name="connsiteX89" fmla="*/ 5662114 w 6456673"/>
              <a:gd name="connsiteY89" fmla="*/ 432957 h 6857999"/>
              <a:gd name="connsiteX90" fmla="*/ 5647847 w 6456673"/>
              <a:gd name="connsiteY90" fmla="*/ 416917 h 6857999"/>
              <a:gd name="connsiteX91" fmla="*/ 842544 w 6456673"/>
              <a:gd name="connsiteY91" fmla="*/ 0 h 6857999"/>
              <a:gd name="connsiteX92" fmla="*/ 2733870 w 6456673"/>
              <a:gd name="connsiteY92" fmla="*/ 0 h 6857999"/>
              <a:gd name="connsiteX93" fmla="*/ 6456673 w 6456673"/>
              <a:gd name="connsiteY93" fmla="*/ 0 h 6857999"/>
              <a:gd name="connsiteX94" fmla="*/ 6456673 w 6456673"/>
              <a:gd name="connsiteY94" fmla="*/ 1856904 h 6857999"/>
              <a:gd name="connsiteX95" fmla="*/ 6456673 w 6456673"/>
              <a:gd name="connsiteY95" fmla="*/ 6857999 h 6857999"/>
              <a:gd name="connsiteX96" fmla="*/ 818673 w 6456673"/>
              <a:gd name="connsiteY96" fmla="*/ 6857999 h 6857999"/>
              <a:gd name="connsiteX97" fmla="*/ 739464 w 6456673"/>
              <a:gd name="connsiteY97" fmla="*/ 6703345 h 6857999"/>
              <a:gd name="connsiteX98" fmla="*/ 0 w 6456673"/>
              <a:gd name="connsiteY98" fmla="*/ 3452303 h 6857999"/>
              <a:gd name="connsiteX99" fmla="*/ 739464 w 6456673"/>
              <a:gd name="connsiteY99" fmla="*/ 201263 h 6857999"/>
              <a:gd name="connsiteX100" fmla="*/ 842544 w 6456673"/>
              <a:gd name="connsiteY10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47986 w 6456673"/>
              <a:gd name="connsiteY27" fmla="*/ 547274 h 6857999"/>
              <a:gd name="connsiteX28" fmla="*/ 5764115 w 6456673"/>
              <a:gd name="connsiteY28" fmla="*/ 533006 h 6857999"/>
              <a:gd name="connsiteX29" fmla="*/ 5717768 w 6456673"/>
              <a:gd name="connsiteY29" fmla="*/ 459985 h 6857999"/>
              <a:gd name="connsiteX30" fmla="*/ 6024297 w 6456673"/>
              <a:gd name="connsiteY30" fmla="*/ 435703 h 6857999"/>
              <a:gd name="connsiteX31" fmla="*/ 5960935 w 6456673"/>
              <a:gd name="connsiteY31" fmla="*/ 489140 h 6857999"/>
              <a:gd name="connsiteX32" fmla="*/ 5984242 w 6456673"/>
              <a:gd name="connsiteY32" fmla="*/ 515991 h 6857999"/>
              <a:gd name="connsiteX33" fmla="*/ 6023234 w 6456673"/>
              <a:gd name="connsiteY33" fmla="*/ 481784 h 6857999"/>
              <a:gd name="connsiteX34" fmla="*/ 6023234 w 6456673"/>
              <a:gd name="connsiteY34" fmla="*/ 629865 h 6857999"/>
              <a:gd name="connsiteX35" fmla="*/ 6062669 w 6456673"/>
              <a:gd name="connsiteY35" fmla="*/ 629865 h 6857999"/>
              <a:gd name="connsiteX36" fmla="*/ 6062669 w 6456673"/>
              <a:gd name="connsiteY36" fmla="*/ 435703 h 6857999"/>
              <a:gd name="connsiteX37" fmla="*/ 6024297 w 6456673"/>
              <a:gd name="connsiteY37" fmla="*/ 435703 h 6857999"/>
              <a:gd name="connsiteX38" fmla="*/ 5856897 w 6456673"/>
              <a:gd name="connsiteY38" fmla="*/ 434286 h 6857999"/>
              <a:gd name="connsiteX39" fmla="*/ 5830489 w 6456673"/>
              <a:gd name="connsiteY39" fmla="*/ 438008 h 6857999"/>
              <a:gd name="connsiteX40" fmla="*/ 5809309 w 6456673"/>
              <a:gd name="connsiteY40" fmla="*/ 449085 h 6857999"/>
              <a:gd name="connsiteX41" fmla="*/ 5794776 w 6456673"/>
              <a:gd name="connsiteY41" fmla="*/ 467518 h 6857999"/>
              <a:gd name="connsiteX42" fmla="*/ 5788484 w 6456673"/>
              <a:gd name="connsiteY42" fmla="*/ 493660 h 6857999"/>
              <a:gd name="connsiteX43" fmla="*/ 5829514 w 6456673"/>
              <a:gd name="connsiteY43" fmla="*/ 496673 h 6857999"/>
              <a:gd name="connsiteX44" fmla="*/ 5836781 w 6456673"/>
              <a:gd name="connsiteY44" fmla="*/ 479127 h 6857999"/>
              <a:gd name="connsiteX45" fmla="*/ 5854682 w 6456673"/>
              <a:gd name="connsiteY45" fmla="*/ 472037 h 6857999"/>
              <a:gd name="connsiteX46" fmla="*/ 5871342 w 6456673"/>
              <a:gd name="connsiteY46" fmla="*/ 477620 h 6857999"/>
              <a:gd name="connsiteX47" fmla="*/ 5878431 w 6456673"/>
              <a:gd name="connsiteY47" fmla="*/ 493040 h 6857999"/>
              <a:gd name="connsiteX48" fmla="*/ 5872671 w 6456673"/>
              <a:gd name="connsiteY48" fmla="*/ 508371 h 6857999"/>
              <a:gd name="connsiteX49" fmla="*/ 5861151 w 6456673"/>
              <a:gd name="connsiteY49" fmla="*/ 520157 h 6857999"/>
              <a:gd name="connsiteX50" fmla="*/ 5785914 w 6456673"/>
              <a:gd name="connsiteY50" fmla="*/ 587773 h 6857999"/>
              <a:gd name="connsiteX51" fmla="*/ 5785914 w 6456673"/>
              <a:gd name="connsiteY51" fmla="*/ 631284 h 6857999"/>
              <a:gd name="connsiteX52" fmla="*/ 5921234 w 6456673"/>
              <a:gd name="connsiteY52" fmla="*/ 631284 h 6857999"/>
              <a:gd name="connsiteX53" fmla="*/ 5921234 w 6456673"/>
              <a:gd name="connsiteY53" fmla="*/ 595128 h 6857999"/>
              <a:gd name="connsiteX54" fmla="*/ 5835274 w 6456673"/>
              <a:gd name="connsiteY54" fmla="*/ 595128 h 6857999"/>
              <a:gd name="connsiteX55" fmla="*/ 5894117 w 6456673"/>
              <a:gd name="connsiteY55" fmla="*/ 544527 h 6857999"/>
              <a:gd name="connsiteX56" fmla="*/ 5904219 w 6456673"/>
              <a:gd name="connsiteY56" fmla="*/ 534425 h 6857999"/>
              <a:gd name="connsiteX57" fmla="*/ 5912284 w 6456673"/>
              <a:gd name="connsiteY57" fmla="*/ 523081 h 6857999"/>
              <a:gd name="connsiteX58" fmla="*/ 5917601 w 6456673"/>
              <a:gd name="connsiteY58" fmla="*/ 509434 h 6857999"/>
              <a:gd name="connsiteX59" fmla="*/ 5919550 w 6456673"/>
              <a:gd name="connsiteY59" fmla="*/ 492597 h 6857999"/>
              <a:gd name="connsiteX60" fmla="*/ 5914765 w 6456673"/>
              <a:gd name="connsiteY60" fmla="*/ 467163 h 6857999"/>
              <a:gd name="connsiteX61" fmla="*/ 5901472 w 6456673"/>
              <a:gd name="connsiteY61" fmla="*/ 448997 h 6857999"/>
              <a:gd name="connsiteX62" fmla="*/ 5881533 w 6456673"/>
              <a:gd name="connsiteY62" fmla="*/ 438008 h 6857999"/>
              <a:gd name="connsiteX63" fmla="*/ 5856897 w 6456673"/>
              <a:gd name="connsiteY63" fmla="*/ 434286 h 6857999"/>
              <a:gd name="connsiteX64" fmla="*/ 5722907 w 6456673"/>
              <a:gd name="connsiteY64" fmla="*/ 428614 h 6857999"/>
              <a:gd name="connsiteX65" fmla="*/ 5620198 w 6456673"/>
              <a:gd name="connsiteY65" fmla="*/ 511561 h 6857999"/>
              <a:gd name="connsiteX66" fmla="*/ 5634466 w 6456673"/>
              <a:gd name="connsiteY66" fmla="*/ 521840 h 6857999"/>
              <a:gd name="connsiteX67" fmla="*/ 5647935 w 6456673"/>
              <a:gd name="connsiteY67" fmla="*/ 515460 h 6857999"/>
              <a:gd name="connsiteX68" fmla="*/ 5665393 w 6456673"/>
              <a:gd name="connsiteY68" fmla="*/ 532918 h 6857999"/>
              <a:gd name="connsiteX69" fmla="*/ 5662646 w 6456673"/>
              <a:gd name="connsiteY69" fmla="*/ 542222 h 6857999"/>
              <a:gd name="connsiteX70" fmla="*/ 5676914 w 6456673"/>
              <a:gd name="connsiteY70" fmla="*/ 552502 h 6857999"/>
              <a:gd name="connsiteX71" fmla="*/ 5722907 w 6456673"/>
              <a:gd name="connsiteY71" fmla="*/ 428614 h 6857999"/>
              <a:gd name="connsiteX72" fmla="*/ 5647847 w 6456673"/>
              <a:gd name="connsiteY72" fmla="*/ 416917 h 6857999"/>
              <a:gd name="connsiteX73" fmla="*/ 5633491 w 6456673"/>
              <a:gd name="connsiteY73" fmla="*/ 433046 h 6857999"/>
              <a:gd name="connsiteX74" fmla="*/ 5633402 w 6456673"/>
              <a:gd name="connsiteY74" fmla="*/ 433046 h 6857999"/>
              <a:gd name="connsiteX75" fmla="*/ 5547886 w 6456673"/>
              <a:gd name="connsiteY75" fmla="*/ 518562 h 6857999"/>
              <a:gd name="connsiteX76" fmla="*/ 5547886 w 6456673"/>
              <a:gd name="connsiteY76" fmla="*/ 518651 h 6857999"/>
              <a:gd name="connsiteX77" fmla="*/ 5531757 w 6456673"/>
              <a:gd name="connsiteY77" fmla="*/ 533007 h 6857999"/>
              <a:gd name="connsiteX78" fmla="*/ 5547886 w 6456673"/>
              <a:gd name="connsiteY78" fmla="*/ 547363 h 6857999"/>
              <a:gd name="connsiteX79" fmla="*/ 5547886 w 6456673"/>
              <a:gd name="connsiteY79" fmla="*/ 547452 h 6857999"/>
              <a:gd name="connsiteX80" fmla="*/ 5577130 w 6456673"/>
              <a:gd name="connsiteY80" fmla="*/ 605142 h 6857999"/>
              <a:gd name="connsiteX81" fmla="*/ 5585725 w 6456673"/>
              <a:gd name="connsiteY81" fmla="*/ 582013 h 6857999"/>
              <a:gd name="connsiteX82" fmla="*/ 5568799 w 6456673"/>
              <a:gd name="connsiteY82" fmla="*/ 533007 h 6857999"/>
              <a:gd name="connsiteX83" fmla="*/ 5647847 w 6456673"/>
              <a:gd name="connsiteY83" fmla="*/ 453959 h 6857999"/>
              <a:gd name="connsiteX84" fmla="*/ 5674698 w 6456673"/>
              <a:gd name="connsiteY84" fmla="*/ 458656 h 6857999"/>
              <a:gd name="connsiteX85" fmla="*/ 5693928 w 6456673"/>
              <a:gd name="connsiteY85" fmla="*/ 443148 h 6857999"/>
              <a:gd name="connsiteX86" fmla="*/ 5662292 w 6456673"/>
              <a:gd name="connsiteY86" fmla="*/ 433046 h 6857999"/>
              <a:gd name="connsiteX87" fmla="*/ 5662203 w 6456673"/>
              <a:gd name="connsiteY87" fmla="*/ 433046 h 6857999"/>
              <a:gd name="connsiteX88" fmla="*/ 5662114 w 6456673"/>
              <a:gd name="connsiteY88" fmla="*/ 432957 h 6857999"/>
              <a:gd name="connsiteX89" fmla="*/ 5647847 w 6456673"/>
              <a:gd name="connsiteY89" fmla="*/ 416917 h 6857999"/>
              <a:gd name="connsiteX90" fmla="*/ 842544 w 6456673"/>
              <a:gd name="connsiteY90" fmla="*/ 0 h 6857999"/>
              <a:gd name="connsiteX91" fmla="*/ 2733870 w 6456673"/>
              <a:gd name="connsiteY91" fmla="*/ 0 h 6857999"/>
              <a:gd name="connsiteX92" fmla="*/ 6456673 w 6456673"/>
              <a:gd name="connsiteY92" fmla="*/ 0 h 6857999"/>
              <a:gd name="connsiteX93" fmla="*/ 6456673 w 6456673"/>
              <a:gd name="connsiteY93" fmla="*/ 1856904 h 6857999"/>
              <a:gd name="connsiteX94" fmla="*/ 6456673 w 6456673"/>
              <a:gd name="connsiteY94" fmla="*/ 6857999 h 6857999"/>
              <a:gd name="connsiteX95" fmla="*/ 818673 w 6456673"/>
              <a:gd name="connsiteY95" fmla="*/ 6857999 h 6857999"/>
              <a:gd name="connsiteX96" fmla="*/ 739464 w 6456673"/>
              <a:gd name="connsiteY96" fmla="*/ 6703345 h 6857999"/>
              <a:gd name="connsiteX97" fmla="*/ 0 w 6456673"/>
              <a:gd name="connsiteY97" fmla="*/ 3452303 h 6857999"/>
              <a:gd name="connsiteX98" fmla="*/ 739464 w 6456673"/>
              <a:gd name="connsiteY98" fmla="*/ 201263 h 6857999"/>
              <a:gd name="connsiteX99" fmla="*/ 842544 w 6456673"/>
              <a:gd name="connsiteY9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64115 w 6456673"/>
              <a:gd name="connsiteY27" fmla="*/ 533006 h 6857999"/>
              <a:gd name="connsiteX28" fmla="*/ 5717768 w 6456673"/>
              <a:gd name="connsiteY28" fmla="*/ 459985 h 6857999"/>
              <a:gd name="connsiteX29" fmla="*/ 6024297 w 6456673"/>
              <a:gd name="connsiteY29" fmla="*/ 435703 h 6857999"/>
              <a:gd name="connsiteX30" fmla="*/ 5960935 w 6456673"/>
              <a:gd name="connsiteY30" fmla="*/ 489140 h 6857999"/>
              <a:gd name="connsiteX31" fmla="*/ 5984242 w 6456673"/>
              <a:gd name="connsiteY31" fmla="*/ 515991 h 6857999"/>
              <a:gd name="connsiteX32" fmla="*/ 6023234 w 6456673"/>
              <a:gd name="connsiteY32" fmla="*/ 481784 h 6857999"/>
              <a:gd name="connsiteX33" fmla="*/ 6023234 w 6456673"/>
              <a:gd name="connsiteY33" fmla="*/ 629865 h 6857999"/>
              <a:gd name="connsiteX34" fmla="*/ 6062669 w 6456673"/>
              <a:gd name="connsiteY34" fmla="*/ 629865 h 6857999"/>
              <a:gd name="connsiteX35" fmla="*/ 6062669 w 6456673"/>
              <a:gd name="connsiteY35" fmla="*/ 435703 h 6857999"/>
              <a:gd name="connsiteX36" fmla="*/ 6024297 w 6456673"/>
              <a:gd name="connsiteY36" fmla="*/ 435703 h 6857999"/>
              <a:gd name="connsiteX37" fmla="*/ 5856897 w 6456673"/>
              <a:gd name="connsiteY37" fmla="*/ 434286 h 6857999"/>
              <a:gd name="connsiteX38" fmla="*/ 5830489 w 6456673"/>
              <a:gd name="connsiteY38" fmla="*/ 438008 h 6857999"/>
              <a:gd name="connsiteX39" fmla="*/ 5809309 w 6456673"/>
              <a:gd name="connsiteY39" fmla="*/ 449085 h 6857999"/>
              <a:gd name="connsiteX40" fmla="*/ 5794776 w 6456673"/>
              <a:gd name="connsiteY40" fmla="*/ 467518 h 6857999"/>
              <a:gd name="connsiteX41" fmla="*/ 5788484 w 6456673"/>
              <a:gd name="connsiteY41" fmla="*/ 493660 h 6857999"/>
              <a:gd name="connsiteX42" fmla="*/ 5829514 w 6456673"/>
              <a:gd name="connsiteY42" fmla="*/ 496673 h 6857999"/>
              <a:gd name="connsiteX43" fmla="*/ 5836781 w 6456673"/>
              <a:gd name="connsiteY43" fmla="*/ 479127 h 6857999"/>
              <a:gd name="connsiteX44" fmla="*/ 5854682 w 6456673"/>
              <a:gd name="connsiteY44" fmla="*/ 472037 h 6857999"/>
              <a:gd name="connsiteX45" fmla="*/ 5871342 w 6456673"/>
              <a:gd name="connsiteY45" fmla="*/ 477620 h 6857999"/>
              <a:gd name="connsiteX46" fmla="*/ 5878431 w 6456673"/>
              <a:gd name="connsiteY46" fmla="*/ 493040 h 6857999"/>
              <a:gd name="connsiteX47" fmla="*/ 5872671 w 6456673"/>
              <a:gd name="connsiteY47" fmla="*/ 508371 h 6857999"/>
              <a:gd name="connsiteX48" fmla="*/ 5861151 w 6456673"/>
              <a:gd name="connsiteY48" fmla="*/ 520157 h 6857999"/>
              <a:gd name="connsiteX49" fmla="*/ 5785914 w 6456673"/>
              <a:gd name="connsiteY49" fmla="*/ 587773 h 6857999"/>
              <a:gd name="connsiteX50" fmla="*/ 5785914 w 6456673"/>
              <a:gd name="connsiteY50" fmla="*/ 631284 h 6857999"/>
              <a:gd name="connsiteX51" fmla="*/ 5921234 w 6456673"/>
              <a:gd name="connsiteY51" fmla="*/ 631284 h 6857999"/>
              <a:gd name="connsiteX52" fmla="*/ 5921234 w 6456673"/>
              <a:gd name="connsiteY52" fmla="*/ 595128 h 6857999"/>
              <a:gd name="connsiteX53" fmla="*/ 5835274 w 6456673"/>
              <a:gd name="connsiteY53" fmla="*/ 595128 h 6857999"/>
              <a:gd name="connsiteX54" fmla="*/ 5894117 w 6456673"/>
              <a:gd name="connsiteY54" fmla="*/ 544527 h 6857999"/>
              <a:gd name="connsiteX55" fmla="*/ 5904219 w 6456673"/>
              <a:gd name="connsiteY55" fmla="*/ 534425 h 6857999"/>
              <a:gd name="connsiteX56" fmla="*/ 5912284 w 6456673"/>
              <a:gd name="connsiteY56" fmla="*/ 523081 h 6857999"/>
              <a:gd name="connsiteX57" fmla="*/ 5917601 w 6456673"/>
              <a:gd name="connsiteY57" fmla="*/ 509434 h 6857999"/>
              <a:gd name="connsiteX58" fmla="*/ 5919550 w 6456673"/>
              <a:gd name="connsiteY58" fmla="*/ 492597 h 6857999"/>
              <a:gd name="connsiteX59" fmla="*/ 5914765 w 6456673"/>
              <a:gd name="connsiteY59" fmla="*/ 467163 h 6857999"/>
              <a:gd name="connsiteX60" fmla="*/ 5901472 w 6456673"/>
              <a:gd name="connsiteY60" fmla="*/ 448997 h 6857999"/>
              <a:gd name="connsiteX61" fmla="*/ 5881533 w 6456673"/>
              <a:gd name="connsiteY61" fmla="*/ 438008 h 6857999"/>
              <a:gd name="connsiteX62" fmla="*/ 5856897 w 6456673"/>
              <a:gd name="connsiteY62" fmla="*/ 434286 h 6857999"/>
              <a:gd name="connsiteX63" fmla="*/ 5722907 w 6456673"/>
              <a:gd name="connsiteY63" fmla="*/ 428614 h 6857999"/>
              <a:gd name="connsiteX64" fmla="*/ 5620198 w 6456673"/>
              <a:gd name="connsiteY64" fmla="*/ 511561 h 6857999"/>
              <a:gd name="connsiteX65" fmla="*/ 5634466 w 6456673"/>
              <a:gd name="connsiteY65" fmla="*/ 521840 h 6857999"/>
              <a:gd name="connsiteX66" fmla="*/ 5647935 w 6456673"/>
              <a:gd name="connsiteY66" fmla="*/ 515460 h 6857999"/>
              <a:gd name="connsiteX67" fmla="*/ 5665393 w 6456673"/>
              <a:gd name="connsiteY67" fmla="*/ 532918 h 6857999"/>
              <a:gd name="connsiteX68" fmla="*/ 5662646 w 6456673"/>
              <a:gd name="connsiteY68" fmla="*/ 542222 h 6857999"/>
              <a:gd name="connsiteX69" fmla="*/ 5676914 w 6456673"/>
              <a:gd name="connsiteY69" fmla="*/ 552502 h 6857999"/>
              <a:gd name="connsiteX70" fmla="*/ 5722907 w 6456673"/>
              <a:gd name="connsiteY70" fmla="*/ 428614 h 6857999"/>
              <a:gd name="connsiteX71" fmla="*/ 5647847 w 6456673"/>
              <a:gd name="connsiteY71" fmla="*/ 416917 h 6857999"/>
              <a:gd name="connsiteX72" fmla="*/ 5633491 w 6456673"/>
              <a:gd name="connsiteY72" fmla="*/ 433046 h 6857999"/>
              <a:gd name="connsiteX73" fmla="*/ 5633402 w 6456673"/>
              <a:gd name="connsiteY73" fmla="*/ 433046 h 6857999"/>
              <a:gd name="connsiteX74" fmla="*/ 5547886 w 6456673"/>
              <a:gd name="connsiteY74" fmla="*/ 518562 h 6857999"/>
              <a:gd name="connsiteX75" fmla="*/ 5547886 w 6456673"/>
              <a:gd name="connsiteY75" fmla="*/ 518651 h 6857999"/>
              <a:gd name="connsiteX76" fmla="*/ 5531757 w 6456673"/>
              <a:gd name="connsiteY76" fmla="*/ 533007 h 6857999"/>
              <a:gd name="connsiteX77" fmla="*/ 5547886 w 6456673"/>
              <a:gd name="connsiteY77" fmla="*/ 547363 h 6857999"/>
              <a:gd name="connsiteX78" fmla="*/ 5547886 w 6456673"/>
              <a:gd name="connsiteY78" fmla="*/ 547452 h 6857999"/>
              <a:gd name="connsiteX79" fmla="*/ 5577130 w 6456673"/>
              <a:gd name="connsiteY79" fmla="*/ 605142 h 6857999"/>
              <a:gd name="connsiteX80" fmla="*/ 5585725 w 6456673"/>
              <a:gd name="connsiteY80" fmla="*/ 582013 h 6857999"/>
              <a:gd name="connsiteX81" fmla="*/ 5568799 w 6456673"/>
              <a:gd name="connsiteY81" fmla="*/ 533007 h 6857999"/>
              <a:gd name="connsiteX82" fmla="*/ 5647847 w 6456673"/>
              <a:gd name="connsiteY82" fmla="*/ 453959 h 6857999"/>
              <a:gd name="connsiteX83" fmla="*/ 5674698 w 6456673"/>
              <a:gd name="connsiteY83" fmla="*/ 458656 h 6857999"/>
              <a:gd name="connsiteX84" fmla="*/ 5693928 w 6456673"/>
              <a:gd name="connsiteY84" fmla="*/ 443148 h 6857999"/>
              <a:gd name="connsiteX85" fmla="*/ 5662292 w 6456673"/>
              <a:gd name="connsiteY85" fmla="*/ 433046 h 6857999"/>
              <a:gd name="connsiteX86" fmla="*/ 5662203 w 6456673"/>
              <a:gd name="connsiteY86" fmla="*/ 433046 h 6857999"/>
              <a:gd name="connsiteX87" fmla="*/ 5662114 w 6456673"/>
              <a:gd name="connsiteY87" fmla="*/ 432957 h 6857999"/>
              <a:gd name="connsiteX88" fmla="*/ 5647847 w 6456673"/>
              <a:gd name="connsiteY88" fmla="*/ 416917 h 6857999"/>
              <a:gd name="connsiteX89" fmla="*/ 842544 w 6456673"/>
              <a:gd name="connsiteY89" fmla="*/ 0 h 6857999"/>
              <a:gd name="connsiteX90" fmla="*/ 2733870 w 6456673"/>
              <a:gd name="connsiteY90" fmla="*/ 0 h 6857999"/>
              <a:gd name="connsiteX91" fmla="*/ 6456673 w 6456673"/>
              <a:gd name="connsiteY91" fmla="*/ 0 h 6857999"/>
              <a:gd name="connsiteX92" fmla="*/ 6456673 w 6456673"/>
              <a:gd name="connsiteY92" fmla="*/ 1856904 h 6857999"/>
              <a:gd name="connsiteX93" fmla="*/ 6456673 w 6456673"/>
              <a:gd name="connsiteY93" fmla="*/ 6857999 h 6857999"/>
              <a:gd name="connsiteX94" fmla="*/ 818673 w 6456673"/>
              <a:gd name="connsiteY94" fmla="*/ 6857999 h 6857999"/>
              <a:gd name="connsiteX95" fmla="*/ 739464 w 6456673"/>
              <a:gd name="connsiteY95" fmla="*/ 6703345 h 6857999"/>
              <a:gd name="connsiteX96" fmla="*/ 0 w 6456673"/>
              <a:gd name="connsiteY96" fmla="*/ 3452303 h 6857999"/>
              <a:gd name="connsiteX97" fmla="*/ 739464 w 6456673"/>
              <a:gd name="connsiteY97" fmla="*/ 201263 h 6857999"/>
              <a:gd name="connsiteX98" fmla="*/ 842544 w 6456673"/>
              <a:gd name="connsiteY9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47898 w 6456673"/>
              <a:gd name="connsiteY26" fmla="*/ 547362 h 6857999"/>
              <a:gd name="connsiteX27" fmla="*/ 5717768 w 6456673"/>
              <a:gd name="connsiteY27" fmla="*/ 459985 h 6857999"/>
              <a:gd name="connsiteX28" fmla="*/ 6024297 w 6456673"/>
              <a:gd name="connsiteY28" fmla="*/ 435703 h 6857999"/>
              <a:gd name="connsiteX29" fmla="*/ 5960935 w 6456673"/>
              <a:gd name="connsiteY29" fmla="*/ 489140 h 6857999"/>
              <a:gd name="connsiteX30" fmla="*/ 5984242 w 6456673"/>
              <a:gd name="connsiteY30" fmla="*/ 515991 h 6857999"/>
              <a:gd name="connsiteX31" fmla="*/ 6023234 w 6456673"/>
              <a:gd name="connsiteY31" fmla="*/ 481784 h 6857999"/>
              <a:gd name="connsiteX32" fmla="*/ 6023234 w 6456673"/>
              <a:gd name="connsiteY32" fmla="*/ 629865 h 6857999"/>
              <a:gd name="connsiteX33" fmla="*/ 6062669 w 6456673"/>
              <a:gd name="connsiteY33" fmla="*/ 629865 h 6857999"/>
              <a:gd name="connsiteX34" fmla="*/ 6062669 w 6456673"/>
              <a:gd name="connsiteY34" fmla="*/ 435703 h 6857999"/>
              <a:gd name="connsiteX35" fmla="*/ 6024297 w 6456673"/>
              <a:gd name="connsiteY35" fmla="*/ 435703 h 6857999"/>
              <a:gd name="connsiteX36" fmla="*/ 5856897 w 6456673"/>
              <a:gd name="connsiteY36" fmla="*/ 434286 h 6857999"/>
              <a:gd name="connsiteX37" fmla="*/ 5830489 w 6456673"/>
              <a:gd name="connsiteY37" fmla="*/ 438008 h 6857999"/>
              <a:gd name="connsiteX38" fmla="*/ 5809309 w 6456673"/>
              <a:gd name="connsiteY38" fmla="*/ 449085 h 6857999"/>
              <a:gd name="connsiteX39" fmla="*/ 5794776 w 6456673"/>
              <a:gd name="connsiteY39" fmla="*/ 467518 h 6857999"/>
              <a:gd name="connsiteX40" fmla="*/ 5788484 w 6456673"/>
              <a:gd name="connsiteY40" fmla="*/ 493660 h 6857999"/>
              <a:gd name="connsiteX41" fmla="*/ 5829514 w 6456673"/>
              <a:gd name="connsiteY41" fmla="*/ 496673 h 6857999"/>
              <a:gd name="connsiteX42" fmla="*/ 5836781 w 6456673"/>
              <a:gd name="connsiteY42" fmla="*/ 479127 h 6857999"/>
              <a:gd name="connsiteX43" fmla="*/ 5854682 w 6456673"/>
              <a:gd name="connsiteY43" fmla="*/ 472037 h 6857999"/>
              <a:gd name="connsiteX44" fmla="*/ 5871342 w 6456673"/>
              <a:gd name="connsiteY44" fmla="*/ 477620 h 6857999"/>
              <a:gd name="connsiteX45" fmla="*/ 5878431 w 6456673"/>
              <a:gd name="connsiteY45" fmla="*/ 493040 h 6857999"/>
              <a:gd name="connsiteX46" fmla="*/ 5872671 w 6456673"/>
              <a:gd name="connsiteY46" fmla="*/ 508371 h 6857999"/>
              <a:gd name="connsiteX47" fmla="*/ 5861151 w 6456673"/>
              <a:gd name="connsiteY47" fmla="*/ 520157 h 6857999"/>
              <a:gd name="connsiteX48" fmla="*/ 5785914 w 6456673"/>
              <a:gd name="connsiteY48" fmla="*/ 587773 h 6857999"/>
              <a:gd name="connsiteX49" fmla="*/ 5785914 w 6456673"/>
              <a:gd name="connsiteY49" fmla="*/ 631284 h 6857999"/>
              <a:gd name="connsiteX50" fmla="*/ 5921234 w 6456673"/>
              <a:gd name="connsiteY50" fmla="*/ 631284 h 6857999"/>
              <a:gd name="connsiteX51" fmla="*/ 5921234 w 6456673"/>
              <a:gd name="connsiteY51" fmla="*/ 595128 h 6857999"/>
              <a:gd name="connsiteX52" fmla="*/ 5835274 w 6456673"/>
              <a:gd name="connsiteY52" fmla="*/ 595128 h 6857999"/>
              <a:gd name="connsiteX53" fmla="*/ 5894117 w 6456673"/>
              <a:gd name="connsiteY53" fmla="*/ 544527 h 6857999"/>
              <a:gd name="connsiteX54" fmla="*/ 5904219 w 6456673"/>
              <a:gd name="connsiteY54" fmla="*/ 534425 h 6857999"/>
              <a:gd name="connsiteX55" fmla="*/ 5912284 w 6456673"/>
              <a:gd name="connsiteY55" fmla="*/ 523081 h 6857999"/>
              <a:gd name="connsiteX56" fmla="*/ 5917601 w 6456673"/>
              <a:gd name="connsiteY56" fmla="*/ 509434 h 6857999"/>
              <a:gd name="connsiteX57" fmla="*/ 5919550 w 6456673"/>
              <a:gd name="connsiteY57" fmla="*/ 492597 h 6857999"/>
              <a:gd name="connsiteX58" fmla="*/ 5914765 w 6456673"/>
              <a:gd name="connsiteY58" fmla="*/ 467163 h 6857999"/>
              <a:gd name="connsiteX59" fmla="*/ 5901472 w 6456673"/>
              <a:gd name="connsiteY59" fmla="*/ 448997 h 6857999"/>
              <a:gd name="connsiteX60" fmla="*/ 5881533 w 6456673"/>
              <a:gd name="connsiteY60" fmla="*/ 438008 h 6857999"/>
              <a:gd name="connsiteX61" fmla="*/ 5856897 w 6456673"/>
              <a:gd name="connsiteY61" fmla="*/ 434286 h 6857999"/>
              <a:gd name="connsiteX62" fmla="*/ 5722907 w 6456673"/>
              <a:gd name="connsiteY62" fmla="*/ 428614 h 6857999"/>
              <a:gd name="connsiteX63" fmla="*/ 5620198 w 6456673"/>
              <a:gd name="connsiteY63" fmla="*/ 511561 h 6857999"/>
              <a:gd name="connsiteX64" fmla="*/ 5634466 w 6456673"/>
              <a:gd name="connsiteY64" fmla="*/ 521840 h 6857999"/>
              <a:gd name="connsiteX65" fmla="*/ 5647935 w 6456673"/>
              <a:gd name="connsiteY65" fmla="*/ 515460 h 6857999"/>
              <a:gd name="connsiteX66" fmla="*/ 5665393 w 6456673"/>
              <a:gd name="connsiteY66" fmla="*/ 532918 h 6857999"/>
              <a:gd name="connsiteX67" fmla="*/ 5662646 w 6456673"/>
              <a:gd name="connsiteY67" fmla="*/ 542222 h 6857999"/>
              <a:gd name="connsiteX68" fmla="*/ 5676914 w 6456673"/>
              <a:gd name="connsiteY68" fmla="*/ 552502 h 6857999"/>
              <a:gd name="connsiteX69" fmla="*/ 5722907 w 6456673"/>
              <a:gd name="connsiteY69" fmla="*/ 428614 h 6857999"/>
              <a:gd name="connsiteX70" fmla="*/ 5647847 w 6456673"/>
              <a:gd name="connsiteY70" fmla="*/ 416917 h 6857999"/>
              <a:gd name="connsiteX71" fmla="*/ 5633491 w 6456673"/>
              <a:gd name="connsiteY71" fmla="*/ 433046 h 6857999"/>
              <a:gd name="connsiteX72" fmla="*/ 5633402 w 6456673"/>
              <a:gd name="connsiteY72" fmla="*/ 433046 h 6857999"/>
              <a:gd name="connsiteX73" fmla="*/ 5547886 w 6456673"/>
              <a:gd name="connsiteY73" fmla="*/ 518562 h 6857999"/>
              <a:gd name="connsiteX74" fmla="*/ 5547886 w 6456673"/>
              <a:gd name="connsiteY74" fmla="*/ 518651 h 6857999"/>
              <a:gd name="connsiteX75" fmla="*/ 5531757 w 6456673"/>
              <a:gd name="connsiteY75" fmla="*/ 533007 h 6857999"/>
              <a:gd name="connsiteX76" fmla="*/ 5547886 w 6456673"/>
              <a:gd name="connsiteY76" fmla="*/ 547363 h 6857999"/>
              <a:gd name="connsiteX77" fmla="*/ 5547886 w 6456673"/>
              <a:gd name="connsiteY77" fmla="*/ 547452 h 6857999"/>
              <a:gd name="connsiteX78" fmla="*/ 5577130 w 6456673"/>
              <a:gd name="connsiteY78" fmla="*/ 605142 h 6857999"/>
              <a:gd name="connsiteX79" fmla="*/ 5585725 w 6456673"/>
              <a:gd name="connsiteY79" fmla="*/ 582013 h 6857999"/>
              <a:gd name="connsiteX80" fmla="*/ 5568799 w 6456673"/>
              <a:gd name="connsiteY80" fmla="*/ 533007 h 6857999"/>
              <a:gd name="connsiteX81" fmla="*/ 5647847 w 6456673"/>
              <a:gd name="connsiteY81" fmla="*/ 453959 h 6857999"/>
              <a:gd name="connsiteX82" fmla="*/ 5674698 w 6456673"/>
              <a:gd name="connsiteY82" fmla="*/ 458656 h 6857999"/>
              <a:gd name="connsiteX83" fmla="*/ 5693928 w 6456673"/>
              <a:gd name="connsiteY83" fmla="*/ 443148 h 6857999"/>
              <a:gd name="connsiteX84" fmla="*/ 5662292 w 6456673"/>
              <a:gd name="connsiteY84" fmla="*/ 433046 h 6857999"/>
              <a:gd name="connsiteX85" fmla="*/ 5662203 w 6456673"/>
              <a:gd name="connsiteY85" fmla="*/ 433046 h 6857999"/>
              <a:gd name="connsiteX86" fmla="*/ 5662114 w 6456673"/>
              <a:gd name="connsiteY86" fmla="*/ 432957 h 6857999"/>
              <a:gd name="connsiteX87" fmla="*/ 5647847 w 6456673"/>
              <a:gd name="connsiteY87" fmla="*/ 416917 h 6857999"/>
              <a:gd name="connsiteX88" fmla="*/ 842544 w 6456673"/>
              <a:gd name="connsiteY88" fmla="*/ 0 h 6857999"/>
              <a:gd name="connsiteX89" fmla="*/ 2733870 w 6456673"/>
              <a:gd name="connsiteY89" fmla="*/ 0 h 6857999"/>
              <a:gd name="connsiteX90" fmla="*/ 6456673 w 6456673"/>
              <a:gd name="connsiteY90" fmla="*/ 0 h 6857999"/>
              <a:gd name="connsiteX91" fmla="*/ 6456673 w 6456673"/>
              <a:gd name="connsiteY91" fmla="*/ 1856904 h 6857999"/>
              <a:gd name="connsiteX92" fmla="*/ 6456673 w 6456673"/>
              <a:gd name="connsiteY92" fmla="*/ 6857999 h 6857999"/>
              <a:gd name="connsiteX93" fmla="*/ 818673 w 6456673"/>
              <a:gd name="connsiteY93" fmla="*/ 6857999 h 6857999"/>
              <a:gd name="connsiteX94" fmla="*/ 739464 w 6456673"/>
              <a:gd name="connsiteY94" fmla="*/ 6703345 h 6857999"/>
              <a:gd name="connsiteX95" fmla="*/ 0 w 6456673"/>
              <a:gd name="connsiteY95" fmla="*/ 3452303 h 6857999"/>
              <a:gd name="connsiteX96" fmla="*/ 739464 w 6456673"/>
              <a:gd name="connsiteY96" fmla="*/ 201263 h 6857999"/>
              <a:gd name="connsiteX97" fmla="*/ 842544 w 6456673"/>
              <a:gd name="connsiteY9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47898 w 6456673"/>
              <a:gd name="connsiteY25" fmla="*/ 547451 h 6857999"/>
              <a:gd name="connsiteX26" fmla="*/ 5717768 w 6456673"/>
              <a:gd name="connsiteY26" fmla="*/ 459985 h 6857999"/>
              <a:gd name="connsiteX27" fmla="*/ 6024297 w 6456673"/>
              <a:gd name="connsiteY27" fmla="*/ 435703 h 6857999"/>
              <a:gd name="connsiteX28" fmla="*/ 5960935 w 6456673"/>
              <a:gd name="connsiteY28" fmla="*/ 489140 h 6857999"/>
              <a:gd name="connsiteX29" fmla="*/ 5984242 w 6456673"/>
              <a:gd name="connsiteY29" fmla="*/ 515991 h 6857999"/>
              <a:gd name="connsiteX30" fmla="*/ 6023234 w 6456673"/>
              <a:gd name="connsiteY30" fmla="*/ 481784 h 6857999"/>
              <a:gd name="connsiteX31" fmla="*/ 6023234 w 6456673"/>
              <a:gd name="connsiteY31" fmla="*/ 629865 h 6857999"/>
              <a:gd name="connsiteX32" fmla="*/ 6062669 w 6456673"/>
              <a:gd name="connsiteY32" fmla="*/ 629865 h 6857999"/>
              <a:gd name="connsiteX33" fmla="*/ 6062669 w 6456673"/>
              <a:gd name="connsiteY33" fmla="*/ 435703 h 6857999"/>
              <a:gd name="connsiteX34" fmla="*/ 6024297 w 6456673"/>
              <a:gd name="connsiteY34" fmla="*/ 435703 h 6857999"/>
              <a:gd name="connsiteX35" fmla="*/ 5856897 w 6456673"/>
              <a:gd name="connsiteY35" fmla="*/ 434286 h 6857999"/>
              <a:gd name="connsiteX36" fmla="*/ 5830489 w 6456673"/>
              <a:gd name="connsiteY36" fmla="*/ 438008 h 6857999"/>
              <a:gd name="connsiteX37" fmla="*/ 5809309 w 6456673"/>
              <a:gd name="connsiteY37" fmla="*/ 449085 h 6857999"/>
              <a:gd name="connsiteX38" fmla="*/ 5794776 w 6456673"/>
              <a:gd name="connsiteY38" fmla="*/ 467518 h 6857999"/>
              <a:gd name="connsiteX39" fmla="*/ 5788484 w 6456673"/>
              <a:gd name="connsiteY39" fmla="*/ 493660 h 6857999"/>
              <a:gd name="connsiteX40" fmla="*/ 5829514 w 6456673"/>
              <a:gd name="connsiteY40" fmla="*/ 496673 h 6857999"/>
              <a:gd name="connsiteX41" fmla="*/ 5836781 w 6456673"/>
              <a:gd name="connsiteY41" fmla="*/ 479127 h 6857999"/>
              <a:gd name="connsiteX42" fmla="*/ 5854682 w 6456673"/>
              <a:gd name="connsiteY42" fmla="*/ 472037 h 6857999"/>
              <a:gd name="connsiteX43" fmla="*/ 5871342 w 6456673"/>
              <a:gd name="connsiteY43" fmla="*/ 477620 h 6857999"/>
              <a:gd name="connsiteX44" fmla="*/ 5878431 w 6456673"/>
              <a:gd name="connsiteY44" fmla="*/ 493040 h 6857999"/>
              <a:gd name="connsiteX45" fmla="*/ 5872671 w 6456673"/>
              <a:gd name="connsiteY45" fmla="*/ 508371 h 6857999"/>
              <a:gd name="connsiteX46" fmla="*/ 5861151 w 6456673"/>
              <a:gd name="connsiteY46" fmla="*/ 520157 h 6857999"/>
              <a:gd name="connsiteX47" fmla="*/ 5785914 w 6456673"/>
              <a:gd name="connsiteY47" fmla="*/ 587773 h 6857999"/>
              <a:gd name="connsiteX48" fmla="*/ 5785914 w 6456673"/>
              <a:gd name="connsiteY48" fmla="*/ 631284 h 6857999"/>
              <a:gd name="connsiteX49" fmla="*/ 5921234 w 6456673"/>
              <a:gd name="connsiteY49" fmla="*/ 631284 h 6857999"/>
              <a:gd name="connsiteX50" fmla="*/ 5921234 w 6456673"/>
              <a:gd name="connsiteY50" fmla="*/ 595128 h 6857999"/>
              <a:gd name="connsiteX51" fmla="*/ 5835274 w 6456673"/>
              <a:gd name="connsiteY51" fmla="*/ 595128 h 6857999"/>
              <a:gd name="connsiteX52" fmla="*/ 5894117 w 6456673"/>
              <a:gd name="connsiteY52" fmla="*/ 544527 h 6857999"/>
              <a:gd name="connsiteX53" fmla="*/ 5904219 w 6456673"/>
              <a:gd name="connsiteY53" fmla="*/ 534425 h 6857999"/>
              <a:gd name="connsiteX54" fmla="*/ 5912284 w 6456673"/>
              <a:gd name="connsiteY54" fmla="*/ 523081 h 6857999"/>
              <a:gd name="connsiteX55" fmla="*/ 5917601 w 6456673"/>
              <a:gd name="connsiteY55" fmla="*/ 509434 h 6857999"/>
              <a:gd name="connsiteX56" fmla="*/ 5919550 w 6456673"/>
              <a:gd name="connsiteY56" fmla="*/ 492597 h 6857999"/>
              <a:gd name="connsiteX57" fmla="*/ 5914765 w 6456673"/>
              <a:gd name="connsiteY57" fmla="*/ 467163 h 6857999"/>
              <a:gd name="connsiteX58" fmla="*/ 5901472 w 6456673"/>
              <a:gd name="connsiteY58" fmla="*/ 448997 h 6857999"/>
              <a:gd name="connsiteX59" fmla="*/ 5881533 w 6456673"/>
              <a:gd name="connsiteY59" fmla="*/ 438008 h 6857999"/>
              <a:gd name="connsiteX60" fmla="*/ 5856897 w 6456673"/>
              <a:gd name="connsiteY60" fmla="*/ 434286 h 6857999"/>
              <a:gd name="connsiteX61" fmla="*/ 5722907 w 6456673"/>
              <a:gd name="connsiteY61" fmla="*/ 428614 h 6857999"/>
              <a:gd name="connsiteX62" fmla="*/ 5620198 w 6456673"/>
              <a:gd name="connsiteY62" fmla="*/ 511561 h 6857999"/>
              <a:gd name="connsiteX63" fmla="*/ 5634466 w 6456673"/>
              <a:gd name="connsiteY63" fmla="*/ 521840 h 6857999"/>
              <a:gd name="connsiteX64" fmla="*/ 5647935 w 6456673"/>
              <a:gd name="connsiteY64" fmla="*/ 515460 h 6857999"/>
              <a:gd name="connsiteX65" fmla="*/ 5665393 w 6456673"/>
              <a:gd name="connsiteY65" fmla="*/ 532918 h 6857999"/>
              <a:gd name="connsiteX66" fmla="*/ 5662646 w 6456673"/>
              <a:gd name="connsiteY66" fmla="*/ 542222 h 6857999"/>
              <a:gd name="connsiteX67" fmla="*/ 5676914 w 6456673"/>
              <a:gd name="connsiteY67" fmla="*/ 552502 h 6857999"/>
              <a:gd name="connsiteX68" fmla="*/ 5722907 w 6456673"/>
              <a:gd name="connsiteY68" fmla="*/ 428614 h 6857999"/>
              <a:gd name="connsiteX69" fmla="*/ 5647847 w 6456673"/>
              <a:gd name="connsiteY69" fmla="*/ 416917 h 6857999"/>
              <a:gd name="connsiteX70" fmla="*/ 5633491 w 6456673"/>
              <a:gd name="connsiteY70" fmla="*/ 433046 h 6857999"/>
              <a:gd name="connsiteX71" fmla="*/ 5633402 w 6456673"/>
              <a:gd name="connsiteY71" fmla="*/ 433046 h 6857999"/>
              <a:gd name="connsiteX72" fmla="*/ 5547886 w 6456673"/>
              <a:gd name="connsiteY72" fmla="*/ 518562 h 6857999"/>
              <a:gd name="connsiteX73" fmla="*/ 5547886 w 6456673"/>
              <a:gd name="connsiteY73" fmla="*/ 518651 h 6857999"/>
              <a:gd name="connsiteX74" fmla="*/ 5531757 w 6456673"/>
              <a:gd name="connsiteY74" fmla="*/ 533007 h 6857999"/>
              <a:gd name="connsiteX75" fmla="*/ 5547886 w 6456673"/>
              <a:gd name="connsiteY75" fmla="*/ 547363 h 6857999"/>
              <a:gd name="connsiteX76" fmla="*/ 5547886 w 6456673"/>
              <a:gd name="connsiteY76" fmla="*/ 547452 h 6857999"/>
              <a:gd name="connsiteX77" fmla="*/ 5577130 w 6456673"/>
              <a:gd name="connsiteY77" fmla="*/ 605142 h 6857999"/>
              <a:gd name="connsiteX78" fmla="*/ 5585725 w 6456673"/>
              <a:gd name="connsiteY78" fmla="*/ 582013 h 6857999"/>
              <a:gd name="connsiteX79" fmla="*/ 5568799 w 6456673"/>
              <a:gd name="connsiteY79" fmla="*/ 533007 h 6857999"/>
              <a:gd name="connsiteX80" fmla="*/ 5647847 w 6456673"/>
              <a:gd name="connsiteY80" fmla="*/ 453959 h 6857999"/>
              <a:gd name="connsiteX81" fmla="*/ 5674698 w 6456673"/>
              <a:gd name="connsiteY81" fmla="*/ 458656 h 6857999"/>
              <a:gd name="connsiteX82" fmla="*/ 5693928 w 6456673"/>
              <a:gd name="connsiteY82" fmla="*/ 443148 h 6857999"/>
              <a:gd name="connsiteX83" fmla="*/ 5662292 w 6456673"/>
              <a:gd name="connsiteY83" fmla="*/ 433046 h 6857999"/>
              <a:gd name="connsiteX84" fmla="*/ 5662203 w 6456673"/>
              <a:gd name="connsiteY84" fmla="*/ 433046 h 6857999"/>
              <a:gd name="connsiteX85" fmla="*/ 5662114 w 6456673"/>
              <a:gd name="connsiteY85" fmla="*/ 432957 h 6857999"/>
              <a:gd name="connsiteX86" fmla="*/ 5647847 w 6456673"/>
              <a:gd name="connsiteY86" fmla="*/ 416917 h 6857999"/>
              <a:gd name="connsiteX87" fmla="*/ 842544 w 6456673"/>
              <a:gd name="connsiteY87" fmla="*/ 0 h 6857999"/>
              <a:gd name="connsiteX88" fmla="*/ 2733870 w 6456673"/>
              <a:gd name="connsiteY88" fmla="*/ 0 h 6857999"/>
              <a:gd name="connsiteX89" fmla="*/ 6456673 w 6456673"/>
              <a:gd name="connsiteY89" fmla="*/ 0 h 6857999"/>
              <a:gd name="connsiteX90" fmla="*/ 6456673 w 6456673"/>
              <a:gd name="connsiteY90" fmla="*/ 1856904 h 6857999"/>
              <a:gd name="connsiteX91" fmla="*/ 6456673 w 6456673"/>
              <a:gd name="connsiteY91" fmla="*/ 6857999 h 6857999"/>
              <a:gd name="connsiteX92" fmla="*/ 818673 w 6456673"/>
              <a:gd name="connsiteY92" fmla="*/ 6857999 h 6857999"/>
              <a:gd name="connsiteX93" fmla="*/ 739464 w 6456673"/>
              <a:gd name="connsiteY93" fmla="*/ 6703345 h 6857999"/>
              <a:gd name="connsiteX94" fmla="*/ 0 w 6456673"/>
              <a:gd name="connsiteY94" fmla="*/ 3452303 h 6857999"/>
              <a:gd name="connsiteX95" fmla="*/ 739464 w 6456673"/>
              <a:gd name="connsiteY95" fmla="*/ 201263 h 6857999"/>
              <a:gd name="connsiteX96" fmla="*/ 842544 w 6456673"/>
              <a:gd name="connsiteY9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27161 w 6456673"/>
              <a:gd name="connsiteY24" fmla="*/ 533006 h 6857999"/>
              <a:gd name="connsiteX25" fmla="*/ 5717768 w 6456673"/>
              <a:gd name="connsiteY25" fmla="*/ 459985 h 6857999"/>
              <a:gd name="connsiteX26" fmla="*/ 6024297 w 6456673"/>
              <a:gd name="connsiteY26" fmla="*/ 435703 h 6857999"/>
              <a:gd name="connsiteX27" fmla="*/ 5960935 w 6456673"/>
              <a:gd name="connsiteY27" fmla="*/ 489140 h 6857999"/>
              <a:gd name="connsiteX28" fmla="*/ 5984242 w 6456673"/>
              <a:gd name="connsiteY28" fmla="*/ 515991 h 6857999"/>
              <a:gd name="connsiteX29" fmla="*/ 6023234 w 6456673"/>
              <a:gd name="connsiteY29" fmla="*/ 481784 h 6857999"/>
              <a:gd name="connsiteX30" fmla="*/ 6023234 w 6456673"/>
              <a:gd name="connsiteY30" fmla="*/ 629865 h 6857999"/>
              <a:gd name="connsiteX31" fmla="*/ 6062669 w 6456673"/>
              <a:gd name="connsiteY31" fmla="*/ 629865 h 6857999"/>
              <a:gd name="connsiteX32" fmla="*/ 6062669 w 6456673"/>
              <a:gd name="connsiteY32" fmla="*/ 435703 h 6857999"/>
              <a:gd name="connsiteX33" fmla="*/ 6024297 w 6456673"/>
              <a:gd name="connsiteY33" fmla="*/ 435703 h 6857999"/>
              <a:gd name="connsiteX34" fmla="*/ 5856897 w 6456673"/>
              <a:gd name="connsiteY34" fmla="*/ 434286 h 6857999"/>
              <a:gd name="connsiteX35" fmla="*/ 5830489 w 6456673"/>
              <a:gd name="connsiteY35" fmla="*/ 438008 h 6857999"/>
              <a:gd name="connsiteX36" fmla="*/ 5809309 w 6456673"/>
              <a:gd name="connsiteY36" fmla="*/ 449085 h 6857999"/>
              <a:gd name="connsiteX37" fmla="*/ 5794776 w 6456673"/>
              <a:gd name="connsiteY37" fmla="*/ 467518 h 6857999"/>
              <a:gd name="connsiteX38" fmla="*/ 5788484 w 6456673"/>
              <a:gd name="connsiteY38" fmla="*/ 493660 h 6857999"/>
              <a:gd name="connsiteX39" fmla="*/ 5829514 w 6456673"/>
              <a:gd name="connsiteY39" fmla="*/ 496673 h 6857999"/>
              <a:gd name="connsiteX40" fmla="*/ 5836781 w 6456673"/>
              <a:gd name="connsiteY40" fmla="*/ 479127 h 6857999"/>
              <a:gd name="connsiteX41" fmla="*/ 5854682 w 6456673"/>
              <a:gd name="connsiteY41" fmla="*/ 472037 h 6857999"/>
              <a:gd name="connsiteX42" fmla="*/ 5871342 w 6456673"/>
              <a:gd name="connsiteY42" fmla="*/ 477620 h 6857999"/>
              <a:gd name="connsiteX43" fmla="*/ 5878431 w 6456673"/>
              <a:gd name="connsiteY43" fmla="*/ 493040 h 6857999"/>
              <a:gd name="connsiteX44" fmla="*/ 5872671 w 6456673"/>
              <a:gd name="connsiteY44" fmla="*/ 508371 h 6857999"/>
              <a:gd name="connsiteX45" fmla="*/ 5861151 w 6456673"/>
              <a:gd name="connsiteY45" fmla="*/ 520157 h 6857999"/>
              <a:gd name="connsiteX46" fmla="*/ 5785914 w 6456673"/>
              <a:gd name="connsiteY46" fmla="*/ 587773 h 6857999"/>
              <a:gd name="connsiteX47" fmla="*/ 5785914 w 6456673"/>
              <a:gd name="connsiteY47" fmla="*/ 631284 h 6857999"/>
              <a:gd name="connsiteX48" fmla="*/ 5921234 w 6456673"/>
              <a:gd name="connsiteY48" fmla="*/ 631284 h 6857999"/>
              <a:gd name="connsiteX49" fmla="*/ 5921234 w 6456673"/>
              <a:gd name="connsiteY49" fmla="*/ 595128 h 6857999"/>
              <a:gd name="connsiteX50" fmla="*/ 5835274 w 6456673"/>
              <a:gd name="connsiteY50" fmla="*/ 595128 h 6857999"/>
              <a:gd name="connsiteX51" fmla="*/ 5894117 w 6456673"/>
              <a:gd name="connsiteY51" fmla="*/ 544527 h 6857999"/>
              <a:gd name="connsiteX52" fmla="*/ 5904219 w 6456673"/>
              <a:gd name="connsiteY52" fmla="*/ 534425 h 6857999"/>
              <a:gd name="connsiteX53" fmla="*/ 5912284 w 6456673"/>
              <a:gd name="connsiteY53" fmla="*/ 523081 h 6857999"/>
              <a:gd name="connsiteX54" fmla="*/ 5917601 w 6456673"/>
              <a:gd name="connsiteY54" fmla="*/ 509434 h 6857999"/>
              <a:gd name="connsiteX55" fmla="*/ 5919550 w 6456673"/>
              <a:gd name="connsiteY55" fmla="*/ 492597 h 6857999"/>
              <a:gd name="connsiteX56" fmla="*/ 5914765 w 6456673"/>
              <a:gd name="connsiteY56" fmla="*/ 467163 h 6857999"/>
              <a:gd name="connsiteX57" fmla="*/ 5901472 w 6456673"/>
              <a:gd name="connsiteY57" fmla="*/ 448997 h 6857999"/>
              <a:gd name="connsiteX58" fmla="*/ 5881533 w 6456673"/>
              <a:gd name="connsiteY58" fmla="*/ 438008 h 6857999"/>
              <a:gd name="connsiteX59" fmla="*/ 5856897 w 6456673"/>
              <a:gd name="connsiteY59" fmla="*/ 434286 h 6857999"/>
              <a:gd name="connsiteX60" fmla="*/ 5722907 w 6456673"/>
              <a:gd name="connsiteY60" fmla="*/ 428614 h 6857999"/>
              <a:gd name="connsiteX61" fmla="*/ 5620198 w 6456673"/>
              <a:gd name="connsiteY61" fmla="*/ 511561 h 6857999"/>
              <a:gd name="connsiteX62" fmla="*/ 5634466 w 6456673"/>
              <a:gd name="connsiteY62" fmla="*/ 521840 h 6857999"/>
              <a:gd name="connsiteX63" fmla="*/ 5647935 w 6456673"/>
              <a:gd name="connsiteY63" fmla="*/ 515460 h 6857999"/>
              <a:gd name="connsiteX64" fmla="*/ 5665393 w 6456673"/>
              <a:gd name="connsiteY64" fmla="*/ 532918 h 6857999"/>
              <a:gd name="connsiteX65" fmla="*/ 5662646 w 6456673"/>
              <a:gd name="connsiteY65" fmla="*/ 542222 h 6857999"/>
              <a:gd name="connsiteX66" fmla="*/ 5676914 w 6456673"/>
              <a:gd name="connsiteY66" fmla="*/ 552502 h 6857999"/>
              <a:gd name="connsiteX67" fmla="*/ 5722907 w 6456673"/>
              <a:gd name="connsiteY67" fmla="*/ 428614 h 6857999"/>
              <a:gd name="connsiteX68" fmla="*/ 5647847 w 6456673"/>
              <a:gd name="connsiteY68" fmla="*/ 416917 h 6857999"/>
              <a:gd name="connsiteX69" fmla="*/ 5633491 w 6456673"/>
              <a:gd name="connsiteY69" fmla="*/ 433046 h 6857999"/>
              <a:gd name="connsiteX70" fmla="*/ 5633402 w 6456673"/>
              <a:gd name="connsiteY70" fmla="*/ 433046 h 6857999"/>
              <a:gd name="connsiteX71" fmla="*/ 5547886 w 6456673"/>
              <a:gd name="connsiteY71" fmla="*/ 518562 h 6857999"/>
              <a:gd name="connsiteX72" fmla="*/ 5547886 w 6456673"/>
              <a:gd name="connsiteY72" fmla="*/ 518651 h 6857999"/>
              <a:gd name="connsiteX73" fmla="*/ 5531757 w 6456673"/>
              <a:gd name="connsiteY73" fmla="*/ 533007 h 6857999"/>
              <a:gd name="connsiteX74" fmla="*/ 5547886 w 6456673"/>
              <a:gd name="connsiteY74" fmla="*/ 547363 h 6857999"/>
              <a:gd name="connsiteX75" fmla="*/ 5547886 w 6456673"/>
              <a:gd name="connsiteY75" fmla="*/ 547452 h 6857999"/>
              <a:gd name="connsiteX76" fmla="*/ 5577130 w 6456673"/>
              <a:gd name="connsiteY76" fmla="*/ 605142 h 6857999"/>
              <a:gd name="connsiteX77" fmla="*/ 5585725 w 6456673"/>
              <a:gd name="connsiteY77" fmla="*/ 582013 h 6857999"/>
              <a:gd name="connsiteX78" fmla="*/ 5568799 w 6456673"/>
              <a:gd name="connsiteY78" fmla="*/ 533007 h 6857999"/>
              <a:gd name="connsiteX79" fmla="*/ 5647847 w 6456673"/>
              <a:gd name="connsiteY79" fmla="*/ 453959 h 6857999"/>
              <a:gd name="connsiteX80" fmla="*/ 5674698 w 6456673"/>
              <a:gd name="connsiteY80" fmla="*/ 458656 h 6857999"/>
              <a:gd name="connsiteX81" fmla="*/ 5693928 w 6456673"/>
              <a:gd name="connsiteY81" fmla="*/ 443148 h 6857999"/>
              <a:gd name="connsiteX82" fmla="*/ 5662292 w 6456673"/>
              <a:gd name="connsiteY82" fmla="*/ 433046 h 6857999"/>
              <a:gd name="connsiteX83" fmla="*/ 5662203 w 6456673"/>
              <a:gd name="connsiteY83" fmla="*/ 433046 h 6857999"/>
              <a:gd name="connsiteX84" fmla="*/ 5662114 w 6456673"/>
              <a:gd name="connsiteY84" fmla="*/ 432957 h 6857999"/>
              <a:gd name="connsiteX85" fmla="*/ 5647847 w 6456673"/>
              <a:gd name="connsiteY85" fmla="*/ 416917 h 6857999"/>
              <a:gd name="connsiteX86" fmla="*/ 842544 w 6456673"/>
              <a:gd name="connsiteY86" fmla="*/ 0 h 6857999"/>
              <a:gd name="connsiteX87" fmla="*/ 2733870 w 6456673"/>
              <a:gd name="connsiteY87" fmla="*/ 0 h 6857999"/>
              <a:gd name="connsiteX88" fmla="*/ 6456673 w 6456673"/>
              <a:gd name="connsiteY88" fmla="*/ 0 h 6857999"/>
              <a:gd name="connsiteX89" fmla="*/ 6456673 w 6456673"/>
              <a:gd name="connsiteY89" fmla="*/ 1856904 h 6857999"/>
              <a:gd name="connsiteX90" fmla="*/ 6456673 w 6456673"/>
              <a:gd name="connsiteY90" fmla="*/ 6857999 h 6857999"/>
              <a:gd name="connsiteX91" fmla="*/ 818673 w 6456673"/>
              <a:gd name="connsiteY91" fmla="*/ 6857999 h 6857999"/>
              <a:gd name="connsiteX92" fmla="*/ 739464 w 6456673"/>
              <a:gd name="connsiteY92" fmla="*/ 6703345 h 6857999"/>
              <a:gd name="connsiteX93" fmla="*/ 0 w 6456673"/>
              <a:gd name="connsiteY93" fmla="*/ 3452303 h 6857999"/>
              <a:gd name="connsiteX94" fmla="*/ 739464 w 6456673"/>
              <a:gd name="connsiteY94" fmla="*/ 201263 h 6857999"/>
              <a:gd name="connsiteX95" fmla="*/ 842544 w 6456673"/>
              <a:gd name="connsiteY9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5717768 w 6456673"/>
              <a:gd name="connsiteY22" fmla="*/ 459985 h 6857999"/>
              <a:gd name="connsiteX23" fmla="*/ 5709260 w 6456673"/>
              <a:gd name="connsiteY23" fmla="*/ 482937 h 6857999"/>
              <a:gd name="connsiteX24" fmla="*/ 5717768 w 6456673"/>
              <a:gd name="connsiteY24" fmla="*/ 459985 h 6857999"/>
              <a:gd name="connsiteX25" fmla="*/ 6024297 w 6456673"/>
              <a:gd name="connsiteY25" fmla="*/ 435703 h 6857999"/>
              <a:gd name="connsiteX26" fmla="*/ 5960935 w 6456673"/>
              <a:gd name="connsiteY26" fmla="*/ 489140 h 6857999"/>
              <a:gd name="connsiteX27" fmla="*/ 5984242 w 6456673"/>
              <a:gd name="connsiteY27" fmla="*/ 515991 h 6857999"/>
              <a:gd name="connsiteX28" fmla="*/ 6023234 w 6456673"/>
              <a:gd name="connsiteY28" fmla="*/ 481784 h 6857999"/>
              <a:gd name="connsiteX29" fmla="*/ 6023234 w 6456673"/>
              <a:gd name="connsiteY29" fmla="*/ 629865 h 6857999"/>
              <a:gd name="connsiteX30" fmla="*/ 6062669 w 6456673"/>
              <a:gd name="connsiteY30" fmla="*/ 629865 h 6857999"/>
              <a:gd name="connsiteX31" fmla="*/ 6062669 w 6456673"/>
              <a:gd name="connsiteY31" fmla="*/ 435703 h 6857999"/>
              <a:gd name="connsiteX32" fmla="*/ 6024297 w 6456673"/>
              <a:gd name="connsiteY32" fmla="*/ 435703 h 6857999"/>
              <a:gd name="connsiteX33" fmla="*/ 5856897 w 6456673"/>
              <a:gd name="connsiteY33" fmla="*/ 434286 h 6857999"/>
              <a:gd name="connsiteX34" fmla="*/ 5830489 w 6456673"/>
              <a:gd name="connsiteY34" fmla="*/ 438008 h 6857999"/>
              <a:gd name="connsiteX35" fmla="*/ 5809309 w 6456673"/>
              <a:gd name="connsiteY35" fmla="*/ 449085 h 6857999"/>
              <a:gd name="connsiteX36" fmla="*/ 5794776 w 6456673"/>
              <a:gd name="connsiteY36" fmla="*/ 467518 h 6857999"/>
              <a:gd name="connsiteX37" fmla="*/ 5788484 w 6456673"/>
              <a:gd name="connsiteY37" fmla="*/ 493660 h 6857999"/>
              <a:gd name="connsiteX38" fmla="*/ 5829514 w 6456673"/>
              <a:gd name="connsiteY38" fmla="*/ 496673 h 6857999"/>
              <a:gd name="connsiteX39" fmla="*/ 5836781 w 6456673"/>
              <a:gd name="connsiteY39" fmla="*/ 479127 h 6857999"/>
              <a:gd name="connsiteX40" fmla="*/ 5854682 w 6456673"/>
              <a:gd name="connsiteY40" fmla="*/ 472037 h 6857999"/>
              <a:gd name="connsiteX41" fmla="*/ 5871342 w 6456673"/>
              <a:gd name="connsiteY41" fmla="*/ 477620 h 6857999"/>
              <a:gd name="connsiteX42" fmla="*/ 5878431 w 6456673"/>
              <a:gd name="connsiteY42" fmla="*/ 493040 h 6857999"/>
              <a:gd name="connsiteX43" fmla="*/ 5872671 w 6456673"/>
              <a:gd name="connsiteY43" fmla="*/ 508371 h 6857999"/>
              <a:gd name="connsiteX44" fmla="*/ 5861151 w 6456673"/>
              <a:gd name="connsiteY44" fmla="*/ 520157 h 6857999"/>
              <a:gd name="connsiteX45" fmla="*/ 5785914 w 6456673"/>
              <a:gd name="connsiteY45" fmla="*/ 587773 h 6857999"/>
              <a:gd name="connsiteX46" fmla="*/ 5785914 w 6456673"/>
              <a:gd name="connsiteY46" fmla="*/ 631284 h 6857999"/>
              <a:gd name="connsiteX47" fmla="*/ 5921234 w 6456673"/>
              <a:gd name="connsiteY47" fmla="*/ 631284 h 6857999"/>
              <a:gd name="connsiteX48" fmla="*/ 5921234 w 6456673"/>
              <a:gd name="connsiteY48" fmla="*/ 595128 h 6857999"/>
              <a:gd name="connsiteX49" fmla="*/ 5835274 w 6456673"/>
              <a:gd name="connsiteY49" fmla="*/ 595128 h 6857999"/>
              <a:gd name="connsiteX50" fmla="*/ 5894117 w 6456673"/>
              <a:gd name="connsiteY50" fmla="*/ 544527 h 6857999"/>
              <a:gd name="connsiteX51" fmla="*/ 5904219 w 6456673"/>
              <a:gd name="connsiteY51" fmla="*/ 534425 h 6857999"/>
              <a:gd name="connsiteX52" fmla="*/ 5912284 w 6456673"/>
              <a:gd name="connsiteY52" fmla="*/ 523081 h 6857999"/>
              <a:gd name="connsiteX53" fmla="*/ 5917601 w 6456673"/>
              <a:gd name="connsiteY53" fmla="*/ 509434 h 6857999"/>
              <a:gd name="connsiteX54" fmla="*/ 5919550 w 6456673"/>
              <a:gd name="connsiteY54" fmla="*/ 492597 h 6857999"/>
              <a:gd name="connsiteX55" fmla="*/ 5914765 w 6456673"/>
              <a:gd name="connsiteY55" fmla="*/ 467163 h 6857999"/>
              <a:gd name="connsiteX56" fmla="*/ 5901472 w 6456673"/>
              <a:gd name="connsiteY56" fmla="*/ 448997 h 6857999"/>
              <a:gd name="connsiteX57" fmla="*/ 5881533 w 6456673"/>
              <a:gd name="connsiteY57" fmla="*/ 438008 h 6857999"/>
              <a:gd name="connsiteX58" fmla="*/ 5856897 w 6456673"/>
              <a:gd name="connsiteY58" fmla="*/ 434286 h 6857999"/>
              <a:gd name="connsiteX59" fmla="*/ 5722907 w 6456673"/>
              <a:gd name="connsiteY59" fmla="*/ 428614 h 6857999"/>
              <a:gd name="connsiteX60" fmla="*/ 5620198 w 6456673"/>
              <a:gd name="connsiteY60" fmla="*/ 511561 h 6857999"/>
              <a:gd name="connsiteX61" fmla="*/ 5634466 w 6456673"/>
              <a:gd name="connsiteY61" fmla="*/ 521840 h 6857999"/>
              <a:gd name="connsiteX62" fmla="*/ 5647935 w 6456673"/>
              <a:gd name="connsiteY62" fmla="*/ 515460 h 6857999"/>
              <a:gd name="connsiteX63" fmla="*/ 5665393 w 6456673"/>
              <a:gd name="connsiteY63" fmla="*/ 532918 h 6857999"/>
              <a:gd name="connsiteX64" fmla="*/ 5662646 w 6456673"/>
              <a:gd name="connsiteY64" fmla="*/ 542222 h 6857999"/>
              <a:gd name="connsiteX65" fmla="*/ 5676914 w 6456673"/>
              <a:gd name="connsiteY65" fmla="*/ 552502 h 6857999"/>
              <a:gd name="connsiteX66" fmla="*/ 5722907 w 6456673"/>
              <a:gd name="connsiteY66" fmla="*/ 428614 h 6857999"/>
              <a:gd name="connsiteX67" fmla="*/ 5647847 w 6456673"/>
              <a:gd name="connsiteY67" fmla="*/ 416917 h 6857999"/>
              <a:gd name="connsiteX68" fmla="*/ 5633491 w 6456673"/>
              <a:gd name="connsiteY68" fmla="*/ 433046 h 6857999"/>
              <a:gd name="connsiteX69" fmla="*/ 5633402 w 6456673"/>
              <a:gd name="connsiteY69" fmla="*/ 433046 h 6857999"/>
              <a:gd name="connsiteX70" fmla="*/ 5547886 w 6456673"/>
              <a:gd name="connsiteY70" fmla="*/ 518562 h 6857999"/>
              <a:gd name="connsiteX71" fmla="*/ 5547886 w 6456673"/>
              <a:gd name="connsiteY71" fmla="*/ 518651 h 6857999"/>
              <a:gd name="connsiteX72" fmla="*/ 5531757 w 6456673"/>
              <a:gd name="connsiteY72" fmla="*/ 533007 h 6857999"/>
              <a:gd name="connsiteX73" fmla="*/ 5547886 w 6456673"/>
              <a:gd name="connsiteY73" fmla="*/ 547363 h 6857999"/>
              <a:gd name="connsiteX74" fmla="*/ 5547886 w 6456673"/>
              <a:gd name="connsiteY74" fmla="*/ 547452 h 6857999"/>
              <a:gd name="connsiteX75" fmla="*/ 5577130 w 6456673"/>
              <a:gd name="connsiteY75" fmla="*/ 605142 h 6857999"/>
              <a:gd name="connsiteX76" fmla="*/ 5585725 w 6456673"/>
              <a:gd name="connsiteY76" fmla="*/ 582013 h 6857999"/>
              <a:gd name="connsiteX77" fmla="*/ 5568799 w 6456673"/>
              <a:gd name="connsiteY77" fmla="*/ 533007 h 6857999"/>
              <a:gd name="connsiteX78" fmla="*/ 5647847 w 6456673"/>
              <a:gd name="connsiteY78" fmla="*/ 453959 h 6857999"/>
              <a:gd name="connsiteX79" fmla="*/ 5674698 w 6456673"/>
              <a:gd name="connsiteY79" fmla="*/ 458656 h 6857999"/>
              <a:gd name="connsiteX80" fmla="*/ 5693928 w 6456673"/>
              <a:gd name="connsiteY80" fmla="*/ 443148 h 6857999"/>
              <a:gd name="connsiteX81" fmla="*/ 5662292 w 6456673"/>
              <a:gd name="connsiteY81" fmla="*/ 433046 h 6857999"/>
              <a:gd name="connsiteX82" fmla="*/ 5662203 w 6456673"/>
              <a:gd name="connsiteY82" fmla="*/ 433046 h 6857999"/>
              <a:gd name="connsiteX83" fmla="*/ 5662114 w 6456673"/>
              <a:gd name="connsiteY83" fmla="*/ 432957 h 6857999"/>
              <a:gd name="connsiteX84" fmla="*/ 5647847 w 6456673"/>
              <a:gd name="connsiteY84" fmla="*/ 416917 h 6857999"/>
              <a:gd name="connsiteX85" fmla="*/ 842544 w 6456673"/>
              <a:gd name="connsiteY85" fmla="*/ 0 h 6857999"/>
              <a:gd name="connsiteX86" fmla="*/ 2733870 w 6456673"/>
              <a:gd name="connsiteY86" fmla="*/ 0 h 6857999"/>
              <a:gd name="connsiteX87" fmla="*/ 6456673 w 6456673"/>
              <a:gd name="connsiteY87" fmla="*/ 0 h 6857999"/>
              <a:gd name="connsiteX88" fmla="*/ 6456673 w 6456673"/>
              <a:gd name="connsiteY88" fmla="*/ 1856904 h 6857999"/>
              <a:gd name="connsiteX89" fmla="*/ 6456673 w 6456673"/>
              <a:gd name="connsiteY89" fmla="*/ 6857999 h 6857999"/>
              <a:gd name="connsiteX90" fmla="*/ 818673 w 6456673"/>
              <a:gd name="connsiteY90" fmla="*/ 6857999 h 6857999"/>
              <a:gd name="connsiteX91" fmla="*/ 739464 w 6456673"/>
              <a:gd name="connsiteY91" fmla="*/ 6703345 h 6857999"/>
              <a:gd name="connsiteX92" fmla="*/ 0 w 6456673"/>
              <a:gd name="connsiteY92" fmla="*/ 3452303 h 6857999"/>
              <a:gd name="connsiteX93" fmla="*/ 739464 w 6456673"/>
              <a:gd name="connsiteY93" fmla="*/ 201263 h 6857999"/>
              <a:gd name="connsiteX94" fmla="*/ 842544 w 6456673"/>
              <a:gd name="connsiteY9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722907 w 6456673"/>
              <a:gd name="connsiteY56" fmla="*/ 428614 h 6857999"/>
              <a:gd name="connsiteX57" fmla="*/ 5620198 w 6456673"/>
              <a:gd name="connsiteY57" fmla="*/ 511561 h 6857999"/>
              <a:gd name="connsiteX58" fmla="*/ 5634466 w 6456673"/>
              <a:gd name="connsiteY58" fmla="*/ 521840 h 6857999"/>
              <a:gd name="connsiteX59" fmla="*/ 5647935 w 6456673"/>
              <a:gd name="connsiteY59" fmla="*/ 515460 h 6857999"/>
              <a:gd name="connsiteX60" fmla="*/ 5665393 w 6456673"/>
              <a:gd name="connsiteY60" fmla="*/ 532918 h 6857999"/>
              <a:gd name="connsiteX61" fmla="*/ 5662646 w 6456673"/>
              <a:gd name="connsiteY61" fmla="*/ 542222 h 6857999"/>
              <a:gd name="connsiteX62" fmla="*/ 5676914 w 6456673"/>
              <a:gd name="connsiteY62" fmla="*/ 552502 h 6857999"/>
              <a:gd name="connsiteX63" fmla="*/ 5722907 w 6456673"/>
              <a:gd name="connsiteY63" fmla="*/ 428614 h 6857999"/>
              <a:gd name="connsiteX64" fmla="*/ 5647847 w 6456673"/>
              <a:gd name="connsiteY64" fmla="*/ 416917 h 6857999"/>
              <a:gd name="connsiteX65" fmla="*/ 5633491 w 6456673"/>
              <a:gd name="connsiteY65" fmla="*/ 433046 h 6857999"/>
              <a:gd name="connsiteX66" fmla="*/ 5633402 w 6456673"/>
              <a:gd name="connsiteY66" fmla="*/ 433046 h 6857999"/>
              <a:gd name="connsiteX67" fmla="*/ 5547886 w 6456673"/>
              <a:gd name="connsiteY67" fmla="*/ 518562 h 6857999"/>
              <a:gd name="connsiteX68" fmla="*/ 5547886 w 6456673"/>
              <a:gd name="connsiteY68" fmla="*/ 518651 h 6857999"/>
              <a:gd name="connsiteX69" fmla="*/ 5531757 w 6456673"/>
              <a:gd name="connsiteY69" fmla="*/ 533007 h 6857999"/>
              <a:gd name="connsiteX70" fmla="*/ 5547886 w 6456673"/>
              <a:gd name="connsiteY70" fmla="*/ 547363 h 6857999"/>
              <a:gd name="connsiteX71" fmla="*/ 5547886 w 6456673"/>
              <a:gd name="connsiteY71" fmla="*/ 547452 h 6857999"/>
              <a:gd name="connsiteX72" fmla="*/ 5577130 w 6456673"/>
              <a:gd name="connsiteY72" fmla="*/ 605142 h 6857999"/>
              <a:gd name="connsiteX73" fmla="*/ 5585725 w 6456673"/>
              <a:gd name="connsiteY73" fmla="*/ 582013 h 6857999"/>
              <a:gd name="connsiteX74" fmla="*/ 5568799 w 6456673"/>
              <a:gd name="connsiteY74" fmla="*/ 533007 h 6857999"/>
              <a:gd name="connsiteX75" fmla="*/ 5647847 w 6456673"/>
              <a:gd name="connsiteY75" fmla="*/ 453959 h 6857999"/>
              <a:gd name="connsiteX76" fmla="*/ 5674698 w 6456673"/>
              <a:gd name="connsiteY76" fmla="*/ 458656 h 6857999"/>
              <a:gd name="connsiteX77" fmla="*/ 5693928 w 6456673"/>
              <a:gd name="connsiteY77" fmla="*/ 443148 h 6857999"/>
              <a:gd name="connsiteX78" fmla="*/ 5662292 w 6456673"/>
              <a:gd name="connsiteY78" fmla="*/ 433046 h 6857999"/>
              <a:gd name="connsiteX79" fmla="*/ 5662203 w 6456673"/>
              <a:gd name="connsiteY79" fmla="*/ 433046 h 6857999"/>
              <a:gd name="connsiteX80" fmla="*/ 5662114 w 6456673"/>
              <a:gd name="connsiteY80" fmla="*/ 432957 h 6857999"/>
              <a:gd name="connsiteX81" fmla="*/ 5647847 w 6456673"/>
              <a:gd name="connsiteY81" fmla="*/ 416917 h 6857999"/>
              <a:gd name="connsiteX82" fmla="*/ 842544 w 6456673"/>
              <a:gd name="connsiteY82" fmla="*/ 0 h 6857999"/>
              <a:gd name="connsiteX83" fmla="*/ 2733870 w 6456673"/>
              <a:gd name="connsiteY83" fmla="*/ 0 h 6857999"/>
              <a:gd name="connsiteX84" fmla="*/ 6456673 w 6456673"/>
              <a:gd name="connsiteY84" fmla="*/ 0 h 6857999"/>
              <a:gd name="connsiteX85" fmla="*/ 6456673 w 6456673"/>
              <a:gd name="connsiteY85" fmla="*/ 1856904 h 6857999"/>
              <a:gd name="connsiteX86" fmla="*/ 6456673 w 6456673"/>
              <a:gd name="connsiteY86" fmla="*/ 6857999 h 6857999"/>
              <a:gd name="connsiteX87" fmla="*/ 818673 w 6456673"/>
              <a:gd name="connsiteY87" fmla="*/ 6857999 h 6857999"/>
              <a:gd name="connsiteX88" fmla="*/ 739464 w 6456673"/>
              <a:gd name="connsiteY88" fmla="*/ 6703345 h 6857999"/>
              <a:gd name="connsiteX89" fmla="*/ 0 w 6456673"/>
              <a:gd name="connsiteY89" fmla="*/ 3452303 h 6857999"/>
              <a:gd name="connsiteX90" fmla="*/ 739464 w 6456673"/>
              <a:gd name="connsiteY90" fmla="*/ 201263 h 6857999"/>
              <a:gd name="connsiteX91" fmla="*/ 842544 w 6456673"/>
              <a:gd name="connsiteY91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34466 w 6456673"/>
              <a:gd name="connsiteY58" fmla="*/ 521840 h 6857999"/>
              <a:gd name="connsiteX59" fmla="*/ 5647935 w 6456673"/>
              <a:gd name="connsiteY59" fmla="*/ 515460 h 6857999"/>
              <a:gd name="connsiteX60" fmla="*/ 5665393 w 6456673"/>
              <a:gd name="connsiteY60" fmla="*/ 532918 h 6857999"/>
              <a:gd name="connsiteX61" fmla="*/ 5662646 w 6456673"/>
              <a:gd name="connsiteY61" fmla="*/ 542222 h 6857999"/>
              <a:gd name="connsiteX62" fmla="*/ 5676914 w 6456673"/>
              <a:gd name="connsiteY62" fmla="*/ 552502 h 6857999"/>
              <a:gd name="connsiteX63" fmla="*/ 5647847 w 6456673"/>
              <a:gd name="connsiteY63" fmla="*/ 416917 h 6857999"/>
              <a:gd name="connsiteX64" fmla="*/ 5633491 w 6456673"/>
              <a:gd name="connsiteY64" fmla="*/ 433046 h 6857999"/>
              <a:gd name="connsiteX65" fmla="*/ 5633402 w 6456673"/>
              <a:gd name="connsiteY65" fmla="*/ 433046 h 6857999"/>
              <a:gd name="connsiteX66" fmla="*/ 5547886 w 6456673"/>
              <a:gd name="connsiteY66" fmla="*/ 518562 h 6857999"/>
              <a:gd name="connsiteX67" fmla="*/ 5547886 w 6456673"/>
              <a:gd name="connsiteY67" fmla="*/ 518651 h 6857999"/>
              <a:gd name="connsiteX68" fmla="*/ 5531757 w 6456673"/>
              <a:gd name="connsiteY68" fmla="*/ 533007 h 6857999"/>
              <a:gd name="connsiteX69" fmla="*/ 5547886 w 6456673"/>
              <a:gd name="connsiteY69" fmla="*/ 547363 h 6857999"/>
              <a:gd name="connsiteX70" fmla="*/ 5547886 w 6456673"/>
              <a:gd name="connsiteY70" fmla="*/ 547452 h 6857999"/>
              <a:gd name="connsiteX71" fmla="*/ 5577130 w 6456673"/>
              <a:gd name="connsiteY71" fmla="*/ 605142 h 6857999"/>
              <a:gd name="connsiteX72" fmla="*/ 5585725 w 6456673"/>
              <a:gd name="connsiteY72" fmla="*/ 582013 h 6857999"/>
              <a:gd name="connsiteX73" fmla="*/ 5568799 w 6456673"/>
              <a:gd name="connsiteY73" fmla="*/ 533007 h 6857999"/>
              <a:gd name="connsiteX74" fmla="*/ 5647847 w 6456673"/>
              <a:gd name="connsiteY74" fmla="*/ 453959 h 6857999"/>
              <a:gd name="connsiteX75" fmla="*/ 5674698 w 6456673"/>
              <a:gd name="connsiteY75" fmla="*/ 458656 h 6857999"/>
              <a:gd name="connsiteX76" fmla="*/ 5693928 w 6456673"/>
              <a:gd name="connsiteY76" fmla="*/ 443148 h 6857999"/>
              <a:gd name="connsiteX77" fmla="*/ 5662292 w 6456673"/>
              <a:gd name="connsiteY77" fmla="*/ 433046 h 6857999"/>
              <a:gd name="connsiteX78" fmla="*/ 5662203 w 6456673"/>
              <a:gd name="connsiteY78" fmla="*/ 433046 h 6857999"/>
              <a:gd name="connsiteX79" fmla="*/ 5662114 w 6456673"/>
              <a:gd name="connsiteY79" fmla="*/ 432957 h 6857999"/>
              <a:gd name="connsiteX80" fmla="*/ 5647847 w 6456673"/>
              <a:gd name="connsiteY80" fmla="*/ 416917 h 6857999"/>
              <a:gd name="connsiteX81" fmla="*/ 842544 w 6456673"/>
              <a:gd name="connsiteY81" fmla="*/ 0 h 6857999"/>
              <a:gd name="connsiteX82" fmla="*/ 2733870 w 6456673"/>
              <a:gd name="connsiteY82" fmla="*/ 0 h 6857999"/>
              <a:gd name="connsiteX83" fmla="*/ 6456673 w 6456673"/>
              <a:gd name="connsiteY83" fmla="*/ 0 h 6857999"/>
              <a:gd name="connsiteX84" fmla="*/ 6456673 w 6456673"/>
              <a:gd name="connsiteY84" fmla="*/ 1856904 h 6857999"/>
              <a:gd name="connsiteX85" fmla="*/ 6456673 w 6456673"/>
              <a:gd name="connsiteY85" fmla="*/ 6857999 h 6857999"/>
              <a:gd name="connsiteX86" fmla="*/ 818673 w 6456673"/>
              <a:gd name="connsiteY86" fmla="*/ 6857999 h 6857999"/>
              <a:gd name="connsiteX87" fmla="*/ 739464 w 6456673"/>
              <a:gd name="connsiteY87" fmla="*/ 6703345 h 6857999"/>
              <a:gd name="connsiteX88" fmla="*/ 0 w 6456673"/>
              <a:gd name="connsiteY88" fmla="*/ 3452303 h 6857999"/>
              <a:gd name="connsiteX89" fmla="*/ 739464 w 6456673"/>
              <a:gd name="connsiteY89" fmla="*/ 201263 h 6857999"/>
              <a:gd name="connsiteX90" fmla="*/ 842544 w 6456673"/>
              <a:gd name="connsiteY90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34466 w 6456673"/>
              <a:gd name="connsiteY58" fmla="*/ 521840 h 6857999"/>
              <a:gd name="connsiteX59" fmla="*/ 5647935 w 6456673"/>
              <a:gd name="connsiteY59" fmla="*/ 515460 h 6857999"/>
              <a:gd name="connsiteX60" fmla="*/ 5665393 w 6456673"/>
              <a:gd name="connsiteY60" fmla="*/ 532918 h 6857999"/>
              <a:gd name="connsiteX61" fmla="*/ 5662646 w 6456673"/>
              <a:gd name="connsiteY61" fmla="*/ 542222 h 6857999"/>
              <a:gd name="connsiteX62" fmla="*/ 5676914 w 6456673"/>
              <a:gd name="connsiteY62" fmla="*/ 552502 h 6857999"/>
              <a:gd name="connsiteX63" fmla="*/ 5647847 w 6456673"/>
              <a:gd name="connsiteY63" fmla="*/ 416917 h 6857999"/>
              <a:gd name="connsiteX64" fmla="*/ 5633491 w 6456673"/>
              <a:gd name="connsiteY64" fmla="*/ 433046 h 6857999"/>
              <a:gd name="connsiteX65" fmla="*/ 5633402 w 6456673"/>
              <a:gd name="connsiteY65" fmla="*/ 433046 h 6857999"/>
              <a:gd name="connsiteX66" fmla="*/ 5547886 w 6456673"/>
              <a:gd name="connsiteY66" fmla="*/ 518562 h 6857999"/>
              <a:gd name="connsiteX67" fmla="*/ 5547886 w 6456673"/>
              <a:gd name="connsiteY67" fmla="*/ 518651 h 6857999"/>
              <a:gd name="connsiteX68" fmla="*/ 5531757 w 6456673"/>
              <a:gd name="connsiteY68" fmla="*/ 533007 h 6857999"/>
              <a:gd name="connsiteX69" fmla="*/ 5547886 w 6456673"/>
              <a:gd name="connsiteY69" fmla="*/ 547363 h 6857999"/>
              <a:gd name="connsiteX70" fmla="*/ 5547886 w 6456673"/>
              <a:gd name="connsiteY70" fmla="*/ 547452 h 6857999"/>
              <a:gd name="connsiteX71" fmla="*/ 5577130 w 6456673"/>
              <a:gd name="connsiteY71" fmla="*/ 605142 h 6857999"/>
              <a:gd name="connsiteX72" fmla="*/ 5585725 w 6456673"/>
              <a:gd name="connsiteY72" fmla="*/ 582013 h 6857999"/>
              <a:gd name="connsiteX73" fmla="*/ 5568799 w 6456673"/>
              <a:gd name="connsiteY73" fmla="*/ 533007 h 6857999"/>
              <a:gd name="connsiteX74" fmla="*/ 5647847 w 6456673"/>
              <a:gd name="connsiteY74" fmla="*/ 453959 h 6857999"/>
              <a:gd name="connsiteX75" fmla="*/ 5674698 w 6456673"/>
              <a:gd name="connsiteY75" fmla="*/ 458656 h 6857999"/>
              <a:gd name="connsiteX76" fmla="*/ 5662292 w 6456673"/>
              <a:gd name="connsiteY76" fmla="*/ 433046 h 6857999"/>
              <a:gd name="connsiteX77" fmla="*/ 5662203 w 6456673"/>
              <a:gd name="connsiteY77" fmla="*/ 433046 h 6857999"/>
              <a:gd name="connsiteX78" fmla="*/ 5662114 w 6456673"/>
              <a:gd name="connsiteY78" fmla="*/ 432957 h 6857999"/>
              <a:gd name="connsiteX79" fmla="*/ 5647847 w 6456673"/>
              <a:gd name="connsiteY79" fmla="*/ 416917 h 6857999"/>
              <a:gd name="connsiteX80" fmla="*/ 842544 w 6456673"/>
              <a:gd name="connsiteY80" fmla="*/ 0 h 6857999"/>
              <a:gd name="connsiteX81" fmla="*/ 2733870 w 6456673"/>
              <a:gd name="connsiteY81" fmla="*/ 0 h 6857999"/>
              <a:gd name="connsiteX82" fmla="*/ 6456673 w 6456673"/>
              <a:gd name="connsiteY82" fmla="*/ 0 h 6857999"/>
              <a:gd name="connsiteX83" fmla="*/ 6456673 w 6456673"/>
              <a:gd name="connsiteY83" fmla="*/ 1856904 h 6857999"/>
              <a:gd name="connsiteX84" fmla="*/ 6456673 w 6456673"/>
              <a:gd name="connsiteY84" fmla="*/ 6857999 h 6857999"/>
              <a:gd name="connsiteX85" fmla="*/ 818673 w 6456673"/>
              <a:gd name="connsiteY85" fmla="*/ 6857999 h 6857999"/>
              <a:gd name="connsiteX86" fmla="*/ 739464 w 6456673"/>
              <a:gd name="connsiteY86" fmla="*/ 6703345 h 6857999"/>
              <a:gd name="connsiteX87" fmla="*/ 0 w 6456673"/>
              <a:gd name="connsiteY87" fmla="*/ 3452303 h 6857999"/>
              <a:gd name="connsiteX88" fmla="*/ 739464 w 6456673"/>
              <a:gd name="connsiteY88" fmla="*/ 201263 h 6857999"/>
              <a:gd name="connsiteX89" fmla="*/ 842544 w 6456673"/>
              <a:gd name="connsiteY89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47935 w 6456673"/>
              <a:gd name="connsiteY58" fmla="*/ 515460 h 6857999"/>
              <a:gd name="connsiteX59" fmla="*/ 5665393 w 6456673"/>
              <a:gd name="connsiteY59" fmla="*/ 532918 h 6857999"/>
              <a:gd name="connsiteX60" fmla="*/ 5662646 w 6456673"/>
              <a:gd name="connsiteY60" fmla="*/ 542222 h 6857999"/>
              <a:gd name="connsiteX61" fmla="*/ 5676914 w 6456673"/>
              <a:gd name="connsiteY61" fmla="*/ 552502 h 6857999"/>
              <a:gd name="connsiteX62" fmla="*/ 5647847 w 6456673"/>
              <a:gd name="connsiteY62" fmla="*/ 416917 h 6857999"/>
              <a:gd name="connsiteX63" fmla="*/ 5633491 w 6456673"/>
              <a:gd name="connsiteY63" fmla="*/ 433046 h 6857999"/>
              <a:gd name="connsiteX64" fmla="*/ 5633402 w 6456673"/>
              <a:gd name="connsiteY64" fmla="*/ 433046 h 6857999"/>
              <a:gd name="connsiteX65" fmla="*/ 5547886 w 6456673"/>
              <a:gd name="connsiteY65" fmla="*/ 518562 h 6857999"/>
              <a:gd name="connsiteX66" fmla="*/ 5547886 w 6456673"/>
              <a:gd name="connsiteY66" fmla="*/ 518651 h 6857999"/>
              <a:gd name="connsiteX67" fmla="*/ 5531757 w 6456673"/>
              <a:gd name="connsiteY67" fmla="*/ 533007 h 6857999"/>
              <a:gd name="connsiteX68" fmla="*/ 5547886 w 6456673"/>
              <a:gd name="connsiteY68" fmla="*/ 547363 h 6857999"/>
              <a:gd name="connsiteX69" fmla="*/ 5547886 w 6456673"/>
              <a:gd name="connsiteY69" fmla="*/ 547452 h 6857999"/>
              <a:gd name="connsiteX70" fmla="*/ 5577130 w 6456673"/>
              <a:gd name="connsiteY70" fmla="*/ 605142 h 6857999"/>
              <a:gd name="connsiteX71" fmla="*/ 5585725 w 6456673"/>
              <a:gd name="connsiteY71" fmla="*/ 582013 h 6857999"/>
              <a:gd name="connsiteX72" fmla="*/ 5568799 w 6456673"/>
              <a:gd name="connsiteY72" fmla="*/ 533007 h 6857999"/>
              <a:gd name="connsiteX73" fmla="*/ 5647847 w 6456673"/>
              <a:gd name="connsiteY73" fmla="*/ 453959 h 6857999"/>
              <a:gd name="connsiteX74" fmla="*/ 5674698 w 6456673"/>
              <a:gd name="connsiteY74" fmla="*/ 458656 h 6857999"/>
              <a:gd name="connsiteX75" fmla="*/ 5662292 w 6456673"/>
              <a:gd name="connsiteY75" fmla="*/ 433046 h 6857999"/>
              <a:gd name="connsiteX76" fmla="*/ 5662203 w 6456673"/>
              <a:gd name="connsiteY76" fmla="*/ 433046 h 6857999"/>
              <a:gd name="connsiteX77" fmla="*/ 5662114 w 6456673"/>
              <a:gd name="connsiteY77" fmla="*/ 432957 h 6857999"/>
              <a:gd name="connsiteX78" fmla="*/ 5647847 w 6456673"/>
              <a:gd name="connsiteY78" fmla="*/ 416917 h 6857999"/>
              <a:gd name="connsiteX79" fmla="*/ 842544 w 6456673"/>
              <a:gd name="connsiteY79" fmla="*/ 0 h 6857999"/>
              <a:gd name="connsiteX80" fmla="*/ 2733870 w 6456673"/>
              <a:gd name="connsiteY80" fmla="*/ 0 h 6857999"/>
              <a:gd name="connsiteX81" fmla="*/ 6456673 w 6456673"/>
              <a:gd name="connsiteY81" fmla="*/ 0 h 6857999"/>
              <a:gd name="connsiteX82" fmla="*/ 6456673 w 6456673"/>
              <a:gd name="connsiteY82" fmla="*/ 1856904 h 6857999"/>
              <a:gd name="connsiteX83" fmla="*/ 6456673 w 6456673"/>
              <a:gd name="connsiteY83" fmla="*/ 6857999 h 6857999"/>
              <a:gd name="connsiteX84" fmla="*/ 818673 w 6456673"/>
              <a:gd name="connsiteY84" fmla="*/ 6857999 h 6857999"/>
              <a:gd name="connsiteX85" fmla="*/ 739464 w 6456673"/>
              <a:gd name="connsiteY85" fmla="*/ 6703345 h 6857999"/>
              <a:gd name="connsiteX86" fmla="*/ 0 w 6456673"/>
              <a:gd name="connsiteY86" fmla="*/ 3452303 h 6857999"/>
              <a:gd name="connsiteX87" fmla="*/ 739464 w 6456673"/>
              <a:gd name="connsiteY87" fmla="*/ 201263 h 6857999"/>
              <a:gd name="connsiteX88" fmla="*/ 842544 w 6456673"/>
              <a:gd name="connsiteY88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47935 w 6456673"/>
              <a:gd name="connsiteY58" fmla="*/ 515460 h 6857999"/>
              <a:gd name="connsiteX59" fmla="*/ 5665393 w 6456673"/>
              <a:gd name="connsiteY59" fmla="*/ 532918 h 6857999"/>
              <a:gd name="connsiteX60" fmla="*/ 5676914 w 6456673"/>
              <a:gd name="connsiteY60" fmla="*/ 552502 h 6857999"/>
              <a:gd name="connsiteX61" fmla="*/ 5647847 w 6456673"/>
              <a:gd name="connsiteY61" fmla="*/ 416917 h 6857999"/>
              <a:gd name="connsiteX62" fmla="*/ 5633491 w 6456673"/>
              <a:gd name="connsiteY62" fmla="*/ 433046 h 6857999"/>
              <a:gd name="connsiteX63" fmla="*/ 5633402 w 6456673"/>
              <a:gd name="connsiteY63" fmla="*/ 433046 h 6857999"/>
              <a:gd name="connsiteX64" fmla="*/ 5547886 w 6456673"/>
              <a:gd name="connsiteY64" fmla="*/ 518562 h 6857999"/>
              <a:gd name="connsiteX65" fmla="*/ 5547886 w 6456673"/>
              <a:gd name="connsiteY65" fmla="*/ 518651 h 6857999"/>
              <a:gd name="connsiteX66" fmla="*/ 5531757 w 6456673"/>
              <a:gd name="connsiteY66" fmla="*/ 533007 h 6857999"/>
              <a:gd name="connsiteX67" fmla="*/ 5547886 w 6456673"/>
              <a:gd name="connsiteY67" fmla="*/ 547363 h 6857999"/>
              <a:gd name="connsiteX68" fmla="*/ 5547886 w 6456673"/>
              <a:gd name="connsiteY68" fmla="*/ 547452 h 6857999"/>
              <a:gd name="connsiteX69" fmla="*/ 5577130 w 6456673"/>
              <a:gd name="connsiteY69" fmla="*/ 605142 h 6857999"/>
              <a:gd name="connsiteX70" fmla="*/ 5585725 w 6456673"/>
              <a:gd name="connsiteY70" fmla="*/ 582013 h 6857999"/>
              <a:gd name="connsiteX71" fmla="*/ 5568799 w 6456673"/>
              <a:gd name="connsiteY71" fmla="*/ 533007 h 6857999"/>
              <a:gd name="connsiteX72" fmla="*/ 5647847 w 6456673"/>
              <a:gd name="connsiteY72" fmla="*/ 453959 h 6857999"/>
              <a:gd name="connsiteX73" fmla="*/ 5674698 w 6456673"/>
              <a:gd name="connsiteY73" fmla="*/ 458656 h 6857999"/>
              <a:gd name="connsiteX74" fmla="*/ 5662292 w 6456673"/>
              <a:gd name="connsiteY74" fmla="*/ 433046 h 6857999"/>
              <a:gd name="connsiteX75" fmla="*/ 5662203 w 6456673"/>
              <a:gd name="connsiteY75" fmla="*/ 433046 h 6857999"/>
              <a:gd name="connsiteX76" fmla="*/ 5662114 w 6456673"/>
              <a:gd name="connsiteY76" fmla="*/ 432957 h 6857999"/>
              <a:gd name="connsiteX77" fmla="*/ 5647847 w 6456673"/>
              <a:gd name="connsiteY77" fmla="*/ 416917 h 6857999"/>
              <a:gd name="connsiteX78" fmla="*/ 842544 w 6456673"/>
              <a:gd name="connsiteY78" fmla="*/ 0 h 6857999"/>
              <a:gd name="connsiteX79" fmla="*/ 2733870 w 6456673"/>
              <a:gd name="connsiteY79" fmla="*/ 0 h 6857999"/>
              <a:gd name="connsiteX80" fmla="*/ 6456673 w 6456673"/>
              <a:gd name="connsiteY80" fmla="*/ 0 h 6857999"/>
              <a:gd name="connsiteX81" fmla="*/ 6456673 w 6456673"/>
              <a:gd name="connsiteY81" fmla="*/ 1856904 h 6857999"/>
              <a:gd name="connsiteX82" fmla="*/ 6456673 w 6456673"/>
              <a:gd name="connsiteY82" fmla="*/ 6857999 h 6857999"/>
              <a:gd name="connsiteX83" fmla="*/ 818673 w 6456673"/>
              <a:gd name="connsiteY83" fmla="*/ 6857999 h 6857999"/>
              <a:gd name="connsiteX84" fmla="*/ 739464 w 6456673"/>
              <a:gd name="connsiteY84" fmla="*/ 6703345 h 6857999"/>
              <a:gd name="connsiteX85" fmla="*/ 0 w 6456673"/>
              <a:gd name="connsiteY85" fmla="*/ 3452303 h 6857999"/>
              <a:gd name="connsiteX86" fmla="*/ 739464 w 6456673"/>
              <a:gd name="connsiteY86" fmla="*/ 201263 h 6857999"/>
              <a:gd name="connsiteX87" fmla="*/ 842544 w 6456673"/>
              <a:gd name="connsiteY87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61317 w 6456673"/>
              <a:gd name="connsiteY17" fmla="*/ 544083 h 6857999"/>
              <a:gd name="connsiteX18" fmla="*/ 5647847 w 6456673"/>
              <a:gd name="connsiteY18" fmla="*/ 550463 h 6857999"/>
              <a:gd name="connsiteX19" fmla="*/ 5630389 w 6456673"/>
              <a:gd name="connsiteY19" fmla="*/ 533006 h 6857999"/>
              <a:gd name="connsiteX20" fmla="*/ 5633136 w 6456673"/>
              <a:gd name="connsiteY20" fmla="*/ 523701 h 6857999"/>
              <a:gd name="connsiteX21" fmla="*/ 5618869 w 6456673"/>
              <a:gd name="connsiteY21" fmla="*/ 513421 h 6857999"/>
              <a:gd name="connsiteX22" fmla="*/ 6024297 w 6456673"/>
              <a:gd name="connsiteY22" fmla="*/ 435703 h 6857999"/>
              <a:gd name="connsiteX23" fmla="*/ 5960935 w 6456673"/>
              <a:gd name="connsiteY23" fmla="*/ 489140 h 6857999"/>
              <a:gd name="connsiteX24" fmla="*/ 5984242 w 6456673"/>
              <a:gd name="connsiteY24" fmla="*/ 515991 h 6857999"/>
              <a:gd name="connsiteX25" fmla="*/ 6023234 w 6456673"/>
              <a:gd name="connsiteY25" fmla="*/ 481784 h 6857999"/>
              <a:gd name="connsiteX26" fmla="*/ 6023234 w 6456673"/>
              <a:gd name="connsiteY26" fmla="*/ 629865 h 6857999"/>
              <a:gd name="connsiteX27" fmla="*/ 6062669 w 6456673"/>
              <a:gd name="connsiteY27" fmla="*/ 629865 h 6857999"/>
              <a:gd name="connsiteX28" fmla="*/ 6062669 w 6456673"/>
              <a:gd name="connsiteY28" fmla="*/ 435703 h 6857999"/>
              <a:gd name="connsiteX29" fmla="*/ 6024297 w 6456673"/>
              <a:gd name="connsiteY29" fmla="*/ 435703 h 6857999"/>
              <a:gd name="connsiteX30" fmla="*/ 5856897 w 6456673"/>
              <a:gd name="connsiteY30" fmla="*/ 434286 h 6857999"/>
              <a:gd name="connsiteX31" fmla="*/ 5830489 w 6456673"/>
              <a:gd name="connsiteY31" fmla="*/ 438008 h 6857999"/>
              <a:gd name="connsiteX32" fmla="*/ 5809309 w 6456673"/>
              <a:gd name="connsiteY32" fmla="*/ 449085 h 6857999"/>
              <a:gd name="connsiteX33" fmla="*/ 5794776 w 6456673"/>
              <a:gd name="connsiteY33" fmla="*/ 467518 h 6857999"/>
              <a:gd name="connsiteX34" fmla="*/ 5788484 w 6456673"/>
              <a:gd name="connsiteY34" fmla="*/ 493660 h 6857999"/>
              <a:gd name="connsiteX35" fmla="*/ 5829514 w 6456673"/>
              <a:gd name="connsiteY35" fmla="*/ 496673 h 6857999"/>
              <a:gd name="connsiteX36" fmla="*/ 5836781 w 6456673"/>
              <a:gd name="connsiteY36" fmla="*/ 479127 h 6857999"/>
              <a:gd name="connsiteX37" fmla="*/ 5854682 w 6456673"/>
              <a:gd name="connsiteY37" fmla="*/ 472037 h 6857999"/>
              <a:gd name="connsiteX38" fmla="*/ 5871342 w 6456673"/>
              <a:gd name="connsiteY38" fmla="*/ 477620 h 6857999"/>
              <a:gd name="connsiteX39" fmla="*/ 5878431 w 6456673"/>
              <a:gd name="connsiteY39" fmla="*/ 493040 h 6857999"/>
              <a:gd name="connsiteX40" fmla="*/ 5872671 w 6456673"/>
              <a:gd name="connsiteY40" fmla="*/ 508371 h 6857999"/>
              <a:gd name="connsiteX41" fmla="*/ 5861151 w 6456673"/>
              <a:gd name="connsiteY41" fmla="*/ 520157 h 6857999"/>
              <a:gd name="connsiteX42" fmla="*/ 5785914 w 6456673"/>
              <a:gd name="connsiteY42" fmla="*/ 587773 h 6857999"/>
              <a:gd name="connsiteX43" fmla="*/ 5785914 w 6456673"/>
              <a:gd name="connsiteY43" fmla="*/ 631284 h 6857999"/>
              <a:gd name="connsiteX44" fmla="*/ 5921234 w 6456673"/>
              <a:gd name="connsiteY44" fmla="*/ 631284 h 6857999"/>
              <a:gd name="connsiteX45" fmla="*/ 5921234 w 6456673"/>
              <a:gd name="connsiteY45" fmla="*/ 595128 h 6857999"/>
              <a:gd name="connsiteX46" fmla="*/ 5835274 w 6456673"/>
              <a:gd name="connsiteY46" fmla="*/ 595128 h 6857999"/>
              <a:gd name="connsiteX47" fmla="*/ 5894117 w 6456673"/>
              <a:gd name="connsiteY47" fmla="*/ 544527 h 6857999"/>
              <a:gd name="connsiteX48" fmla="*/ 5904219 w 6456673"/>
              <a:gd name="connsiteY48" fmla="*/ 534425 h 6857999"/>
              <a:gd name="connsiteX49" fmla="*/ 5912284 w 6456673"/>
              <a:gd name="connsiteY49" fmla="*/ 523081 h 6857999"/>
              <a:gd name="connsiteX50" fmla="*/ 5917601 w 6456673"/>
              <a:gd name="connsiteY50" fmla="*/ 509434 h 6857999"/>
              <a:gd name="connsiteX51" fmla="*/ 5919550 w 6456673"/>
              <a:gd name="connsiteY51" fmla="*/ 492597 h 6857999"/>
              <a:gd name="connsiteX52" fmla="*/ 5914765 w 6456673"/>
              <a:gd name="connsiteY52" fmla="*/ 467163 h 6857999"/>
              <a:gd name="connsiteX53" fmla="*/ 5901472 w 6456673"/>
              <a:gd name="connsiteY53" fmla="*/ 448997 h 6857999"/>
              <a:gd name="connsiteX54" fmla="*/ 5881533 w 6456673"/>
              <a:gd name="connsiteY54" fmla="*/ 438008 h 6857999"/>
              <a:gd name="connsiteX55" fmla="*/ 5856897 w 6456673"/>
              <a:gd name="connsiteY55" fmla="*/ 434286 h 6857999"/>
              <a:gd name="connsiteX56" fmla="*/ 5676914 w 6456673"/>
              <a:gd name="connsiteY56" fmla="*/ 552502 h 6857999"/>
              <a:gd name="connsiteX57" fmla="*/ 5620198 w 6456673"/>
              <a:gd name="connsiteY57" fmla="*/ 511561 h 6857999"/>
              <a:gd name="connsiteX58" fmla="*/ 5647935 w 6456673"/>
              <a:gd name="connsiteY58" fmla="*/ 515460 h 6857999"/>
              <a:gd name="connsiteX59" fmla="*/ 5676914 w 6456673"/>
              <a:gd name="connsiteY59" fmla="*/ 552502 h 6857999"/>
              <a:gd name="connsiteX60" fmla="*/ 5647847 w 6456673"/>
              <a:gd name="connsiteY60" fmla="*/ 416917 h 6857999"/>
              <a:gd name="connsiteX61" fmla="*/ 5633491 w 6456673"/>
              <a:gd name="connsiteY61" fmla="*/ 433046 h 6857999"/>
              <a:gd name="connsiteX62" fmla="*/ 5633402 w 6456673"/>
              <a:gd name="connsiteY62" fmla="*/ 433046 h 6857999"/>
              <a:gd name="connsiteX63" fmla="*/ 5547886 w 6456673"/>
              <a:gd name="connsiteY63" fmla="*/ 518562 h 6857999"/>
              <a:gd name="connsiteX64" fmla="*/ 5547886 w 6456673"/>
              <a:gd name="connsiteY64" fmla="*/ 518651 h 6857999"/>
              <a:gd name="connsiteX65" fmla="*/ 5531757 w 6456673"/>
              <a:gd name="connsiteY65" fmla="*/ 533007 h 6857999"/>
              <a:gd name="connsiteX66" fmla="*/ 5547886 w 6456673"/>
              <a:gd name="connsiteY66" fmla="*/ 547363 h 6857999"/>
              <a:gd name="connsiteX67" fmla="*/ 5547886 w 6456673"/>
              <a:gd name="connsiteY67" fmla="*/ 547452 h 6857999"/>
              <a:gd name="connsiteX68" fmla="*/ 5577130 w 6456673"/>
              <a:gd name="connsiteY68" fmla="*/ 605142 h 6857999"/>
              <a:gd name="connsiteX69" fmla="*/ 5585725 w 6456673"/>
              <a:gd name="connsiteY69" fmla="*/ 582013 h 6857999"/>
              <a:gd name="connsiteX70" fmla="*/ 5568799 w 6456673"/>
              <a:gd name="connsiteY70" fmla="*/ 533007 h 6857999"/>
              <a:gd name="connsiteX71" fmla="*/ 5647847 w 6456673"/>
              <a:gd name="connsiteY71" fmla="*/ 453959 h 6857999"/>
              <a:gd name="connsiteX72" fmla="*/ 5674698 w 6456673"/>
              <a:gd name="connsiteY72" fmla="*/ 458656 h 6857999"/>
              <a:gd name="connsiteX73" fmla="*/ 5662292 w 6456673"/>
              <a:gd name="connsiteY73" fmla="*/ 433046 h 6857999"/>
              <a:gd name="connsiteX74" fmla="*/ 5662203 w 6456673"/>
              <a:gd name="connsiteY74" fmla="*/ 433046 h 6857999"/>
              <a:gd name="connsiteX75" fmla="*/ 5662114 w 6456673"/>
              <a:gd name="connsiteY75" fmla="*/ 432957 h 6857999"/>
              <a:gd name="connsiteX76" fmla="*/ 5647847 w 6456673"/>
              <a:gd name="connsiteY76" fmla="*/ 416917 h 6857999"/>
              <a:gd name="connsiteX77" fmla="*/ 842544 w 6456673"/>
              <a:gd name="connsiteY77" fmla="*/ 0 h 6857999"/>
              <a:gd name="connsiteX78" fmla="*/ 2733870 w 6456673"/>
              <a:gd name="connsiteY78" fmla="*/ 0 h 6857999"/>
              <a:gd name="connsiteX79" fmla="*/ 6456673 w 6456673"/>
              <a:gd name="connsiteY79" fmla="*/ 0 h 6857999"/>
              <a:gd name="connsiteX80" fmla="*/ 6456673 w 6456673"/>
              <a:gd name="connsiteY80" fmla="*/ 1856904 h 6857999"/>
              <a:gd name="connsiteX81" fmla="*/ 6456673 w 6456673"/>
              <a:gd name="connsiteY81" fmla="*/ 6857999 h 6857999"/>
              <a:gd name="connsiteX82" fmla="*/ 818673 w 6456673"/>
              <a:gd name="connsiteY82" fmla="*/ 6857999 h 6857999"/>
              <a:gd name="connsiteX83" fmla="*/ 739464 w 6456673"/>
              <a:gd name="connsiteY83" fmla="*/ 6703345 h 6857999"/>
              <a:gd name="connsiteX84" fmla="*/ 0 w 6456673"/>
              <a:gd name="connsiteY84" fmla="*/ 3452303 h 6857999"/>
              <a:gd name="connsiteX85" fmla="*/ 739464 w 6456673"/>
              <a:gd name="connsiteY85" fmla="*/ 201263 h 6857999"/>
              <a:gd name="connsiteX86" fmla="*/ 842544 w 6456673"/>
              <a:gd name="connsiteY86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47847 w 6456673"/>
              <a:gd name="connsiteY17" fmla="*/ 550463 h 6857999"/>
              <a:gd name="connsiteX18" fmla="*/ 5630389 w 6456673"/>
              <a:gd name="connsiteY18" fmla="*/ 533006 h 6857999"/>
              <a:gd name="connsiteX19" fmla="*/ 5633136 w 6456673"/>
              <a:gd name="connsiteY19" fmla="*/ 523701 h 6857999"/>
              <a:gd name="connsiteX20" fmla="*/ 5618869 w 6456673"/>
              <a:gd name="connsiteY20" fmla="*/ 513421 h 6857999"/>
              <a:gd name="connsiteX21" fmla="*/ 6024297 w 6456673"/>
              <a:gd name="connsiteY21" fmla="*/ 435703 h 6857999"/>
              <a:gd name="connsiteX22" fmla="*/ 5960935 w 6456673"/>
              <a:gd name="connsiteY22" fmla="*/ 489140 h 6857999"/>
              <a:gd name="connsiteX23" fmla="*/ 5984242 w 6456673"/>
              <a:gd name="connsiteY23" fmla="*/ 515991 h 6857999"/>
              <a:gd name="connsiteX24" fmla="*/ 6023234 w 6456673"/>
              <a:gd name="connsiteY24" fmla="*/ 481784 h 6857999"/>
              <a:gd name="connsiteX25" fmla="*/ 6023234 w 6456673"/>
              <a:gd name="connsiteY25" fmla="*/ 629865 h 6857999"/>
              <a:gd name="connsiteX26" fmla="*/ 6062669 w 6456673"/>
              <a:gd name="connsiteY26" fmla="*/ 629865 h 6857999"/>
              <a:gd name="connsiteX27" fmla="*/ 6062669 w 6456673"/>
              <a:gd name="connsiteY27" fmla="*/ 435703 h 6857999"/>
              <a:gd name="connsiteX28" fmla="*/ 6024297 w 6456673"/>
              <a:gd name="connsiteY28" fmla="*/ 435703 h 6857999"/>
              <a:gd name="connsiteX29" fmla="*/ 5856897 w 6456673"/>
              <a:gd name="connsiteY29" fmla="*/ 434286 h 6857999"/>
              <a:gd name="connsiteX30" fmla="*/ 5830489 w 6456673"/>
              <a:gd name="connsiteY30" fmla="*/ 438008 h 6857999"/>
              <a:gd name="connsiteX31" fmla="*/ 5809309 w 6456673"/>
              <a:gd name="connsiteY31" fmla="*/ 449085 h 6857999"/>
              <a:gd name="connsiteX32" fmla="*/ 5794776 w 6456673"/>
              <a:gd name="connsiteY32" fmla="*/ 467518 h 6857999"/>
              <a:gd name="connsiteX33" fmla="*/ 5788484 w 6456673"/>
              <a:gd name="connsiteY33" fmla="*/ 493660 h 6857999"/>
              <a:gd name="connsiteX34" fmla="*/ 5829514 w 6456673"/>
              <a:gd name="connsiteY34" fmla="*/ 496673 h 6857999"/>
              <a:gd name="connsiteX35" fmla="*/ 5836781 w 6456673"/>
              <a:gd name="connsiteY35" fmla="*/ 479127 h 6857999"/>
              <a:gd name="connsiteX36" fmla="*/ 5854682 w 6456673"/>
              <a:gd name="connsiteY36" fmla="*/ 472037 h 6857999"/>
              <a:gd name="connsiteX37" fmla="*/ 5871342 w 6456673"/>
              <a:gd name="connsiteY37" fmla="*/ 477620 h 6857999"/>
              <a:gd name="connsiteX38" fmla="*/ 5878431 w 6456673"/>
              <a:gd name="connsiteY38" fmla="*/ 493040 h 6857999"/>
              <a:gd name="connsiteX39" fmla="*/ 5872671 w 6456673"/>
              <a:gd name="connsiteY39" fmla="*/ 508371 h 6857999"/>
              <a:gd name="connsiteX40" fmla="*/ 5861151 w 6456673"/>
              <a:gd name="connsiteY40" fmla="*/ 520157 h 6857999"/>
              <a:gd name="connsiteX41" fmla="*/ 5785914 w 6456673"/>
              <a:gd name="connsiteY41" fmla="*/ 587773 h 6857999"/>
              <a:gd name="connsiteX42" fmla="*/ 5785914 w 6456673"/>
              <a:gd name="connsiteY42" fmla="*/ 631284 h 6857999"/>
              <a:gd name="connsiteX43" fmla="*/ 5921234 w 6456673"/>
              <a:gd name="connsiteY43" fmla="*/ 631284 h 6857999"/>
              <a:gd name="connsiteX44" fmla="*/ 5921234 w 6456673"/>
              <a:gd name="connsiteY44" fmla="*/ 595128 h 6857999"/>
              <a:gd name="connsiteX45" fmla="*/ 5835274 w 6456673"/>
              <a:gd name="connsiteY45" fmla="*/ 595128 h 6857999"/>
              <a:gd name="connsiteX46" fmla="*/ 5894117 w 6456673"/>
              <a:gd name="connsiteY46" fmla="*/ 544527 h 6857999"/>
              <a:gd name="connsiteX47" fmla="*/ 5904219 w 6456673"/>
              <a:gd name="connsiteY47" fmla="*/ 534425 h 6857999"/>
              <a:gd name="connsiteX48" fmla="*/ 5912284 w 6456673"/>
              <a:gd name="connsiteY48" fmla="*/ 523081 h 6857999"/>
              <a:gd name="connsiteX49" fmla="*/ 5917601 w 6456673"/>
              <a:gd name="connsiteY49" fmla="*/ 509434 h 6857999"/>
              <a:gd name="connsiteX50" fmla="*/ 5919550 w 6456673"/>
              <a:gd name="connsiteY50" fmla="*/ 492597 h 6857999"/>
              <a:gd name="connsiteX51" fmla="*/ 5914765 w 6456673"/>
              <a:gd name="connsiteY51" fmla="*/ 467163 h 6857999"/>
              <a:gd name="connsiteX52" fmla="*/ 5901472 w 6456673"/>
              <a:gd name="connsiteY52" fmla="*/ 448997 h 6857999"/>
              <a:gd name="connsiteX53" fmla="*/ 5881533 w 6456673"/>
              <a:gd name="connsiteY53" fmla="*/ 438008 h 6857999"/>
              <a:gd name="connsiteX54" fmla="*/ 5856897 w 6456673"/>
              <a:gd name="connsiteY54" fmla="*/ 434286 h 6857999"/>
              <a:gd name="connsiteX55" fmla="*/ 5676914 w 6456673"/>
              <a:gd name="connsiteY55" fmla="*/ 552502 h 6857999"/>
              <a:gd name="connsiteX56" fmla="*/ 5620198 w 6456673"/>
              <a:gd name="connsiteY56" fmla="*/ 511561 h 6857999"/>
              <a:gd name="connsiteX57" fmla="*/ 5647935 w 6456673"/>
              <a:gd name="connsiteY57" fmla="*/ 515460 h 6857999"/>
              <a:gd name="connsiteX58" fmla="*/ 5676914 w 6456673"/>
              <a:gd name="connsiteY58" fmla="*/ 552502 h 6857999"/>
              <a:gd name="connsiteX59" fmla="*/ 5647847 w 6456673"/>
              <a:gd name="connsiteY59" fmla="*/ 416917 h 6857999"/>
              <a:gd name="connsiteX60" fmla="*/ 5633491 w 6456673"/>
              <a:gd name="connsiteY60" fmla="*/ 433046 h 6857999"/>
              <a:gd name="connsiteX61" fmla="*/ 5633402 w 6456673"/>
              <a:gd name="connsiteY61" fmla="*/ 433046 h 6857999"/>
              <a:gd name="connsiteX62" fmla="*/ 5547886 w 6456673"/>
              <a:gd name="connsiteY62" fmla="*/ 518562 h 6857999"/>
              <a:gd name="connsiteX63" fmla="*/ 5547886 w 6456673"/>
              <a:gd name="connsiteY63" fmla="*/ 518651 h 6857999"/>
              <a:gd name="connsiteX64" fmla="*/ 5531757 w 6456673"/>
              <a:gd name="connsiteY64" fmla="*/ 533007 h 6857999"/>
              <a:gd name="connsiteX65" fmla="*/ 5547886 w 6456673"/>
              <a:gd name="connsiteY65" fmla="*/ 547363 h 6857999"/>
              <a:gd name="connsiteX66" fmla="*/ 5547886 w 6456673"/>
              <a:gd name="connsiteY66" fmla="*/ 547452 h 6857999"/>
              <a:gd name="connsiteX67" fmla="*/ 5577130 w 6456673"/>
              <a:gd name="connsiteY67" fmla="*/ 605142 h 6857999"/>
              <a:gd name="connsiteX68" fmla="*/ 5585725 w 6456673"/>
              <a:gd name="connsiteY68" fmla="*/ 582013 h 6857999"/>
              <a:gd name="connsiteX69" fmla="*/ 5568799 w 6456673"/>
              <a:gd name="connsiteY69" fmla="*/ 533007 h 6857999"/>
              <a:gd name="connsiteX70" fmla="*/ 5647847 w 6456673"/>
              <a:gd name="connsiteY70" fmla="*/ 453959 h 6857999"/>
              <a:gd name="connsiteX71" fmla="*/ 5674698 w 6456673"/>
              <a:gd name="connsiteY71" fmla="*/ 458656 h 6857999"/>
              <a:gd name="connsiteX72" fmla="*/ 5662292 w 6456673"/>
              <a:gd name="connsiteY72" fmla="*/ 433046 h 6857999"/>
              <a:gd name="connsiteX73" fmla="*/ 5662203 w 6456673"/>
              <a:gd name="connsiteY73" fmla="*/ 433046 h 6857999"/>
              <a:gd name="connsiteX74" fmla="*/ 5662114 w 6456673"/>
              <a:gd name="connsiteY74" fmla="*/ 432957 h 6857999"/>
              <a:gd name="connsiteX75" fmla="*/ 5647847 w 6456673"/>
              <a:gd name="connsiteY75" fmla="*/ 416917 h 6857999"/>
              <a:gd name="connsiteX76" fmla="*/ 842544 w 6456673"/>
              <a:gd name="connsiteY76" fmla="*/ 0 h 6857999"/>
              <a:gd name="connsiteX77" fmla="*/ 2733870 w 6456673"/>
              <a:gd name="connsiteY77" fmla="*/ 0 h 6857999"/>
              <a:gd name="connsiteX78" fmla="*/ 6456673 w 6456673"/>
              <a:gd name="connsiteY78" fmla="*/ 0 h 6857999"/>
              <a:gd name="connsiteX79" fmla="*/ 6456673 w 6456673"/>
              <a:gd name="connsiteY79" fmla="*/ 1856904 h 6857999"/>
              <a:gd name="connsiteX80" fmla="*/ 6456673 w 6456673"/>
              <a:gd name="connsiteY80" fmla="*/ 6857999 h 6857999"/>
              <a:gd name="connsiteX81" fmla="*/ 818673 w 6456673"/>
              <a:gd name="connsiteY81" fmla="*/ 6857999 h 6857999"/>
              <a:gd name="connsiteX82" fmla="*/ 739464 w 6456673"/>
              <a:gd name="connsiteY82" fmla="*/ 6703345 h 6857999"/>
              <a:gd name="connsiteX83" fmla="*/ 0 w 6456673"/>
              <a:gd name="connsiteY83" fmla="*/ 3452303 h 6857999"/>
              <a:gd name="connsiteX84" fmla="*/ 739464 w 6456673"/>
              <a:gd name="connsiteY84" fmla="*/ 201263 h 6857999"/>
              <a:gd name="connsiteX85" fmla="*/ 842544 w 6456673"/>
              <a:gd name="connsiteY85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58393 w 6456673"/>
              <a:gd name="connsiteY13" fmla="*/ 532919 h 6857999"/>
              <a:gd name="connsiteX14" fmla="*/ 5647847 w 6456673"/>
              <a:gd name="connsiteY14" fmla="*/ 522373 h 6857999"/>
              <a:gd name="connsiteX15" fmla="*/ 5618869 w 6456673"/>
              <a:gd name="connsiteY15" fmla="*/ 513421 h 6857999"/>
              <a:gd name="connsiteX16" fmla="*/ 5675585 w 6456673"/>
              <a:gd name="connsiteY16" fmla="*/ 554363 h 6857999"/>
              <a:gd name="connsiteX17" fmla="*/ 5647847 w 6456673"/>
              <a:gd name="connsiteY17" fmla="*/ 550463 h 6857999"/>
              <a:gd name="connsiteX18" fmla="*/ 5633136 w 6456673"/>
              <a:gd name="connsiteY18" fmla="*/ 523701 h 6857999"/>
              <a:gd name="connsiteX19" fmla="*/ 5618869 w 6456673"/>
              <a:gd name="connsiteY19" fmla="*/ 513421 h 6857999"/>
              <a:gd name="connsiteX20" fmla="*/ 6024297 w 6456673"/>
              <a:gd name="connsiteY20" fmla="*/ 435703 h 6857999"/>
              <a:gd name="connsiteX21" fmla="*/ 5960935 w 6456673"/>
              <a:gd name="connsiteY21" fmla="*/ 489140 h 6857999"/>
              <a:gd name="connsiteX22" fmla="*/ 5984242 w 6456673"/>
              <a:gd name="connsiteY22" fmla="*/ 515991 h 6857999"/>
              <a:gd name="connsiteX23" fmla="*/ 6023234 w 6456673"/>
              <a:gd name="connsiteY23" fmla="*/ 481784 h 6857999"/>
              <a:gd name="connsiteX24" fmla="*/ 6023234 w 6456673"/>
              <a:gd name="connsiteY24" fmla="*/ 629865 h 6857999"/>
              <a:gd name="connsiteX25" fmla="*/ 6062669 w 6456673"/>
              <a:gd name="connsiteY25" fmla="*/ 629865 h 6857999"/>
              <a:gd name="connsiteX26" fmla="*/ 6062669 w 6456673"/>
              <a:gd name="connsiteY26" fmla="*/ 435703 h 6857999"/>
              <a:gd name="connsiteX27" fmla="*/ 6024297 w 6456673"/>
              <a:gd name="connsiteY27" fmla="*/ 435703 h 6857999"/>
              <a:gd name="connsiteX28" fmla="*/ 5856897 w 6456673"/>
              <a:gd name="connsiteY28" fmla="*/ 434286 h 6857999"/>
              <a:gd name="connsiteX29" fmla="*/ 5830489 w 6456673"/>
              <a:gd name="connsiteY29" fmla="*/ 438008 h 6857999"/>
              <a:gd name="connsiteX30" fmla="*/ 5809309 w 6456673"/>
              <a:gd name="connsiteY30" fmla="*/ 449085 h 6857999"/>
              <a:gd name="connsiteX31" fmla="*/ 5794776 w 6456673"/>
              <a:gd name="connsiteY31" fmla="*/ 467518 h 6857999"/>
              <a:gd name="connsiteX32" fmla="*/ 5788484 w 6456673"/>
              <a:gd name="connsiteY32" fmla="*/ 493660 h 6857999"/>
              <a:gd name="connsiteX33" fmla="*/ 5829514 w 6456673"/>
              <a:gd name="connsiteY33" fmla="*/ 496673 h 6857999"/>
              <a:gd name="connsiteX34" fmla="*/ 5836781 w 6456673"/>
              <a:gd name="connsiteY34" fmla="*/ 479127 h 6857999"/>
              <a:gd name="connsiteX35" fmla="*/ 5854682 w 6456673"/>
              <a:gd name="connsiteY35" fmla="*/ 472037 h 6857999"/>
              <a:gd name="connsiteX36" fmla="*/ 5871342 w 6456673"/>
              <a:gd name="connsiteY36" fmla="*/ 477620 h 6857999"/>
              <a:gd name="connsiteX37" fmla="*/ 5878431 w 6456673"/>
              <a:gd name="connsiteY37" fmla="*/ 493040 h 6857999"/>
              <a:gd name="connsiteX38" fmla="*/ 5872671 w 6456673"/>
              <a:gd name="connsiteY38" fmla="*/ 508371 h 6857999"/>
              <a:gd name="connsiteX39" fmla="*/ 5861151 w 6456673"/>
              <a:gd name="connsiteY39" fmla="*/ 520157 h 6857999"/>
              <a:gd name="connsiteX40" fmla="*/ 5785914 w 6456673"/>
              <a:gd name="connsiteY40" fmla="*/ 587773 h 6857999"/>
              <a:gd name="connsiteX41" fmla="*/ 5785914 w 6456673"/>
              <a:gd name="connsiteY41" fmla="*/ 631284 h 6857999"/>
              <a:gd name="connsiteX42" fmla="*/ 5921234 w 6456673"/>
              <a:gd name="connsiteY42" fmla="*/ 631284 h 6857999"/>
              <a:gd name="connsiteX43" fmla="*/ 5921234 w 6456673"/>
              <a:gd name="connsiteY43" fmla="*/ 595128 h 6857999"/>
              <a:gd name="connsiteX44" fmla="*/ 5835274 w 6456673"/>
              <a:gd name="connsiteY44" fmla="*/ 595128 h 6857999"/>
              <a:gd name="connsiteX45" fmla="*/ 5894117 w 6456673"/>
              <a:gd name="connsiteY45" fmla="*/ 544527 h 6857999"/>
              <a:gd name="connsiteX46" fmla="*/ 5904219 w 6456673"/>
              <a:gd name="connsiteY46" fmla="*/ 534425 h 6857999"/>
              <a:gd name="connsiteX47" fmla="*/ 5912284 w 6456673"/>
              <a:gd name="connsiteY47" fmla="*/ 523081 h 6857999"/>
              <a:gd name="connsiteX48" fmla="*/ 5917601 w 6456673"/>
              <a:gd name="connsiteY48" fmla="*/ 509434 h 6857999"/>
              <a:gd name="connsiteX49" fmla="*/ 5919550 w 6456673"/>
              <a:gd name="connsiteY49" fmla="*/ 492597 h 6857999"/>
              <a:gd name="connsiteX50" fmla="*/ 5914765 w 6456673"/>
              <a:gd name="connsiteY50" fmla="*/ 467163 h 6857999"/>
              <a:gd name="connsiteX51" fmla="*/ 5901472 w 6456673"/>
              <a:gd name="connsiteY51" fmla="*/ 448997 h 6857999"/>
              <a:gd name="connsiteX52" fmla="*/ 5881533 w 6456673"/>
              <a:gd name="connsiteY52" fmla="*/ 438008 h 6857999"/>
              <a:gd name="connsiteX53" fmla="*/ 5856897 w 6456673"/>
              <a:gd name="connsiteY53" fmla="*/ 434286 h 6857999"/>
              <a:gd name="connsiteX54" fmla="*/ 5676914 w 6456673"/>
              <a:gd name="connsiteY54" fmla="*/ 552502 h 6857999"/>
              <a:gd name="connsiteX55" fmla="*/ 5620198 w 6456673"/>
              <a:gd name="connsiteY55" fmla="*/ 511561 h 6857999"/>
              <a:gd name="connsiteX56" fmla="*/ 5647935 w 6456673"/>
              <a:gd name="connsiteY56" fmla="*/ 515460 h 6857999"/>
              <a:gd name="connsiteX57" fmla="*/ 5676914 w 6456673"/>
              <a:gd name="connsiteY57" fmla="*/ 552502 h 6857999"/>
              <a:gd name="connsiteX58" fmla="*/ 5647847 w 6456673"/>
              <a:gd name="connsiteY58" fmla="*/ 416917 h 6857999"/>
              <a:gd name="connsiteX59" fmla="*/ 5633491 w 6456673"/>
              <a:gd name="connsiteY59" fmla="*/ 433046 h 6857999"/>
              <a:gd name="connsiteX60" fmla="*/ 5633402 w 6456673"/>
              <a:gd name="connsiteY60" fmla="*/ 433046 h 6857999"/>
              <a:gd name="connsiteX61" fmla="*/ 5547886 w 6456673"/>
              <a:gd name="connsiteY61" fmla="*/ 518562 h 6857999"/>
              <a:gd name="connsiteX62" fmla="*/ 5547886 w 6456673"/>
              <a:gd name="connsiteY62" fmla="*/ 518651 h 6857999"/>
              <a:gd name="connsiteX63" fmla="*/ 5531757 w 6456673"/>
              <a:gd name="connsiteY63" fmla="*/ 533007 h 6857999"/>
              <a:gd name="connsiteX64" fmla="*/ 5547886 w 6456673"/>
              <a:gd name="connsiteY64" fmla="*/ 547363 h 6857999"/>
              <a:gd name="connsiteX65" fmla="*/ 5547886 w 6456673"/>
              <a:gd name="connsiteY65" fmla="*/ 547452 h 6857999"/>
              <a:gd name="connsiteX66" fmla="*/ 5577130 w 6456673"/>
              <a:gd name="connsiteY66" fmla="*/ 605142 h 6857999"/>
              <a:gd name="connsiteX67" fmla="*/ 5585725 w 6456673"/>
              <a:gd name="connsiteY67" fmla="*/ 582013 h 6857999"/>
              <a:gd name="connsiteX68" fmla="*/ 5568799 w 6456673"/>
              <a:gd name="connsiteY68" fmla="*/ 533007 h 6857999"/>
              <a:gd name="connsiteX69" fmla="*/ 5647847 w 6456673"/>
              <a:gd name="connsiteY69" fmla="*/ 453959 h 6857999"/>
              <a:gd name="connsiteX70" fmla="*/ 5674698 w 6456673"/>
              <a:gd name="connsiteY70" fmla="*/ 458656 h 6857999"/>
              <a:gd name="connsiteX71" fmla="*/ 5662292 w 6456673"/>
              <a:gd name="connsiteY71" fmla="*/ 433046 h 6857999"/>
              <a:gd name="connsiteX72" fmla="*/ 5662203 w 6456673"/>
              <a:gd name="connsiteY72" fmla="*/ 433046 h 6857999"/>
              <a:gd name="connsiteX73" fmla="*/ 5662114 w 6456673"/>
              <a:gd name="connsiteY73" fmla="*/ 432957 h 6857999"/>
              <a:gd name="connsiteX74" fmla="*/ 5647847 w 6456673"/>
              <a:gd name="connsiteY74" fmla="*/ 416917 h 6857999"/>
              <a:gd name="connsiteX75" fmla="*/ 842544 w 6456673"/>
              <a:gd name="connsiteY75" fmla="*/ 0 h 6857999"/>
              <a:gd name="connsiteX76" fmla="*/ 2733870 w 6456673"/>
              <a:gd name="connsiteY76" fmla="*/ 0 h 6857999"/>
              <a:gd name="connsiteX77" fmla="*/ 6456673 w 6456673"/>
              <a:gd name="connsiteY77" fmla="*/ 0 h 6857999"/>
              <a:gd name="connsiteX78" fmla="*/ 6456673 w 6456673"/>
              <a:gd name="connsiteY78" fmla="*/ 1856904 h 6857999"/>
              <a:gd name="connsiteX79" fmla="*/ 6456673 w 6456673"/>
              <a:gd name="connsiteY79" fmla="*/ 6857999 h 6857999"/>
              <a:gd name="connsiteX80" fmla="*/ 818673 w 6456673"/>
              <a:gd name="connsiteY80" fmla="*/ 6857999 h 6857999"/>
              <a:gd name="connsiteX81" fmla="*/ 739464 w 6456673"/>
              <a:gd name="connsiteY81" fmla="*/ 6703345 h 6857999"/>
              <a:gd name="connsiteX82" fmla="*/ 0 w 6456673"/>
              <a:gd name="connsiteY82" fmla="*/ 3452303 h 6857999"/>
              <a:gd name="connsiteX83" fmla="*/ 739464 w 6456673"/>
              <a:gd name="connsiteY83" fmla="*/ 201263 h 6857999"/>
              <a:gd name="connsiteX84" fmla="*/ 842544 w 6456673"/>
              <a:gd name="connsiteY84" fmla="*/ 0 h 6857999"/>
              <a:gd name="connsiteX0" fmla="*/ 5647847 w 6456673"/>
              <a:gd name="connsiteY0" fmla="*/ 522373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47847 w 6456673"/>
              <a:gd name="connsiteY13" fmla="*/ 522373 h 6857999"/>
              <a:gd name="connsiteX14" fmla="*/ 5618869 w 6456673"/>
              <a:gd name="connsiteY14" fmla="*/ 513421 h 6857999"/>
              <a:gd name="connsiteX15" fmla="*/ 5675585 w 6456673"/>
              <a:gd name="connsiteY15" fmla="*/ 554363 h 6857999"/>
              <a:gd name="connsiteX16" fmla="*/ 5647847 w 6456673"/>
              <a:gd name="connsiteY16" fmla="*/ 550463 h 6857999"/>
              <a:gd name="connsiteX17" fmla="*/ 5633136 w 6456673"/>
              <a:gd name="connsiteY17" fmla="*/ 523701 h 6857999"/>
              <a:gd name="connsiteX18" fmla="*/ 5618869 w 6456673"/>
              <a:gd name="connsiteY18" fmla="*/ 513421 h 6857999"/>
              <a:gd name="connsiteX19" fmla="*/ 6024297 w 6456673"/>
              <a:gd name="connsiteY19" fmla="*/ 435703 h 6857999"/>
              <a:gd name="connsiteX20" fmla="*/ 5960935 w 6456673"/>
              <a:gd name="connsiteY20" fmla="*/ 489140 h 6857999"/>
              <a:gd name="connsiteX21" fmla="*/ 5984242 w 6456673"/>
              <a:gd name="connsiteY21" fmla="*/ 515991 h 6857999"/>
              <a:gd name="connsiteX22" fmla="*/ 6023234 w 6456673"/>
              <a:gd name="connsiteY22" fmla="*/ 481784 h 6857999"/>
              <a:gd name="connsiteX23" fmla="*/ 6023234 w 6456673"/>
              <a:gd name="connsiteY23" fmla="*/ 629865 h 6857999"/>
              <a:gd name="connsiteX24" fmla="*/ 6062669 w 6456673"/>
              <a:gd name="connsiteY24" fmla="*/ 629865 h 6857999"/>
              <a:gd name="connsiteX25" fmla="*/ 6062669 w 6456673"/>
              <a:gd name="connsiteY25" fmla="*/ 435703 h 6857999"/>
              <a:gd name="connsiteX26" fmla="*/ 6024297 w 6456673"/>
              <a:gd name="connsiteY26" fmla="*/ 435703 h 6857999"/>
              <a:gd name="connsiteX27" fmla="*/ 5856897 w 6456673"/>
              <a:gd name="connsiteY27" fmla="*/ 434286 h 6857999"/>
              <a:gd name="connsiteX28" fmla="*/ 5830489 w 6456673"/>
              <a:gd name="connsiteY28" fmla="*/ 438008 h 6857999"/>
              <a:gd name="connsiteX29" fmla="*/ 5809309 w 6456673"/>
              <a:gd name="connsiteY29" fmla="*/ 449085 h 6857999"/>
              <a:gd name="connsiteX30" fmla="*/ 5794776 w 6456673"/>
              <a:gd name="connsiteY30" fmla="*/ 467518 h 6857999"/>
              <a:gd name="connsiteX31" fmla="*/ 5788484 w 6456673"/>
              <a:gd name="connsiteY31" fmla="*/ 493660 h 6857999"/>
              <a:gd name="connsiteX32" fmla="*/ 5829514 w 6456673"/>
              <a:gd name="connsiteY32" fmla="*/ 496673 h 6857999"/>
              <a:gd name="connsiteX33" fmla="*/ 5836781 w 6456673"/>
              <a:gd name="connsiteY33" fmla="*/ 479127 h 6857999"/>
              <a:gd name="connsiteX34" fmla="*/ 5854682 w 6456673"/>
              <a:gd name="connsiteY34" fmla="*/ 472037 h 6857999"/>
              <a:gd name="connsiteX35" fmla="*/ 5871342 w 6456673"/>
              <a:gd name="connsiteY35" fmla="*/ 477620 h 6857999"/>
              <a:gd name="connsiteX36" fmla="*/ 5878431 w 6456673"/>
              <a:gd name="connsiteY36" fmla="*/ 493040 h 6857999"/>
              <a:gd name="connsiteX37" fmla="*/ 5872671 w 6456673"/>
              <a:gd name="connsiteY37" fmla="*/ 508371 h 6857999"/>
              <a:gd name="connsiteX38" fmla="*/ 5861151 w 6456673"/>
              <a:gd name="connsiteY38" fmla="*/ 520157 h 6857999"/>
              <a:gd name="connsiteX39" fmla="*/ 5785914 w 6456673"/>
              <a:gd name="connsiteY39" fmla="*/ 587773 h 6857999"/>
              <a:gd name="connsiteX40" fmla="*/ 5785914 w 6456673"/>
              <a:gd name="connsiteY40" fmla="*/ 631284 h 6857999"/>
              <a:gd name="connsiteX41" fmla="*/ 5921234 w 6456673"/>
              <a:gd name="connsiteY41" fmla="*/ 631284 h 6857999"/>
              <a:gd name="connsiteX42" fmla="*/ 5921234 w 6456673"/>
              <a:gd name="connsiteY42" fmla="*/ 595128 h 6857999"/>
              <a:gd name="connsiteX43" fmla="*/ 5835274 w 6456673"/>
              <a:gd name="connsiteY43" fmla="*/ 595128 h 6857999"/>
              <a:gd name="connsiteX44" fmla="*/ 5894117 w 6456673"/>
              <a:gd name="connsiteY44" fmla="*/ 544527 h 6857999"/>
              <a:gd name="connsiteX45" fmla="*/ 5904219 w 6456673"/>
              <a:gd name="connsiteY45" fmla="*/ 534425 h 6857999"/>
              <a:gd name="connsiteX46" fmla="*/ 5912284 w 6456673"/>
              <a:gd name="connsiteY46" fmla="*/ 523081 h 6857999"/>
              <a:gd name="connsiteX47" fmla="*/ 5917601 w 6456673"/>
              <a:gd name="connsiteY47" fmla="*/ 509434 h 6857999"/>
              <a:gd name="connsiteX48" fmla="*/ 5919550 w 6456673"/>
              <a:gd name="connsiteY48" fmla="*/ 492597 h 6857999"/>
              <a:gd name="connsiteX49" fmla="*/ 5914765 w 6456673"/>
              <a:gd name="connsiteY49" fmla="*/ 467163 h 6857999"/>
              <a:gd name="connsiteX50" fmla="*/ 5901472 w 6456673"/>
              <a:gd name="connsiteY50" fmla="*/ 448997 h 6857999"/>
              <a:gd name="connsiteX51" fmla="*/ 5881533 w 6456673"/>
              <a:gd name="connsiteY51" fmla="*/ 438008 h 6857999"/>
              <a:gd name="connsiteX52" fmla="*/ 5856897 w 6456673"/>
              <a:gd name="connsiteY52" fmla="*/ 434286 h 6857999"/>
              <a:gd name="connsiteX53" fmla="*/ 5676914 w 6456673"/>
              <a:gd name="connsiteY53" fmla="*/ 552502 h 6857999"/>
              <a:gd name="connsiteX54" fmla="*/ 5620198 w 6456673"/>
              <a:gd name="connsiteY54" fmla="*/ 511561 h 6857999"/>
              <a:gd name="connsiteX55" fmla="*/ 5647935 w 6456673"/>
              <a:gd name="connsiteY55" fmla="*/ 515460 h 6857999"/>
              <a:gd name="connsiteX56" fmla="*/ 5676914 w 6456673"/>
              <a:gd name="connsiteY56" fmla="*/ 552502 h 6857999"/>
              <a:gd name="connsiteX57" fmla="*/ 5647847 w 6456673"/>
              <a:gd name="connsiteY57" fmla="*/ 416917 h 6857999"/>
              <a:gd name="connsiteX58" fmla="*/ 5633491 w 6456673"/>
              <a:gd name="connsiteY58" fmla="*/ 433046 h 6857999"/>
              <a:gd name="connsiteX59" fmla="*/ 5633402 w 6456673"/>
              <a:gd name="connsiteY59" fmla="*/ 433046 h 6857999"/>
              <a:gd name="connsiteX60" fmla="*/ 5547886 w 6456673"/>
              <a:gd name="connsiteY60" fmla="*/ 518562 h 6857999"/>
              <a:gd name="connsiteX61" fmla="*/ 5547886 w 6456673"/>
              <a:gd name="connsiteY61" fmla="*/ 518651 h 6857999"/>
              <a:gd name="connsiteX62" fmla="*/ 5531757 w 6456673"/>
              <a:gd name="connsiteY62" fmla="*/ 533007 h 6857999"/>
              <a:gd name="connsiteX63" fmla="*/ 5547886 w 6456673"/>
              <a:gd name="connsiteY63" fmla="*/ 547363 h 6857999"/>
              <a:gd name="connsiteX64" fmla="*/ 5547886 w 6456673"/>
              <a:gd name="connsiteY64" fmla="*/ 547452 h 6857999"/>
              <a:gd name="connsiteX65" fmla="*/ 5577130 w 6456673"/>
              <a:gd name="connsiteY65" fmla="*/ 605142 h 6857999"/>
              <a:gd name="connsiteX66" fmla="*/ 5585725 w 6456673"/>
              <a:gd name="connsiteY66" fmla="*/ 582013 h 6857999"/>
              <a:gd name="connsiteX67" fmla="*/ 5568799 w 6456673"/>
              <a:gd name="connsiteY67" fmla="*/ 533007 h 6857999"/>
              <a:gd name="connsiteX68" fmla="*/ 5647847 w 6456673"/>
              <a:gd name="connsiteY68" fmla="*/ 453959 h 6857999"/>
              <a:gd name="connsiteX69" fmla="*/ 5674698 w 6456673"/>
              <a:gd name="connsiteY69" fmla="*/ 458656 h 6857999"/>
              <a:gd name="connsiteX70" fmla="*/ 5662292 w 6456673"/>
              <a:gd name="connsiteY70" fmla="*/ 433046 h 6857999"/>
              <a:gd name="connsiteX71" fmla="*/ 5662203 w 6456673"/>
              <a:gd name="connsiteY71" fmla="*/ 433046 h 6857999"/>
              <a:gd name="connsiteX72" fmla="*/ 5662114 w 6456673"/>
              <a:gd name="connsiteY72" fmla="*/ 432957 h 6857999"/>
              <a:gd name="connsiteX73" fmla="*/ 5647847 w 6456673"/>
              <a:gd name="connsiteY73" fmla="*/ 416917 h 6857999"/>
              <a:gd name="connsiteX74" fmla="*/ 842544 w 6456673"/>
              <a:gd name="connsiteY74" fmla="*/ 0 h 6857999"/>
              <a:gd name="connsiteX75" fmla="*/ 2733870 w 6456673"/>
              <a:gd name="connsiteY75" fmla="*/ 0 h 6857999"/>
              <a:gd name="connsiteX76" fmla="*/ 6456673 w 6456673"/>
              <a:gd name="connsiteY76" fmla="*/ 0 h 6857999"/>
              <a:gd name="connsiteX77" fmla="*/ 6456673 w 6456673"/>
              <a:gd name="connsiteY77" fmla="*/ 1856904 h 6857999"/>
              <a:gd name="connsiteX78" fmla="*/ 6456673 w 6456673"/>
              <a:gd name="connsiteY78" fmla="*/ 6857999 h 6857999"/>
              <a:gd name="connsiteX79" fmla="*/ 818673 w 6456673"/>
              <a:gd name="connsiteY79" fmla="*/ 6857999 h 6857999"/>
              <a:gd name="connsiteX80" fmla="*/ 739464 w 6456673"/>
              <a:gd name="connsiteY80" fmla="*/ 6703345 h 6857999"/>
              <a:gd name="connsiteX81" fmla="*/ 0 w 6456673"/>
              <a:gd name="connsiteY81" fmla="*/ 3452303 h 6857999"/>
              <a:gd name="connsiteX82" fmla="*/ 739464 w 6456673"/>
              <a:gd name="connsiteY82" fmla="*/ 201263 h 6857999"/>
              <a:gd name="connsiteX83" fmla="*/ 842544 w 6456673"/>
              <a:gd name="connsiteY83" fmla="*/ 0 h 6857999"/>
              <a:gd name="connsiteX0" fmla="*/ 5658371 w 6456673"/>
              <a:gd name="connsiteY0" fmla="*/ 532985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58371 w 6456673"/>
              <a:gd name="connsiteY12" fmla="*/ 532985 h 6857999"/>
              <a:gd name="connsiteX13" fmla="*/ 5618869 w 6456673"/>
              <a:gd name="connsiteY13" fmla="*/ 513421 h 6857999"/>
              <a:gd name="connsiteX14" fmla="*/ 5675585 w 6456673"/>
              <a:gd name="connsiteY14" fmla="*/ 554363 h 6857999"/>
              <a:gd name="connsiteX15" fmla="*/ 5647847 w 6456673"/>
              <a:gd name="connsiteY15" fmla="*/ 550463 h 6857999"/>
              <a:gd name="connsiteX16" fmla="*/ 5633136 w 6456673"/>
              <a:gd name="connsiteY16" fmla="*/ 523701 h 6857999"/>
              <a:gd name="connsiteX17" fmla="*/ 5618869 w 6456673"/>
              <a:gd name="connsiteY17" fmla="*/ 513421 h 6857999"/>
              <a:gd name="connsiteX18" fmla="*/ 6024297 w 6456673"/>
              <a:gd name="connsiteY18" fmla="*/ 435703 h 6857999"/>
              <a:gd name="connsiteX19" fmla="*/ 5960935 w 6456673"/>
              <a:gd name="connsiteY19" fmla="*/ 489140 h 6857999"/>
              <a:gd name="connsiteX20" fmla="*/ 5984242 w 6456673"/>
              <a:gd name="connsiteY20" fmla="*/ 515991 h 6857999"/>
              <a:gd name="connsiteX21" fmla="*/ 6023234 w 6456673"/>
              <a:gd name="connsiteY21" fmla="*/ 481784 h 6857999"/>
              <a:gd name="connsiteX22" fmla="*/ 6023234 w 6456673"/>
              <a:gd name="connsiteY22" fmla="*/ 629865 h 6857999"/>
              <a:gd name="connsiteX23" fmla="*/ 6062669 w 6456673"/>
              <a:gd name="connsiteY23" fmla="*/ 629865 h 6857999"/>
              <a:gd name="connsiteX24" fmla="*/ 6062669 w 6456673"/>
              <a:gd name="connsiteY24" fmla="*/ 435703 h 6857999"/>
              <a:gd name="connsiteX25" fmla="*/ 6024297 w 6456673"/>
              <a:gd name="connsiteY25" fmla="*/ 435703 h 6857999"/>
              <a:gd name="connsiteX26" fmla="*/ 5856897 w 6456673"/>
              <a:gd name="connsiteY26" fmla="*/ 434286 h 6857999"/>
              <a:gd name="connsiteX27" fmla="*/ 5830489 w 6456673"/>
              <a:gd name="connsiteY27" fmla="*/ 438008 h 6857999"/>
              <a:gd name="connsiteX28" fmla="*/ 5809309 w 6456673"/>
              <a:gd name="connsiteY28" fmla="*/ 449085 h 6857999"/>
              <a:gd name="connsiteX29" fmla="*/ 5794776 w 6456673"/>
              <a:gd name="connsiteY29" fmla="*/ 467518 h 6857999"/>
              <a:gd name="connsiteX30" fmla="*/ 5788484 w 6456673"/>
              <a:gd name="connsiteY30" fmla="*/ 493660 h 6857999"/>
              <a:gd name="connsiteX31" fmla="*/ 5829514 w 6456673"/>
              <a:gd name="connsiteY31" fmla="*/ 496673 h 6857999"/>
              <a:gd name="connsiteX32" fmla="*/ 5836781 w 6456673"/>
              <a:gd name="connsiteY32" fmla="*/ 479127 h 6857999"/>
              <a:gd name="connsiteX33" fmla="*/ 5854682 w 6456673"/>
              <a:gd name="connsiteY33" fmla="*/ 472037 h 6857999"/>
              <a:gd name="connsiteX34" fmla="*/ 5871342 w 6456673"/>
              <a:gd name="connsiteY34" fmla="*/ 477620 h 6857999"/>
              <a:gd name="connsiteX35" fmla="*/ 5878431 w 6456673"/>
              <a:gd name="connsiteY35" fmla="*/ 493040 h 6857999"/>
              <a:gd name="connsiteX36" fmla="*/ 5872671 w 6456673"/>
              <a:gd name="connsiteY36" fmla="*/ 508371 h 6857999"/>
              <a:gd name="connsiteX37" fmla="*/ 5861151 w 6456673"/>
              <a:gd name="connsiteY37" fmla="*/ 520157 h 6857999"/>
              <a:gd name="connsiteX38" fmla="*/ 5785914 w 6456673"/>
              <a:gd name="connsiteY38" fmla="*/ 587773 h 6857999"/>
              <a:gd name="connsiteX39" fmla="*/ 5785914 w 6456673"/>
              <a:gd name="connsiteY39" fmla="*/ 631284 h 6857999"/>
              <a:gd name="connsiteX40" fmla="*/ 5921234 w 6456673"/>
              <a:gd name="connsiteY40" fmla="*/ 631284 h 6857999"/>
              <a:gd name="connsiteX41" fmla="*/ 5921234 w 6456673"/>
              <a:gd name="connsiteY41" fmla="*/ 595128 h 6857999"/>
              <a:gd name="connsiteX42" fmla="*/ 5835274 w 6456673"/>
              <a:gd name="connsiteY42" fmla="*/ 595128 h 6857999"/>
              <a:gd name="connsiteX43" fmla="*/ 5894117 w 6456673"/>
              <a:gd name="connsiteY43" fmla="*/ 544527 h 6857999"/>
              <a:gd name="connsiteX44" fmla="*/ 5904219 w 6456673"/>
              <a:gd name="connsiteY44" fmla="*/ 534425 h 6857999"/>
              <a:gd name="connsiteX45" fmla="*/ 5912284 w 6456673"/>
              <a:gd name="connsiteY45" fmla="*/ 523081 h 6857999"/>
              <a:gd name="connsiteX46" fmla="*/ 5917601 w 6456673"/>
              <a:gd name="connsiteY46" fmla="*/ 509434 h 6857999"/>
              <a:gd name="connsiteX47" fmla="*/ 5919550 w 6456673"/>
              <a:gd name="connsiteY47" fmla="*/ 492597 h 6857999"/>
              <a:gd name="connsiteX48" fmla="*/ 5914765 w 6456673"/>
              <a:gd name="connsiteY48" fmla="*/ 467163 h 6857999"/>
              <a:gd name="connsiteX49" fmla="*/ 5901472 w 6456673"/>
              <a:gd name="connsiteY49" fmla="*/ 448997 h 6857999"/>
              <a:gd name="connsiteX50" fmla="*/ 5881533 w 6456673"/>
              <a:gd name="connsiteY50" fmla="*/ 438008 h 6857999"/>
              <a:gd name="connsiteX51" fmla="*/ 5856897 w 6456673"/>
              <a:gd name="connsiteY51" fmla="*/ 434286 h 6857999"/>
              <a:gd name="connsiteX52" fmla="*/ 5676914 w 6456673"/>
              <a:gd name="connsiteY52" fmla="*/ 552502 h 6857999"/>
              <a:gd name="connsiteX53" fmla="*/ 5620198 w 6456673"/>
              <a:gd name="connsiteY53" fmla="*/ 511561 h 6857999"/>
              <a:gd name="connsiteX54" fmla="*/ 5647935 w 6456673"/>
              <a:gd name="connsiteY54" fmla="*/ 515460 h 6857999"/>
              <a:gd name="connsiteX55" fmla="*/ 5676914 w 6456673"/>
              <a:gd name="connsiteY55" fmla="*/ 552502 h 6857999"/>
              <a:gd name="connsiteX56" fmla="*/ 5647847 w 6456673"/>
              <a:gd name="connsiteY56" fmla="*/ 416917 h 6857999"/>
              <a:gd name="connsiteX57" fmla="*/ 5633491 w 6456673"/>
              <a:gd name="connsiteY57" fmla="*/ 433046 h 6857999"/>
              <a:gd name="connsiteX58" fmla="*/ 5633402 w 6456673"/>
              <a:gd name="connsiteY58" fmla="*/ 433046 h 6857999"/>
              <a:gd name="connsiteX59" fmla="*/ 5547886 w 6456673"/>
              <a:gd name="connsiteY59" fmla="*/ 518562 h 6857999"/>
              <a:gd name="connsiteX60" fmla="*/ 5547886 w 6456673"/>
              <a:gd name="connsiteY60" fmla="*/ 518651 h 6857999"/>
              <a:gd name="connsiteX61" fmla="*/ 5531757 w 6456673"/>
              <a:gd name="connsiteY61" fmla="*/ 533007 h 6857999"/>
              <a:gd name="connsiteX62" fmla="*/ 5547886 w 6456673"/>
              <a:gd name="connsiteY62" fmla="*/ 547363 h 6857999"/>
              <a:gd name="connsiteX63" fmla="*/ 5547886 w 6456673"/>
              <a:gd name="connsiteY63" fmla="*/ 547452 h 6857999"/>
              <a:gd name="connsiteX64" fmla="*/ 5577130 w 6456673"/>
              <a:gd name="connsiteY64" fmla="*/ 605142 h 6857999"/>
              <a:gd name="connsiteX65" fmla="*/ 5585725 w 6456673"/>
              <a:gd name="connsiteY65" fmla="*/ 582013 h 6857999"/>
              <a:gd name="connsiteX66" fmla="*/ 5568799 w 6456673"/>
              <a:gd name="connsiteY66" fmla="*/ 533007 h 6857999"/>
              <a:gd name="connsiteX67" fmla="*/ 5647847 w 6456673"/>
              <a:gd name="connsiteY67" fmla="*/ 453959 h 6857999"/>
              <a:gd name="connsiteX68" fmla="*/ 5674698 w 6456673"/>
              <a:gd name="connsiteY68" fmla="*/ 458656 h 6857999"/>
              <a:gd name="connsiteX69" fmla="*/ 5662292 w 6456673"/>
              <a:gd name="connsiteY69" fmla="*/ 433046 h 6857999"/>
              <a:gd name="connsiteX70" fmla="*/ 5662203 w 6456673"/>
              <a:gd name="connsiteY70" fmla="*/ 433046 h 6857999"/>
              <a:gd name="connsiteX71" fmla="*/ 5662114 w 6456673"/>
              <a:gd name="connsiteY71" fmla="*/ 432957 h 6857999"/>
              <a:gd name="connsiteX72" fmla="*/ 5647847 w 6456673"/>
              <a:gd name="connsiteY72" fmla="*/ 416917 h 6857999"/>
              <a:gd name="connsiteX73" fmla="*/ 842544 w 6456673"/>
              <a:gd name="connsiteY73" fmla="*/ 0 h 6857999"/>
              <a:gd name="connsiteX74" fmla="*/ 2733870 w 6456673"/>
              <a:gd name="connsiteY74" fmla="*/ 0 h 6857999"/>
              <a:gd name="connsiteX75" fmla="*/ 6456673 w 6456673"/>
              <a:gd name="connsiteY75" fmla="*/ 0 h 6857999"/>
              <a:gd name="connsiteX76" fmla="*/ 6456673 w 6456673"/>
              <a:gd name="connsiteY76" fmla="*/ 1856904 h 6857999"/>
              <a:gd name="connsiteX77" fmla="*/ 6456673 w 6456673"/>
              <a:gd name="connsiteY77" fmla="*/ 6857999 h 6857999"/>
              <a:gd name="connsiteX78" fmla="*/ 818673 w 6456673"/>
              <a:gd name="connsiteY78" fmla="*/ 6857999 h 6857999"/>
              <a:gd name="connsiteX79" fmla="*/ 739464 w 6456673"/>
              <a:gd name="connsiteY79" fmla="*/ 6703345 h 6857999"/>
              <a:gd name="connsiteX80" fmla="*/ 0 w 6456673"/>
              <a:gd name="connsiteY80" fmla="*/ 3452303 h 6857999"/>
              <a:gd name="connsiteX81" fmla="*/ 739464 w 6456673"/>
              <a:gd name="connsiteY81" fmla="*/ 201263 h 6857999"/>
              <a:gd name="connsiteX82" fmla="*/ 842544 w 6456673"/>
              <a:gd name="connsiteY82" fmla="*/ 0 h 6857999"/>
              <a:gd name="connsiteX0" fmla="*/ 5658393 w 6456673"/>
              <a:gd name="connsiteY0" fmla="*/ 533006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58393 w 6456673"/>
              <a:gd name="connsiteY11" fmla="*/ 533006 h 6857999"/>
              <a:gd name="connsiteX12" fmla="*/ 5618869 w 6456673"/>
              <a:gd name="connsiteY12" fmla="*/ 513421 h 6857999"/>
              <a:gd name="connsiteX13" fmla="*/ 5675585 w 6456673"/>
              <a:gd name="connsiteY13" fmla="*/ 554363 h 6857999"/>
              <a:gd name="connsiteX14" fmla="*/ 5647847 w 6456673"/>
              <a:gd name="connsiteY14" fmla="*/ 550463 h 6857999"/>
              <a:gd name="connsiteX15" fmla="*/ 5633136 w 6456673"/>
              <a:gd name="connsiteY15" fmla="*/ 523701 h 6857999"/>
              <a:gd name="connsiteX16" fmla="*/ 5618869 w 6456673"/>
              <a:gd name="connsiteY16" fmla="*/ 513421 h 6857999"/>
              <a:gd name="connsiteX17" fmla="*/ 6024297 w 6456673"/>
              <a:gd name="connsiteY17" fmla="*/ 435703 h 6857999"/>
              <a:gd name="connsiteX18" fmla="*/ 5960935 w 6456673"/>
              <a:gd name="connsiteY18" fmla="*/ 489140 h 6857999"/>
              <a:gd name="connsiteX19" fmla="*/ 5984242 w 6456673"/>
              <a:gd name="connsiteY19" fmla="*/ 515991 h 6857999"/>
              <a:gd name="connsiteX20" fmla="*/ 6023234 w 6456673"/>
              <a:gd name="connsiteY20" fmla="*/ 481784 h 6857999"/>
              <a:gd name="connsiteX21" fmla="*/ 6023234 w 6456673"/>
              <a:gd name="connsiteY21" fmla="*/ 629865 h 6857999"/>
              <a:gd name="connsiteX22" fmla="*/ 6062669 w 6456673"/>
              <a:gd name="connsiteY22" fmla="*/ 629865 h 6857999"/>
              <a:gd name="connsiteX23" fmla="*/ 6062669 w 6456673"/>
              <a:gd name="connsiteY23" fmla="*/ 435703 h 6857999"/>
              <a:gd name="connsiteX24" fmla="*/ 6024297 w 6456673"/>
              <a:gd name="connsiteY24" fmla="*/ 435703 h 6857999"/>
              <a:gd name="connsiteX25" fmla="*/ 5856897 w 6456673"/>
              <a:gd name="connsiteY25" fmla="*/ 434286 h 6857999"/>
              <a:gd name="connsiteX26" fmla="*/ 5830489 w 6456673"/>
              <a:gd name="connsiteY26" fmla="*/ 438008 h 6857999"/>
              <a:gd name="connsiteX27" fmla="*/ 5809309 w 6456673"/>
              <a:gd name="connsiteY27" fmla="*/ 449085 h 6857999"/>
              <a:gd name="connsiteX28" fmla="*/ 5794776 w 6456673"/>
              <a:gd name="connsiteY28" fmla="*/ 467518 h 6857999"/>
              <a:gd name="connsiteX29" fmla="*/ 5788484 w 6456673"/>
              <a:gd name="connsiteY29" fmla="*/ 493660 h 6857999"/>
              <a:gd name="connsiteX30" fmla="*/ 5829514 w 6456673"/>
              <a:gd name="connsiteY30" fmla="*/ 496673 h 6857999"/>
              <a:gd name="connsiteX31" fmla="*/ 5836781 w 6456673"/>
              <a:gd name="connsiteY31" fmla="*/ 479127 h 6857999"/>
              <a:gd name="connsiteX32" fmla="*/ 5854682 w 6456673"/>
              <a:gd name="connsiteY32" fmla="*/ 472037 h 6857999"/>
              <a:gd name="connsiteX33" fmla="*/ 5871342 w 6456673"/>
              <a:gd name="connsiteY33" fmla="*/ 477620 h 6857999"/>
              <a:gd name="connsiteX34" fmla="*/ 5878431 w 6456673"/>
              <a:gd name="connsiteY34" fmla="*/ 493040 h 6857999"/>
              <a:gd name="connsiteX35" fmla="*/ 5872671 w 6456673"/>
              <a:gd name="connsiteY35" fmla="*/ 508371 h 6857999"/>
              <a:gd name="connsiteX36" fmla="*/ 5861151 w 6456673"/>
              <a:gd name="connsiteY36" fmla="*/ 520157 h 6857999"/>
              <a:gd name="connsiteX37" fmla="*/ 5785914 w 6456673"/>
              <a:gd name="connsiteY37" fmla="*/ 587773 h 6857999"/>
              <a:gd name="connsiteX38" fmla="*/ 5785914 w 6456673"/>
              <a:gd name="connsiteY38" fmla="*/ 631284 h 6857999"/>
              <a:gd name="connsiteX39" fmla="*/ 5921234 w 6456673"/>
              <a:gd name="connsiteY39" fmla="*/ 631284 h 6857999"/>
              <a:gd name="connsiteX40" fmla="*/ 5921234 w 6456673"/>
              <a:gd name="connsiteY40" fmla="*/ 595128 h 6857999"/>
              <a:gd name="connsiteX41" fmla="*/ 5835274 w 6456673"/>
              <a:gd name="connsiteY41" fmla="*/ 595128 h 6857999"/>
              <a:gd name="connsiteX42" fmla="*/ 5894117 w 6456673"/>
              <a:gd name="connsiteY42" fmla="*/ 544527 h 6857999"/>
              <a:gd name="connsiteX43" fmla="*/ 5904219 w 6456673"/>
              <a:gd name="connsiteY43" fmla="*/ 534425 h 6857999"/>
              <a:gd name="connsiteX44" fmla="*/ 5912284 w 6456673"/>
              <a:gd name="connsiteY44" fmla="*/ 523081 h 6857999"/>
              <a:gd name="connsiteX45" fmla="*/ 5917601 w 6456673"/>
              <a:gd name="connsiteY45" fmla="*/ 509434 h 6857999"/>
              <a:gd name="connsiteX46" fmla="*/ 5919550 w 6456673"/>
              <a:gd name="connsiteY46" fmla="*/ 492597 h 6857999"/>
              <a:gd name="connsiteX47" fmla="*/ 5914765 w 6456673"/>
              <a:gd name="connsiteY47" fmla="*/ 467163 h 6857999"/>
              <a:gd name="connsiteX48" fmla="*/ 5901472 w 6456673"/>
              <a:gd name="connsiteY48" fmla="*/ 448997 h 6857999"/>
              <a:gd name="connsiteX49" fmla="*/ 5881533 w 6456673"/>
              <a:gd name="connsiteY49" fmla="*/ 438008 h 6857999"/>
              <a:gd name="connsiteX50" fmla="*/ 5856897 w 6456673"/>
              <a:gd name="connsiteY50" fmla="*/ 434286 h 6857999"/>
              <a:gd name="connsiteX51" fmla="*/ 5676914 w 6456673"/>
              <a:gd name="connsiteY51" fmla="*/ 552502 h 6857999"/>
              <a:gd name="connsiteX52" fmla="*/ 5620198 w 6456673"/>
              <a:gd name="connsiteY52" fmla="*/ 511561 h 6857999"/>
              <a:gd name="connsiteX53" fmla="*/ 5647935 w 6456673"/>
              <a:gd name="connsiteY53" fmla="*/ 515460 h 6857999"/>
              <a:gd name="connsiteX54" fmla="*/ 5676914 w 6456673"/>
              <a:gd name="connsiteY54" fmla="*/ 552502 h 6857999"/>
              <a:gd name="connsiteX55" fmla="*/ 5647847 w 6456673"/>
              <a:gd name="connsiteY55" fmla="*/ 416917 h 6857999"/>
              <a:gd name="connsiteX56" fmla="*/ 5633491 w 6456673"/>
              <a:gd name="connsiteY56" fmla="*/ 433046 h 6857999"/>
              <a:gd name="connsiteX57" fmla="*/ 5633402 w 6456673"/>
              <a:gd name="connsiteY57" fmla="*/ 433046 h 6857999"/>
              <a:gd name="connsiteX58" fmla="*/ 5547886 w 6456673"/>
              <a:gd name="connsiteY58" fmla="*/ 518562 h 6857999"/>
              <a:gd name="connsiteX59" fmla="*/ 5547886 w 6456673"/>
              <a:gd name="connsiteY59" fmla="*/ 518651 h 6857999"/>
              <a:gd name="connsiteX60" fmla="*/ 5531757 w 6456673"/>
              <a:gd name="connsiteY60" fmla="*/ 533007 h 6857999"/>
              <a:gd name="connsiteX61" fmla="*/ 5547886 w 6456673"/>
              <a:gd name="connsiteY61" fmla="*/ 547363 h 6857999"/>
              <a:gd name="connsiteX62" fmla="*/ 5547886 w 6456673"/>
              <a:gd name="connsiteY62" fmla="*/ 547452 h 6857999"/>
              <a:gd name="connsiteX63" fmla="*/ 5577130 w 6456673"/>
              <a:gd name="connsiteY63" fmla="*/ 605142 h 6857999"/>
              <a:gd name="connsiteX64" fmla="*/ 5585725 w 6456673"/>
              <a:gd name="connsiteY64" fmla="*/ 582013 h 6857999"/>
              <a:gd name="connsiteX65" fmla="*/ 5568799 w 6456673"/>
              <a:gd name="connsiteY65" fmla="*/ 533007 h 6857999"/>
              <a:gd name="connsiteX66" fmla="*/ 5647847 w 6456673"/>
              <a:gd name="connsiteY66" fmla="*/ 453959 h 6857999"/>
              <a:gd name="connsiteX67" fmla="*/ 5674698 w 6456673"/>
              <a:gd name="connsiteY67" fmla="*/ 458656 h 6857999"/>
              <a:gd name="connsiteX68" fmla="*/ 5662292 w 6456673"/>
              <a:gd name="connsiteY68" fmla="*/ 433046 h 6857999"/>
              <a:gd name="connsiteX69" fmla="*/ 5662203 w 6456673"/>
              <a:gd name="connsiteY69" fmla="*/ 433046 h 6857999"/>
              <a:gd name="connsiteX70" fmla="*/ 5662114 w 6456673"/>
              <a:gd name="connsiteY70" fmla="*/ 432957 h 6857999"/>
              <a:gd name="connsiteX71" fmla="*/ 5647847 w 6456673"/>
              <a:gd name="connsiteY71" fmla="*/ 416917 h 6857999"/>
              <a:gd name="connsiteX72" fmla="*/ 842544 w 6456673"/>
              <a:gd name="connsiteY72" fmla="*/ 0 h 6857999"/>
              <a:gd name="connsiteX73" fmla="*/ 2733870 w 6456673"/>
              <a:gd name="connsiteY73" fmla="*/ 0 h 6857999"/>
              <a:gd name="connsiteX74" fmla="*/ 6456673 w 6456673"/>
              <a:gd name="connsiteY74" fmla="*/ 0 h 6857999"/>
              <a:gd name="connsiteX75" fmla="*/ 6456673 w 6456673"/>
              <a:gd name="connsiteY75" fmla="*/ 1856904 h 6857999"/>
              <a:gd name="connsiteX76" fmla="*/ 6456673 w 6456673"/>
              <a:gd name="connsiteY76" fmla="*/ 6857999 h 6857999"/>
              <a:gd name="connsiteX77" fmla="*/ 818673 w 6456673"/>
              <a:gd name="connsiteY77" fmla="*/ 6857999 h 6857999"/>
              <a:gd name="connsiteX78" fmla="*/ 739464 w 6456673"/>
              <a:gd name="connsiteY78" fmla="*/ 6703345 h 6857999"/>
              <a:gd name="connsiteX79" fmla="*/ 0 w 6456673"/>
              <a:gd name="connsiteY79" fmla="*/ 3452303 h 6857999"/>
              <a:gd name="connsiteX80" fmla="*/ 739464 w 6456673"/>
              <a:gd name="connsiteY80" fmla="*/ 201263 h 6857999"/>
              <a:gd name="connsiteX81" fmla="*/ 842544 w 6456673"/>
              <a:gd name="connsiteY81" fmla="*/ 0 h 6857999"/>
              <a:gd name="connsiteX0" fmla="*/ 5658350 w 6456673"/>
              <a:gd name="connsiteY0" fmla="*/ 533049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18869 w 6456673"/>
              <a:gd name="connsiteY11" fmla="*/ 513421 h 6857999"/>
              <a:gd name="connsiteX12" fmla="*/ 5675585 w 6456673"/>
              <a:gd name="connsiteY12" fmla="*/ 554363 h 6857999"/>
              <a:gd name="connsiteX13" fmla="*/ 5647847 w 6456673"/>
              <a:gd name="connsiteY13" fmla="*/ 550463 h 6857999"/>
              <a:gd name="connsiteX14" fmla="*/ 5633136 w 6456673"/>
              <a:gd name="connsiteY14" fmla="*/ 523701 h 6857999"/>
              <a:gd name="connsiteX15" fmla="*/ 5618869 w 6456673"/>
              <a:gd name="connsiteY15" fmla="*/ 513421 h 6857999"/>
              <a:gd name="connsiteX16" fmla="*/ 6024297 w 6456673"/>
              <a:gd name="connsiteY16" fmla="*/ 435703 h 6857999"/>
              <a:gd name="connsiteX17" fmla="*/ 5960935 w 6456673"/>
              <a:gd name="connsiteY17" fmla="*/ 489140 h 6857999"/>
              <a:gd name="connsiteX18" fmla="*/ 5984242 w 6456673"/>
              <a:gd name="connsiteY18" fmla="*/ 515991 h 6857999"/>
              <a:gd name="connsiteX19" fmla="*/ 6023234 w 6456673"/>
              <a:gd name="connsiteY19" fmla="*/ 481784 h 6857999"/>
              <a:gd name="connsiteX20" fmla="*/ 6023234 w 6456673"/>
              <a:gd name="connsiteY20" fmla="*/ 629865 h 6857999"/>
              <a:gd name="connsiteX21" fmla="*/ 6062669 w 6456673"/>
              <a:gd name="connsiteY21" fmla="*/ 629865 h 6857999"/>
              <a:gd name="connsiteX22" fmla="*/ 6062669 w 6456673"/>
              <a:gd name="connsiteY22" fmla="*/ 435703 h 6857999"/>
              <a:gd name="connsiteX23" fmla="*/ 6024297 w 6456673"/>
              <a:gd name="connsiteY23" fmla="*/ 435703 h 6857999"/>
              <a:gd name="connsiteX24" fmla="*/ 5856897 w 6456673"/>
              <a:gd name="connsiteY24" fmla="*/ 434286 h 6857999"/>
              <a:gd name="connsiteX25" fmla="*/ 5830489 w 6456673"/>
              <a:gd name="connsiteY25" fmla="*/ 438008 h 6857999"/>
              <a:gd name="connsiteX26" fmla="*/ 5809309 w 6456673"/>
              <a:gd name="connsiteY26" fmla="*/ 449085 h 6857999"/>
              <a:gd name="connsiteX27" fmla="*/ 5794776 w 6456673"/>
              <a:gd name="connsiteY27" fmla="*/ 467518 h 6857999"/>
              <a:gd name="connsiteX28" fmla="*/ 5788484 w 6456673"/>
              <a:gd name="connsiteY28" fmla="*/ 493660 h 6857999"/>
              <a:gd name="connsiteX29" fmla="*/ 5829514 w 6456673"/>
              <a:gd name="connsiteY29" fmla="*/ 496673 h 6857999"/>
              <a:gd name="connsiteX30" fmla="*/ 5836781 w 6456673"/>
              <a:gd name="connsiteY30" fmla="*/ 479127 h 6857999"/>
              <a:gd name="connsiteX31" fmla="*/ 5854682 w 6456673"/>
              <a:gd name="connsiteY31" fmla="*/ 472037 h 6857999"/>
              <a:gd name="connsiteX32" fmla="*/ 5871342 w 6456673"/>
              <a:gd name="connsiteY32" fmla="*/ 477620 h 6857999"/>
              <a:gd name="connsiteX33" fmla="*/ 5878431 w 6456673"/>
              <a:gd name="connsiteY33" fmla="*/ 493040 h 6857999"/>
              <a:gd name="connsiteX34" fmla="*/ 5872671 w 6456673"/>
              <a:gd name="connsiteY34" fmla="*/ 508371 h 6857999"/>
              <a:gd name="connsiteX35" fmla="*/ 5861151 w 6456673"/>
              <a:gd name="connsiteY35" fmla="*/ 520157 h 6857999"/>
              <a:gd name="connsiteX36" fmla="*/ 5785914 w 6456673"/>
              <a:gd name="connsiteY36" fmla="*/ 587773 h 6857999"/>
              <a:gd name="connsiteX37" fmla="*/ 5785914 w 6456673"/>
              <a:gd name="connsiteY37" fmla="*/ 631284 h 6857999"/>
              <a:gd name="connsiteX38" fmla="*/ 5921234 w 6456673"/>
              <a:gd name="connsiteY38" fmla="*/ 631284 h 6857999"/>
              <a:gd name="connsiteX39" fmla="*/ 5921234 w 6456673"/>
              <a:gd name="connsiteY39" fmla="*/ 595128 h 6857999"/>
              <a:gd name="connsiteX40" fmla="*/ 5835274 w 6456673"/>
              <a:gd name="connsiteY40" fmla="*/ 595128 h 6857999"/>
              <a:gd name="connsiteX41" fmla="*/ 5894117 w 6456673"/>
              <a:gd name="connsiteY41" fmla="*/ 544527 h 6857999"/>
              <a:gd name="connsiteX42" fmla="*/ 5904219 w 6456673"/>
              <a:gd name="connsiteY42" fmla="*/ 534425 h 6857999"/>
              <a:gd name="connsiteX43" fmla="*/ 5912284 w 6456673"/>
              <a:gd name="connsiteY43" fmla="*/ 523081 h 6857999"/>
              <a:gd name="connsiteX44" fmla="*/ 5917601 w 6456673"/>
              <a:gd name="connsiteY44" fmla="*/ 509434 h 6857999"/>
              <a:gd name="connsiteX45" fmla="*/ 5919550 w 6456673"/>
              <a:gd name="connsiteY45" fmla="*/ 492597 h 6857999"/>
              <a:gd name="connsiteX46" fmla="*/ 5914765 w 6456673"/>
              <a:gd name="connsiteY46" fmla="*/ 467163 h 6857999"/>
              <a:gd name="connsiteX47" fmla="*/ 5901472 w 6456673"/>
              <a:gd name="connsiteY47" fmla="*/ 448997 h 6857999"/>
              <a:gd name="connsiteX48" fmla="*/ 5881533 w 6456673"/>
              <a:gd name="connsiteY48" fmla="*/ 438008 h 6857999"/>
              <a:gd name="connsiteX49" fmla="*/ 5856897 w 6456673"/>
              <a:gd name="connsiteY49" fmla="*/ 434286 h 6857999"/>
              <a:gd name="connsiteX50" fmla="*/ 5676914 w 6456673"/>
              <a:gd name="connsiteY50" fmla="*/ 552502 h 6857999"/>
              <a:gd name="connsiteX51" fmla="*/ 5620198 w 6456673"/>
              <a:gd name="connsiteY51" fmla="*/ 511561 h 6857999"/>
              <a:gd name="connsiteX52" fmla="*/ 5647935 w 6456673"/>
              <a:gd name="connsiteY52" fmla="*/ 515460 h 6857999"/>
              <a:gd name="connsiteX53" fmla="*/ 5676914 w 6456673"/>
              <a:gd name="connsiteY53" fmla="*/ 552502 h 6857999"/>
              <a:gd name="connsiteX54" fmla="*/ 5647847 w 6456673"/>
              <a:gd name="connsiteY54" fmla="*/ 416917 h 6857999"/>
              <a:gd name="connsiteX55" fmla="*/ 5633491 w 6456673"/>
              <a:gd name="connsiteY55" fmla="*/ 433046 h 6857999"/>
              <a:gd name="connsiteX56" fmla="*/ 5633402 w 6456673"/>
              <a:gd name="connsiteY56" fmla="*/ 433046 h 6857999"/>
              <a:gd name="connsiteX57" fmla="*/ 5547886 w 6456673"/>
              <a:gd name="connsiteY57" fmla="*/ 518562 h 6857999"/>
              <a:gd name="connsiteX58" fmla="*/ 5547886 w 6456673"/>
              <a:gd name="connsiteY58" fmla="*/ 518651 h 6857999"/>
              <a:gd name="connsiteX59" fmla="*/ 5531757 w 6456673"/>
              <a:gd name="connsiteY59" fmla="*/ 533007 h 6857999"/>
              <a:gd name="connsiteX60" fmla="*/ 5547886 w 6456673"/>
              <a:gd name="connsiteY60" fmla="*/ 547363 h 6857999"/>
              <a:gd name="connsiteX61" fmla="*/ 5547886 w 6456673"/>
              <a:gd name="connsiteY61" fmla="*/ 547452 h 6857999"/>
              <a:gd name="connsiteX62" fmla="*/ 5577130 w 6456673"/>
              <a:gd name="connsiteY62" fmla="*/ 605142 h 6857999"/>
              <a:gd name="connsiteX63" fmla="*/ 5585725 w 6456673"/>
              <a:gd name="connsiteY63" fmla="*/ 582013 h 6857999"/>
              <a:gd name="connsiteX64" fmla="*/ 5568799 w 6456673"/>
              <a:gd name="connsiteY64" fmla="*/ 533007 h 6857999"/>
              <a:gd name="connsiteX65" fmla="*/ 5647847 w 6456673"/>
              <a:gd name="connsiteY65" fmla="*/ 453959 h 6857999"/>
              <a:gd name="connsiteX66" fmla="*/ 5674698 w 6456673"/>
              <a:gd name="connsiteY66" fmla="*/ 458656 h 6857999"/>
              <a:gd name="connsiteX67" fmla="*/ 5662292 w 6456673"/>
              <a:gd name="connsiteY67" fmla="*/ 433046 h 6857999"/>
              <a:gd name="connsiteX68" fmla="*/ 5662203 w 6456673"/>
              <a:gd name="connsiteY68" fmla="*/ 433046 h 6857999"/>
              <a:gd name="connsiteX69" fmla="*/ 5662114 w 6456673"/>
              <a:gd name="connsiteY69" fmla="*/ 432957 h 6857999"/>
              <a:gd name="connsiteX70" fmla="*/ 5647847 w 6456673"/>
              <a:gd name="connsiteY70" fmla="*/ 416917 h 6857999"/>
              <a:gd name="connsiteX71" fmla="*/ 842544 w 6456673"/>
              <a:gd name="connsiteY71" fmla="*/ 0 h 6857999"/>
              <a:gd name="connsiteX72" fmla="*/ 2733870 w 6456673"/>
              <a:gd name="connsiteY72" fmla="*/ 0 h 6857999"/>
              <a:gd name="connsiteX73" fmla="*/ 6456673 w 6456673"/>
              <a:gd name="connsiteY73" fmla="*/ 0 h 6857999"/>
              <a:gd name="connsiteX74" fmla="*/ 6456673 w 6456673"/>
              <a:gd name="connsiteY74" fmla="*/ 1856904 h 6857999"/>
              <a:gd name="connsiteX75" fmla="*/ 6456673 w 6456673"/>
              <a:gd name="connsiteY75" fmla="*/ 6857999 h 6857999"/>
              <a:gd name="connsiteX76" fmla="*/ 818673 w 6456673"/>
              <a:gd name="connsiteY76" fmla="*/ 6857999 h 6857999"/>
              <a:gd name="connsiteX77" fmla="*/ 739464 w 6456673"/>
              <a:gd name="connsiteY77" fmla="*/ 6703345 h 6857999"/>
              <a:gd name="connsiteX78" fmla="*/ 0 w 6456673"/>
              <a:gd name="connsiteY78" fmla="*/ 3452303 h 6857999"/>
              <a:gd name="connsiteX79" fmla="*/ 739464 w 6456673"/>
              <a:gd name="connsiteY79" fmla="*/ 201263 h 6857999"/>
              <a:gd name="connsiteX80" fmla="*/ 842544 w 6456673"/>
              <a:gd name="connsiteY80" fmla="*/ 0 h 6857999"/>
              <a:gd name="connsiteX0" fmla="*/ 5658350 w 6456673"/>
              <a:gd name="connsiteY0" fmla="*/ 533049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58350 w 6456673"/>
              <a:gd name="connsiteY10" fmla="*/ 533049 h 6857999"/>
              <a:gd name="connsiteX11" fmla="*/ 5618869 w 6456673"/>
              <a:gd name="connsiteY11" fmla="*/ 513421 h 6857999"/>
              <a:gd name="connsiteX12" fmla="*/ 5675585 w 6456673"/>
              <a:gd name="connsiteY12" fmla="*/ 554363 h 6857999"/>
              <a:gd name="connsiteX13" fmla="*/ 5633136 w 6456673"/>
              <a:gd name="connsiteY13" fmla="*/ 523701 h 6857999"/>
              <a:gd name="connsiteX14" fmla="*/ 5618869 w 6456673"/>
              <a:gd name="connsiteY14" fmla="*/ 513421 h 6857999"/>
              <a:gd name="connsiteX15" fmla="*/ 6024297 w 6456673"/>
              <a:gd name="connsiteY15" fmla="*/ 435703 h 6857999"/>
              <a:gd name="connsiteX16" fmla="*/ 5960935 w 6456673"/>
              <a:gd name="connsiteY16" fmla="*/ 489140 h 6857999"/>
              <a:gd name="connsiteX17" fmla="*/ 5984242 w 6456673"/>
              <a:gd name="connsiteY17" fmla="*/ 515991 h 6857999"/>
              <a:gd name="connsiteX18" fmla="*/ 6023234 w 6456673"/>
              <a:gd name="connsiteY18" fmla="*/ 481784 h 6857999"/>
              <a:gd name="connsiteX19" fmla="*/ 6023234 w 6456673"/>
              <a:gd name="connsiteY19" fmla="*/ 629865 h 6857999"/>
              <a:gd name="connsiteX20" fmla="*/ 6062669 w 6456673"/>
              <a:gd name="connsiteY20" fmla="*/ 629865 h 6857999"/>
              <a:gd name="connsiteX21" fmla="*/ 6062669 w 6456673"/>
              <a:gd name="connsiteY21" fmla="*/ 435703 h 6857999"/>
              <a:gd name="connsiteX22" fmla="*/ 6024297 w 6456673"/>
              <a:gd name="connsiteY22" fmla="*/ 435703 h 6857999"/>
              <a:gd name="connsiteX23" fmla="*/ 5856897 w 6456673"/>
              <a:gd name="connsiteY23" fmla="*/ 434286 h 6857999"/>
              <a:gd name="connsiteX24" fmla="*/ 5830489 w 6456673"/>
              <a:gd name="connsiteY24" fmla="*/ 438008 h 6857999"/>
              <a:gd name="connsiteX25" fmla="*/ 5809309 w 6456673"/>
              <a:gd name="connsiteY25" fmla="*/ 449085 h 6857999"/>
              <a:gd name="connsiteX26" fmla="*/ 5794776 w 6456673"/>
              <a:gd name="connsiteY26" fmla="*/ 467518 h 6857999"/>
              <a:gd name="connsiteX27" fmla="*/ 5788484 w 6456673"/>
              <a:gd name="connsiteY27" fmla="*/ 493660 h 6857999"/>
              <a:gd name="connsiteX28" fmla="*/ 5829514 w 6456673"/>
              <a:gd name="connsiteY28" fmla="*/ 496673 h 6857999"/>
              <a:gd name="connsiteX29" fmla="*/ 5836781 w 6456673"/>
              <a:gd name="connsiteY29" fmla="*/ 479127 h 6857999"/>
              <a:gd name="connsiteX30" fmla="*/ 5854682 w 6456673"/>
              <a:gd name="connsiteY30" fmla="*/ 472037 h 6857999"/>
              <a:gd name="connsiteX31" fmla="*/ 5871342 w 6456673"/>
              <a:gd name="connsiteY31" fmla="*/ 477620 h 6857999"/>
              <a:gd name="connsiteX32" fmla="*/ 5878431 w 6456673"/>
              <a:gd name="connsiteY32" fmla="*/ 493040 h 6857999"/>
              <a:gd name="connsiteX33" fmla="*/ 5872671 w 6456673"/>
              <a:gd name="connsiteY33" fmla="*/ 508371 h 6857999"/>
              <a:gd name="connsiteX34" fmla="*/ 5861151 w 6456673"/>
              <a:gd name="connsiteY34" fmla="*/ 520157 h 6857999"/>
              <a:gd name="connsiteX35" fmla="*/ 5785914 w 6456673"/>
              <a:gd name="connsiteY35" fmla="*/ 587773 h 6857999"/>
              <a:gd name="connsiteX36" fmla="*/ 5785914 w 6456673"/>
              <a:gd name="connsiteY36" fmla="*/ 631284 h 6857999"/>
              <a:gd name="connsiteX37" fmla="*/ 5921234 w 6456673"/>
              <a:gd name="connsiteY37" fmla="*/ 631284 h 6857999"/>
              <a:gd name="connsiteX38" fmla="*/ 5921234 w 6456673"/>
              <a:gd name="connsiteY38" fmla="*/ 595128 h 6857999"/>
              <a:gd name="connsiteX39" fmla="*/ 5835274 w 6456673"/>
              <a:gd name="connsiteY39" fmla="*/ 595128 h 6857999"/>
              <a:gd name="connsiteX40" fmla="*/ 5894117 w 6456673"/>
              <a:gd name="connsiteY40" fmla="*/ 544527 h 6857999"/>
              <a:gd name="connsiteX41" fmla="*/ 5904219 w 6456673"/>
              <a:gd name="connsiteY41" fmla="*/ 534425 h 6857999"/>
              <a:gd name="connsiteX42" fmla="*/ 5912284 w 6456673"/>
              <a:gd name="connsiteY42" fmla="*/ 523081 h 6857999"/>
              <a:gd name="connsiteX43" fmla="*/ 5917601 w 6456673"/>
              <a:gd name="connsiteY43" fmla="*/ 509434 h 6857999"/>
              <a:gd name="connsiteX44" fmla="*/ 5919550 w 6456673"/>
              <a:gd name="connsiteY44" fmla="*/ 492597 h 6857999"/>
              <a:gd name="connsiteX45" fmla="*/ 5914765 w 6456673"/>
              <a:gd name="connsiteY45" fmla="*/ 467163 h 6857999"/>
              <a:gd name="connsiteX46" fmla="*/ 5901472 w 6456673"/>
              <a:gd name="connsiteY46" fmla="*/ 448997 h 6857999"/>
              <a:gd name="connsiteX47" fmla="*/ 5881533 w 6456673"/>
              <a:gd name="connsiteY47" fmla="*/ 438008 h 6857999"/>
              <a:gd name="connsiteX48" fmla="*/ 5856897 w 6456673"/>
              <a:gd name="connsiteY48" fmla="*/ 434286 h 6857999"/>
              <a:gd name="connsiteX49" fmla="*/ 5676914 w 6456673"/>
              <a:gd name="connsiteY49" fmla="*/ 552502 h 6857999"/>
              <a:gd name="connsiteX50" fmla="*/ 5620198 w 6456673"/>
              <a:gd name="connsiteY50" fmla="*/ 511561 h 6857999"/>
              <a:gd name="connsiteX51" fmla="*/ 5647935 w 6456673"/>
              <a:gd name="connsiteY51" fmla="*/ 515460 h 6857999"/>
              <a:gd name="connsiteX52" fmla="*/ 5676914 w 6456673"/>
              <a:gd name="connsiteY52" fmla="*/ 552502 h 6857999"/>
              <a:gd name="connsiteX53" fmla="*/ 5647847 w 6456673"/>
              <a:gd name="connsiteY53" fmla="*/ 416917 h 6857999"/>
              <a:gd name="connsiteX54" fmla="*/ 5633491 w 6456673"/>
              <a:gd name="connsiteY54" fmla="*/ 433046 h 6857999"/>
              <a:gd name="connsiteX55" fmla="*/ 5633402 w 6456673"/>
              <a:gd name="connsiteY55" fmla="*/ 433046 h 6857999"/>
              <a:gd name="connsiteX56" fmla="*/ 5547886 w 6456673"/>
              <a:gd name="connsiteY56" fmla="*/ 518562 h 6857999"/>
              <a:gd name="connsiteX57" fmla="*/ 5547886 w 6456673"/>
              <a:gd name="connsiteY57" fmla="*/ 518651 h 6857999"/>
              <a:gd name="connsiteX58" fmla="*/ 5531757 w 6456673"/>
              <a:gd name="connsiteY58" fmla="*/ 533007 h 6857999"/>
              <a:gd name="connsiteX59" fmla="*/ 5547886 w 6456673"/>
              <a:gd name="connsiteY59" fmla="*/ 547363 h 6857999"/>
              <a:gd name="connsiteX60" fmla="*/ 5547886 w 6456673"/>
              <a:gd name="connsiteY60" fmla="*/ 547452 h 6857999"/>
              <a:gd name="connsiteX61" fmla="*/ 5577130 w 6456673"/>
              <a:gd name="connsiteY61" fmla="*/ 605142 h 6857999"/>
              <a:gd name="connsiteX62" fmla="*/ 5585725 w 6456673"/>
              <a:gd name="connsiteY62" fmla="*/ 582013 h 6857999"/>
              <a:gd name="connsiteX63" fmla="*/ 5568799 w 6456673"/>
              <a:gd name="connsiteY63" fmla="*/ 533007 h 6857999"/>
              <a:gd name="connsiteX64" fmla="*/ 5647847 w 6456673"/>
              <a:gd name="connsiteY64" fmla="*/ 453959 h 6857999"/>
              <a:gd name="connsiteX65" fmla="*/ 5674698 w 6456673"/>
              <a:gd name="connsiteY65" fmla="*/ 458656 h 6857999"/>
              <a:gd name="connsiteX66" fmla="*/ 5662292 w 6456673"/>
              <a:gd name="connsiteY66" fmla="*/ 433046 h 6857999"/>
              <a:gd name="connsiteX67" fmla="*/ 5662203 w 6456673"/>
              <a:gd name="connsiteY67" fmla="*/ 433046 h 6857999"/>
              <a:gd name="connsiteX68" fmla="*/ 5662114 w 6456673"/>
              <a:gd name="connsiteY68" fmla="*/ 432957 h 6857999"/>
              <a:gd name="connsiteX69" fmla="*/ 5647847 w 6456673"/>
              <a:gd name="connsiteY69" fmla="*/ 416917 h 6857999"/>
              <a:gd name="connsiteX70" fmla="*/ 842544 w 6456673"/>
              <a:gd name="connsiteY70" fmla="*/ 0 h 6857999"/>
              <a:gd name="connsiteX71" fmla="*/ 2733870 w 6456673"/>
              <a:gd name="connsiteY71" fmla="*/ 0 h 6857999"/>
              <a:gd name="connsiteX72" fmla="*/ 6456673 w 6456673"/>
              <a:gd name="connsiteY72" fmla="*/ 0 h 6857999"/>
              <a:gd name="connsiteX73" fmla="*/ 6456673 w 6456673"/>
              <a:gd name="connsiteY73" fmla="*/ 1856904 h 6857999"/>
              <a:gd name="connsiteX74" fmla="*/ 6456673 w 6456673"/>
              <a:gd name="connsiteY74" fmla="*/ 6857999 h 6857999"/>
              <a:gd name="connsiteX75" fmla="*/ 818673 w 6456673"/>
              <a:gd name="connsiteY75" fmla="*/ 6857999 h 6857999"/>
              <a:gd name="connsiteX76" fmla="*/ 739464 w 6456673"/>
              <a:gd name="connsiteY76" fmla="*/ 6703345 h 6857999"/>
              <a:gd name="connsiteX77" fmla="*/ 0 w 6456673"/>
              <a:gd name="connsiteY77" fmla="*/ 3452303 h 6857999"/>
              <a:gd name="connsiteX78" fmla="*/ 739464 w 6456673"/>
              <a:gd name="connsiteY78" fmla="*/ 201263 h 6857999"/>
              <a:gd name="connsiteX79" fmla="*/ 842544 w 6456673"/>
              <a:gd name="connsiteY79" fmla="*/ 0 h 6857999"/>
              <a:gd name="connsiteX0" fmla="*/ 5656372 w 6456673"/>
              <a:gd name="connsiteY0" fmla="*/ 539068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56372 w 6456673"/>
              <a:gd name="connsiteY9" fmla="*/ 539068 h 6857999"/>
              <a:gd name="connsiteX10" fmla="*/ 5618869 w 6456673"/>
              <a:gd name="connsiteY10" fmla="*/ 513421 h 6857999"/>
              <a:gd name="connsiteX11" fmla="*/ 5675585 w 6456673"/>
              <a:gd name="connsiteY11" fmla="*/ 554363 h 6857999"/>
              <a:gd name="connsiteX12" fmla="*/ 5633136 w 6456673"/>
              <a:gd name="connsiteY12" fmla="*/ 523701 h 6857999"/>
              <a:gd name="connsiteX13" fmla="*/ 5618869 w 6456673"/>
              <a:gd name="connsiteY13" fmla="*/ 513421 h 6857999"/>
              <a:gd name="connsiteX14" fmla="*/ 6024297 w 6456673"/>
              <a:gd name="connsiteY14" fmla="*/ 435703 h 6857999"/>
              <a:gd name="connsiteX15" fmla="*/ 5960935 w 6456673"/>
              <a:gd name="connsiteY15" fmla="*/ 489140 h 6857999"/>
              <a:gd name="connsiteX16" fmla="*/ 5984242 w 6456673"/>
              <a:gd name="connsiteY16" fmla="*/ 515991 h 6857999"/>
              <a:gd name="connsiteX17" fmla="*/ 6023234 w 6456673"/>
              <a:gd name="connsiteY17" fmla="*/ 481784 h 6857999"/>
              <a:gd name="connsiteX18" fmla="*/ 6023234 w 6456673"/>
              <a:gd name="connsiteY18" fmla="*/ 629865 h 6857999"/>
              <a:gd name="connsiteX19" fmla="*/ 6062669 w 6456673"/>
              <a:gd name="connsiteY19" fmla="*/ 629865 h 6857999"/>
              <a:gd name="connsiteX20" fmla="*/ 6062669 w 6456673"/>
              <a:gd name="connsiteY20" fmla="*/ 435703 h 6857999"/>
              <a:gd name="connsiteX21" fmla="*/ 6024297 w 6456673"/>
              <a:gd name="connsiteY21" fmla="*/ 435703 h 6857999"/>
              <a:gd name="connsiteX22" fmla="*/ 5856897 w 6456673"/>
              <a:gd name="connsiteY22" fmla="*/ 434286 h 6857999"/>
              <a:gd name="connsiteX23" fmla="*/ 5830489 w 6456673"/>
              <a:gd name="connsiteY23" fmla="*/ 438008 h 6857999"/>
              <a:gd name="connsiteX24" fmla="*/ 5809309 w 6456673"/>
              <a:gd name="connsiteY24" fmla="*/ 449085 h 6857999"/>
              <a:gd name="connsiteX25" fmla="*/ 5794776 w 6456673"/>
              <a:gd name="connsiteY25" fmla="*/ 467518 h 6857999"/>
              <a:gd name="connsiteX26" fmla="*/ 5788484 w 6456673"/>
              <a:gd name="connsiteY26" fmla="*/ 493660 h 6857999"/>
              <a:gd name="connsiteX27" fmla="*/ 5829514 w 6456673"/>
              <a:gd name="connsiteY27" fmla="*/ 496673 h 6857999"/>
              <a:gd name="connsiteX28" fmla="*/ 5836781 w 6456673"/>
              <a:gd name="connsiteY28" fmla="*/ 479127 h 6857999"/>
              <a:gd name="connsiteX29" fmla="*/ 5854682 w 6456673"/>
              <a:gd name="connsiteY29" fmla="*/ 472037 h 6857999"/>
              <a:gd name="connsiteX30" fmla="*/ 5871342 w 6456673"/>
              <a:gd name="connsiteY30" fmla="*/ 477620 h 6857999"/>
              <a:gd name="connsiteX31" fmla="*/ 5878431 w 6456673"/>
              <a:gd name="connsiteY31" fmla="*/ 493040 h 6857999"/>
              <a:gd name="connsiteX32" fmla="*/ 5872671 w 6456673"/>
              <a:gd name="connsiteY32" fmla="*/ 508371 h 6857999"/>
              <a:gd name="connsiteX33" fmla="*/ 5861151 w 6456673"/>
              <a:gd name="connsiteY33" fmla="*/ 520157 h 6857999"/>
              <a:gd name="connsiteX34" fmla="*/ 5785914 w 6456673"/>
              <a:gd name="connsiteY34" fmla="*/ 587773 h 6857999"/>
              <a:gd name="connsiteX35" fmla="*/ 5785914 w 6456673"/>
              <a:gd name="connsiteY35" fmla="*/ 631284 h 6857999"/>
              <a:gd name="connsiteX36" fmla="*/ 5921234 w 6456673"/>
              <a:gd name="connsiteY36" fmla="*/ 631284 h 6857999"/>
              <a:gd name="connsiteX37" fmla="*/ 5921234 w 6456673"/>
              <a:gd name="connsiteY37" fmla="*/ 595128 h 6857999"/>
              <a:gd name="connsiteX38" fmla="*/ 5835274 w 6456673"/>
              <a:gd name="connsiteY38" fmla="*/ 595128 h 6857999"/>
              <a:gd name="connsiteX39" fmla="*/ 5894117 w 6456673"/>
              <a:gd name="connsiteY39" fmla="*/ 544527 h 6857999"/>
              <a:gd name="connsiteX40" fmla="*/ 5904219 w 6456673"/>
              <a:gd name="connsiteY40" fmla="*/ 534425 h 6857999"/>
              <a:gd name="connsiteX41" fmla="*/ 5912284 w 6456673"/>
              <a:gd name="connsiteY41" fmla="*/ 523081 h 6857999"/>
              <a:gd name="connsiteX42" fmla="*/ 5917601 w 6456673"/>
              <a:gd name="connsiteY42" fmla="*/ 509434 h 6857999"/>
              <a:gd name="connsiteX43" fmla="*/ 5919550 w 6456673"/>
              <a:gd name="connsiteY43" fmla="*/ 492597 h 6857999"/>
              <a:gd name="connsiteX44" fmla="*/ 5914765 w 6456673"/>
              <a:gd name="connsiteY44" fmla="*/ 467163 h 6857999"/>
              <a:gd name="connsiteX45" fmla="*/ 5901472 w 6456673"/>
              <a:gd name="connsiteY45" fmla="*/ 448997 h 6857999"/>
              <a:gd name="connsiteX46" fmla="*/ 5881533 w 6456673"/>
              <a:gd name="connsiteY46" fmla="*/ 438008 h 6857999"/>
              <a:gd name="connsiteX47" fmla="*/ 5856897 w 6456673"/>
              <a:gd name="connsiteY47" fmla="*/ 434286 h 6857999"/>
              <a:gd name="connsiteX48" fmla="*/ 5676914 w 6456673"/>
              <a:gd name="connsiteY48" fmla="*/ 552502 h 6857999"/>
              <a:gd name="connsiteX49" fmla="*/ 5620198 w 6456673"/>
              <a:gd name="connsiteY49" fmla="*/ 511561 h 6857999"/>
              <a:gd name="connsiteX50" fmla="*/ 5647935 w 6456673"/>
              <a:gd name="connsiteY50" fmla="*/ 515460 h 6857999"/>
              <a:gd name="connsiteX51" fmla="*/ 5676914 w 6456673"/>
              <a:gd name="connsiteY51" fmla="*/ 552502 h 6857999"/>
              <a:gd name="connsiteX52" fmla="*/ 5647847 w 6456673"/>
              <a:gd name="connsiteY52" fmla="*/ 416917 h 6857999"/>
              <a:gd name="connsiteX53" fmla="*/ 5633491 w 6456673"/>
              <a:gd name="connsiteY53" fmla="*/ 433046 h 6857999"/>
              <a:gd name="connsiteX54" fmla="*/ 5633402 w 6456673"/>
              <a:gd name="connsiteY54" fmla="*/ 433046 h 6857999"/>
              <a:gd name="connsiteX55" fmla="*/ 5547886 w 6456673"/>
              <a:gd name="connsiteY55" fmla="*/ 518562 h 6857999"/>
              <a:gd name="connsiteX56" fmla="*/ 5547886 w 6456673"/>
              <a:gd name="connsiteY56" fmla="*/ 518651 h 6857999"/>
              <a:gd name="connsiteX57" fmla="*/ 5531757 w 6456673"/>
              <a:gd name="connsiteY57" fmla="*/ 533007 h 6857999"/>
              <a:gd name="connsiteX58" fmla="*/ 5547886 w 6456673"/>
              <a:gd name="connsiteY58" fmla="*/ 547363 h 6857999"/>
              <a:gd name="connsiteX59" fmla="*/ 5547886 w 6456673"/>
              <a:gd name="connsiteY59" fmla="*/ 547452 h 6857999"/>
              <a:gd name="connsiteX60" fmla="*/ 5577130 w 6456673"/>
              <a:gd name="connsiteY60" fmla="*/ 605142 h 6857999"/>
              <a:gd name="connsiteX61" fmla="*/ 5585725 w 6456673"/>
              <a:gd name="connsiteY61" fmla="*/ 582013 h 6857999"/>
              <a:gd name="connsiteX62" fmla="*/ 5568799 w 6456673"/>
              <a:gd name="connsiteY62" fmla="*/ 533007 h 6857999"/>
              <a:gd name="connsiteX63" fmla="*/ 5647847 w 6456673"/>
              <a:gd name="connsiteY63" fmla="*/ 453959 h 6857999"/>
              <a:gd name="connsiteX64" fmla="*/ 5674698 w 6456673"/>
              <a:gd name="connsiteY64" fmla="*/ 458656 h 6857999"/>
              <a:gd name="connsiteX65" fmla="*/ 5662292 w 6456673"/>
              <a:gd name="connsiteY65" fmla="*/ 433046 h 6857999"/>
              <a:gd name="connsiteX66" fmla="*/ 5662203 w 6456673"/>
              <a:gd name="connsiteY66" fmla="*/ 433046 h 6857999"/>
              <a:gd name="connsiteX67" fmla="*/ 5662114 w 6456673"/>
              <a:gd name="connsiteY67" fmla="*/ 432957 h 6857999"/>
              <a:gd name="connsiteX68" fmla="*/ 5647847 w 6456673"/>
              <a:gd name="connsiteY68" fmla="*/ 416917 h 6857999"/>
              <a:gd name="connsiteX69" fmla="*/ 842544 w 6456673"/>
              <a:gd name="connsiteY69" fmla="*/ 0 h 6857999"/>
              <a:gd name="connsiteX70" fmla="*/ 2733870 w 6456673"/>
              <a:gd name="connsiteY70" fmla="*/ 0 h 6857999"/>
              <a:gd name="connsiteX71" fmla="*/ 6456673 w 6456673"/>
              <a:gd name="connsiteY71" fmla="*/ 0 h 6857999"/>
              <a:gd name="connsiteX72" fmla="*/ 6456673 w 6456673"/>
              <a:gd name="connsiteY72" fmla="*/ 1856904 h 6857999"/>
              <a:gd name="connsiteX73" fmla="*/ 6456673 w 6456673"/>
              <a:gd name="connsiteY73" fmla="*/ 6857999 h 6857999"/>
              <a:gd name="connsiteX74" fmla="*/ 818673 w 6456673"/>
              <a:gd name="connsiteY74" fmla="*/ 6857999 h 6857999"/>
              <a:gd name="connsiteX75" fmla="*/ 739464 w 6456673"/>
              <a:gd name="connsiteY75" fmla="*/ 6703345 h 6857999"/>
              <a:gd name="connsiteX76" fmla="*/ 0 w 6456673"/>
              <a:gd name="connsiteY76" fmla="*/ 3452303 h 6857999"/>
              <a:gd name="connsiteX77" fmla="*/ 739464 w 6456673"/>
              <a:gd name="connsiteY77" fmla="*/ 201263 h 6857999"/>
              <a:gd name="connsiteX78" fmla="*/ 842544 w 6456673"/>
              <a:gd name="connsiteY78" fmla="*/ 0 h 6857999"/>
              <a:gd name="connsiteX0" fmla="*/ 5656444 w 6456673"/>
              <a:gd name="connsiteY0" fmla="*/ 539121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56444 w 6456673"/>
              <a:gd name="connsiteY8" fmla="*/ 539121 h 6857999"/>
              <a:gd name="connsiteX9" fmla="*/ 5618869 w 6456673"/>
              <a:gd name="connsiteY9" fmla="*/ 513421 h 6857999"/>
              <a:gd name="connsiteX10" fmla="*/ 5675585 w 6456673"/>
              <a:gd name="connsiteY10" fmla="*/ 554363 h 6857999"/>
              <a:gd name="connsiteX11" fmla="*/ 5633136 w 6456673"/>
              <a:gd name="connsiteY11" fmla="*/ 523701 h 6857999"/>
              <a:gd name="connsiteX12" fmla="*/ 5618869 w 6456673"/>
              <a:gd name="connsiteY12" fmla="*/ 513421 h 6857999"/>
              <a:gd name="connsiteX13" fmla="*/ 6024297 w 6456673"/>
              <a:gd name="connsiteY13" fmla="*/ 435703 h 6857999"/>
              <a:gd name="connsiteX14" fmla="*/ 5960935 w 6456673"/>
              <a:gd name="connsiteY14" fmla="*/ 489140 h 6857999"/>
              <a:gd name="connsiteX15" fmla="*/ 5984242 w 6456673"/>
              <a:gd name="connsiteY15" fmla="*/ 515991 h 6857999"/>
              <a:gd name="connsiteX16" fmla="*/ 6023234 w 6456673"/>
              <a:gd name="connsiteY16" fmla="*/ 481784 h 6857999"/>
              <a:gd name="connsiteX17" fmla="*/ 6023234 w 6456673"/>
              <a:gd name="connsiteY17" fmla="*/ 629865 h 6857999"/>
              <a:gd name="connsiteX18" fmla="*/ 6062669 w 6456673"/>
              <a:gd name="connsiteY18" fmla="*/ 629865 h 6857999"/>
              <a:gd name="connsiteX19" fmla="*/ 6062669 w 6456673"/>
              <a:gd name="connsiteY19" fmla="*/ 435703 h 6857999"/>
              <a:gd name="connsiteX20" fmla="*/ 6024297 w 6456673"/>
              <a:gd name="connsiteY20" fmla="*/ 435703 h 6857999"/>
              <a:gd name="connsiteX21" fmla="*/ 5856897 w 6456673"/>
              <a:gd name="connsiteY21" fmla="*/ 434286 h 6857999"/>
              <a:gd name="connsiteX22" fmla="*/ 5830489 w 6456673"/>
              <a:gd name="connsiteY22" fmla="*/ 438008 h 6857999"/>
              <a:gd name="connsiteX23" fmla="*/ 5809309 w 6456673"/>
              <a:gd name="connsiteY23" fmla="*/ 449085 h 6857999"/>
              <a:gd name="connsiteX24" fmla="*/ 5794776 w 6456673"/>
              <a:gd name="connsiteY24" fmla="*/ 467518 h 6857999"/>
              <a:gd name="connsiteX25" fmla="*/ 5788484 w 6456673"/>
              <a:gd name="connsiteY25" fmla="*/ 493660 h 6857999"/>
              <a:gd name="connsiteX26" fmla="*/ 5829514 w 6456673"/>
              <a:gd name="connsiteY26" fmla="*/ 496673 h 6857999"/>
              <a:gd name="connsiteX27" fmla="*/ 5836781 w 6456673"/>
              <a:gd name="connsiteY27" fmla="*/ 479127 h 6857999"/>
              <a:gd name="connsiteX28" fmla="*/ 5854682 w 6456673"/>
              <a:gd name="connsiteY28" fmla="*/ 472037 h 6857999"/>
              <a:gd name="connsiteX29" fmla="*/ 5871342 w 6456673"/>
              <a:gd name="connsiteY29" fmla="*/ 477620 h 6857999"/>
              <a:gd name="connsiteX30" fmla="*/ 5878431 w 6456673"/>
              <a:gd name="connsiteY30" fmla="*/ 493040 h 6857999"/>
              <a:gd name="connsiteX31" fmla="*/ 5872671 w 6456673"/>
              <a:gd name="connsiteY31" fmla="*/ 508371 h 6857999"/>
              <a:gd name="connsiteX32" fmla="*/ 5861151 w 6456673"/>
              <a:gd name="connsiteY32" fmla="*/ 520157 h 6857999"/>
              <a:gd name="connsiteX33" fmla="*/ 5785914 w 6456673"/>
              <a:gd name="connsiteY33" fmla="*/ 587773 h 6857999"/>
              <a:gd name="connsiteX34" fmla="*/ 5785914 w 6456673"/>
              <a:gd name="connsiteY34" fmla="*/ 631284 h 6857999"/>
              <a:gd name="connsiteX35" fmla="*/ 5921234 w 6456673"/>
              <a:gd name="connsiteY35" fmla="*/ 631284 h 6857999"/>
              <a:gd name="connsiteX36" fmla="*/ 5921234 w 6456673"/>
              <a:gd name="connsiteY36" fmla="*/ 595128 h 6857999"/>
              <a:gd name="connsiteX37" fmla="*/ 5835274 w 6456673"/>
              <a:gd name="connsiteY37" fmla="*/ 595128 h 6857999"/>
              <a:gd name="connsiteX38" fmla="*/ 5894117 w 6456673"/>
              <a:gd name="connsiteY38" fmla="*/ 544527 h 6857999"/>
              <a:gd name="connsiteX39" fmla="*/ 5904219 w 6456673"/>
              <a:gd name="connsiteY39" fmla="*/ 534425 h 6857999"/>
              <a:gd name="connsiteX40" fmla="*/ 5912284 w 6456673"/>
              <a:gd name="connsiteY40" fmla="*/ 523081 h 6857999"/>
              <a:gd name="connsiteX41" fmla="*/ 5917601 w 6456673"/>
              <a:gd name="connsiteY41" fmla="*/ 509434 h 6857999"/>
              <a:gd name="connsiteX42" fmla="*/ 5919550 w 6456673"/>
              <a:gd name="connsiteY42" fmla="*/ 492597 h 6857999"/>
              <a:gd name="connsiteX43" fmla="*/ 5914765 w 6456673"/>
              <a:gd name="connsiteY43" fmla="*/ 467163 h 6857999"/>
              <a:gd name="connsiteX44" fmla="*/ 5901472 w 6456673"/>
              <a:gd name="connsiteY44" fmla="*/ 448997 h 6857999"/>
              <a:gd name="connsiteX45" fmla="*/ 5881533 w 6456673"/>
              <a:gd name="connsiteY45" fmla="*/ 438008 h 6857999"/>
              <a:gd name="connsiteX46" fmla="*/ 5856897 w 6456673"/>
              <a:gd name="connsiteY46" fmla="*/ 434286 h 6857999"/>
              <a:gd name="connsiteX47" fmla="*/ 5676914 w 6456673"/>
              <a:gd name="connsiteY47" fmla="*/ 552502 h 6857999"/>
              <a:gd name="connsiteX48" fmla="*/ 5620198 w 6456673"/>
              <a:gd name="connsiteY48" fmla="*/ 511561 h 6857999"/>
              <a:gd name="connsiteX49" fmla="*/ 5647935 w 6456673"/>
              <a:gd name="connsiteY49" fmla="*/ 515460 h 6857999"/>
              <a:gd name="connsiteX50" fmla="*/ 5676914 w 6456673"/>
              <a:gd name="connsiteY50" fmla="*/ 552502 h 6857999"/>
              <a:gd name="connsiteX51" fmla="*/ 5647847 w 6456673"/>
              <a:gd name="connsiteY51" fmla="*/ 416917 h 6857999"/>
              <a:gd name="connsiteX52" fmla="*/ 5633491 w 6456673"/>
              <a:gd name="connsiteY52" fmla="*/ 433046 h 6857999"/>
              <a:gd name="connsiteX53" fmla="*/ 5633402 w 6456673"/>
              <a:gd name="connsiteY53" fmla="*/ 433046 h 6857999"/>
              <a:gd name="connsiteX54" fmla="*/ 5547886 w 6456673"/>
              <a:gd name="connsiteY54" fmla="*/ 518562 h 6857999"/>
              <a:gd name="connsiteX55" fmla="*/ 5547886 w 6456673"/>
              <a:gd name="connsiteY55" fmla="*/ 518651 h 6857999"/>
              <a:gd name="connsiteX56" fmla="*/ 5531757 w 6456673"/>
              <a:gd name="connsiteY56" fmla="*/ 533007 h 6857999"/>
              <a:gd name="connsiteX57" fmla="*/ 5547886 w 6456673"/>
              <a:gd name="connsiteY57" fmla="*/ 547363 h 6857999"/>
              <a:gd name="connsiteX58" fmla="*/ 5547886 w 6456673"/>
              <a:gd name="connsiteY58" fmla="*/ 547452 h 6857999"/>
              <a:gd name="connsiteX59" fmla="*/ 5577130 w 6456673"/>
              <a:gd name="connsiteY59" fmla="*/ 605142 h 6857999"/>
              <a:gd name="connsiteX60" fmla="*/ 5585725 w 6456673"/>
              <a:gd name="connsiteY60" fmla="*/ 582013 h 6857999"/>
              <a:gd name="connsiteX61" fmla="*/ 5568799 w 6456673"/>
              <a:gd name="connsiteY61" fmla="*/ 533007 h 6857999"/>
              <a:gd name="connsiteX62" fmla="*/ 5647847 w 6456673"/>
              <a:gd name="connsiteY62" fmla="*/ 453959 h 6857999"/>
              <a:gd name="connsiteX63" fmla="*/ 5674698 w 6456673"/>
              <a:gd name="connsiteY63" fmla="*/ 458656 h 6857999"/>
              <a:gd name="connsiteX64" fmla="*/ 5662292 w 6456673"/>
              <a:gd name="connsiteY64" fmla="*/ 433046 h 6857999"/>
              <a:gd name="connsiteX65" fmla="*/ 5662203 w 6456673"/>
              <a:gd name="connsiteY65" fmla="*/ 433046 h 6857999"/>
              <a:gd name="connsiteX66" fmla="*/ 5662114 w 6456673"/>
              <a:gd name="connsiteY66" fmla="*/ 432957 h 6857999"/>
              <a:gd name="connsiteX67" fmla="*/ 5647847 w 6456673"/>
              <a:gd name="connsiteY67" fmla="*/ 416917 h 6857999"/>
              <a:gd name="connsiteX68" fmla="*/ 842544 w 6456673"/>
              <a:gd name="connsiteY68" fmla="*/ 0 h 6857999"/>
              <a:gd name="connsiteX69" fmla="*/ 2733870 w 6456673"/>
              <a:gd name="connsiteY69" fmla="*/ 0 h 6857999"/>
              <a:gd name="connsiteX70" fmla="*/ 6456673 w 6456673"/>
              <a:gd name="connsiteY70" fmla="*/ 0 h 6857999"/>
              <a:gd name="connsiteX71" fmla="*/ 6456673 w 6456673"/>
              <a:gd name="connsiteY71" fmla="*/ 1856904 h 6857999"/>
              <a:gd name="connsiteX72" fmla="*/ 6456673 w 6456673"/>
              <a:gd name="connsiteY72" fmla="*/ 6857999 h 6857999"/>
              <a:gd name="connsiteX73" fmla="*/ 818673 w 6456673"/>
              <a:gd name="connsiteY73" fmla="*/ 6857999 h 6857999"/>
              <a:gd name="connsiteX74" fmla="*/ 739464 w 6456673"/>
              <a:gd name="connsiteY74" fmla="*/ 6703345 h 6857999"/>
              <a:gd name="connsiteX75" fmla="*/ 0 w 6456673"/>
              <a:gd name="connsiteY75" fmla="*/ 3452303 h 6857999"/>
              <a:gd name="connsiteX76" fmla="*/ 739464 w 6456673"/>
              <a:gd name="connsiteY76" fmla="*/ 201263 h 6857999"/>
              <a:gd name="connsiteX77" fmla="*/ 842544 w 6456673"/>
              <a:gd name="connsiteY77" fmla="*/ 0 h 6857999"/>
              <a:gd name="connsiteX0" fmla="*/ 5647848 w 6456673"/>
              <a:gd name="connsiteY0" fmla="*/ 543551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47848 w 6456673"/>
              <a:gd name="connsiteY7" fmla="*/ 543551 h 6857999"/>
              <a:gd name="connsiteX8" fmla="*/ 5618869 w 6456673"/>
              <a:gd name="connsiteY8" fmla="*/ 513421 h 6857999"/>
              <a:gd name="connsiteX9" fmla="*/ 5675585 w 6456673"/>
              <a:gd name="connsiteY9" fmla="*/ 554363 h 6857999"/>
              <a:gd name="connsiteX10" fmla="*/ 5633136 w 6456673"/>
              <a:gd name="connsiteY10" fmla="*/ 523701 h 6857999"/>
              <a:gd name="connsiteX11" fmla="*/ 5618869 w 6456673"/>
              <a:gd name="connsiteY11" fmla="*/ 513421 h 6857999"/>
              <a:gd name="connsiteX12" fmla="*/ 6024297 w 6456673"/>
              <a:gd name="connsiteY12" fmla="*/ 435703 h 6857999"/>
              <a:gd name="connsiteX13" fmla="*/ 5960935 w 6456673"/>
              <a:gd name="connsiteY13" fmla="*/ 489140 h 6857999"/>
              <a:gd name="connsiteX14" fmla="*/ 5984242 w 6456673"/>
              <a:gd name="connsiteY14" fmla="*/ 515991 h 6857999"/>
              <a:gd name="connsiteX15" fmla="*/ 6023234 w 6456673"/>
              <a:gd name="connsiteY15" fmla="*/ 481784 h 6857999"/>
              <a:gd name="connsiteX16" fmla="*/ 6023234 w 6456673"/>
              <a:gd name="connsiteY16" fmla="*/ 629865 h 6857999"/>
              <a:gd name="connsiteX17" fmla="*/ 6062669 w 6456673"/>
              <a:gd name="connsiteY17" fmla="*/ 629865 h 6857999"/>
              <a:gd name="connsiteX18" fmla="*/ 6062669 w 6456673"/>
              <a:gd name="connsiteY18" fmla="*/ 435703 h 6857999"/>
              <a:gd name="connsiteX19" fmla="*/ 6024297 w 6456673"/>
              <a:gd name="connsiteY19" fmla="*/ 435703 h 6857999"/>
              <a:gd name="connsiteX20" fmla="*/ 5856897 w 6456673"/>
              <a:gd name="connsiteY20" fmla="*/ 434286 h 6857999"/>
              <a:gd name="connsiteX21" fmla="*/ 5830489 w 6456673"/>
              <a:gd name="connsiteY21" fmla="*/ 438008 h 6857999"/>
              <a:gd name="connsiteX22" fmla="*/ 5809309 w 6456673"/>
              <a:gd name="connsiteY22" fmla="*/ 449085 h 6857999"/>
              <a:gd name="connsiteX23" fmla="*/ 5794776 w 6456673"/>
              <a:gd name="connsiteY23" fmla="*/ 467518 h 6857999"/>
              <a:gd name="connsiteX24" fmla="*/ 5788484 w 6456673"/>
              <a:gd name="connsiteY24" fmla="*/ 493660 h 6857999"/>
              <a:gd name="connsiteX25" fmla="*/ 5829514 w 6456673"/>
              <a:gd name="connsiteY25" fmla="*/ 496673 h 6857999"/>
              <a:gd name="connsiteX26" fmla="*/ 5836781 w 6456673"/>
              <a:gd name="connsiteY26" fmla="*/ 479127 h 6857999"/>
              <a:gd name="connsiteX27" fmla="*/ 5854682 w 6456673"/>
              <a:gd name="connsiteY27" fmla="*/ 472037 h 6857999"/>
              <a:gd name="connsiteX28" fmla="*/ 5871342 w 6456673"/>
              <a:gd name="connsiteY28" fmla="*/ 477620 h 6857999"/>
              <a:gd name="connsiteX29" fmla="*/ 5878431 w 6456673"/>
              <a:gd name="connsiteY29" fmla="*/ 493040 h 6857999"/>
              <a:gd name="connsiteX30" fmla="*/ 5872671 w 6456673"/>
              <a:gd name="connsiteY30" fmla="*/ 508371 h 6857999"/>
              <a:gd name="connsiteX31" fmla="*/ 5861151 w 6456673"/>
              <a:gd name="connsiteY31" fmla="*/ 520157 h 6857999"/>
              <a:gd name="connsiteX32" fmla="*/ 5785914 w 6456673"/>
              <a:gd name="connsiteY32" fmla="*/ 587773 h 6857999"/>
              <a:gd name="connsiteX33" fmla="*/ 5785914 w 6456673"/>
              <a:gd name="connsiteY33" fmla="*/ 631284 h 6857999"/>
              <a:gd name="connsiteX34" fmla="*/ 5921234 w 6456673"/>
              <a:gd name="connsiteY34" fmla="*/ 631284 h 6857999"/>
              <a:gd name="connsiteX35" fmla="*/ 5921234 w 6456673"/>
              <a:gd name="connsiteY35" fmla="*/ 595128 h 6857999"/>
              <a:gd name="connsiteX36" fmla="*/ 5835274 w 6456673"/>
              <a:gd name="connsiteY36" fmla="*/ 595128 h 6857999"/>
              <a:gd name="connsiteX37" fmla="*/ 5894117 w 6456673"/>
              <a:gd name="connsiteY37" fmla="*/ 544527 h 6857999"/>
              <a:gd name="connsiteX38" fmla="*/ 5904219 w 6456673"/>
              <a:gd name="connsiteY38" fmla="*/ 534425 h 6857999"/>
              <a:gd name="connsiteX39" fmla="*/ 5912284 w 6456673"/>
              <a:gd name="connsiteY39" fmla="*/ 523081 h 6857999"/>
              <a:gd name="connsiteX40" fmla="*/ 5917601 w 6456673"/>
              <a:gd name="connsiteY40" fmla="*/ 509434 h 6857999"/>
              <a:gd name="connsiteX41" fmla="*/ 5919550 w 6456673"/>
              <a:gd name="connsiteY41" fmla="*/ 492597 h 6857999"/>
              <a:gd name="connsiteX42" fmla="*/ 5914765 w 6456673"/>
              <a:gd name="connsiteY42" fmla="*/ 467163 h 6857999"/>
              <a:gd name="connsiteX43" fmla="*/ 5901472 w 6456673"/>
              <a:gd name="connsiteY43" fmla="*/ 448997 h 6857999"/>
              <a:gd name="connsiteX44" fmla="*/ 5881533 w 6456673"/>
              <a:gd name="connsiteY44" fmla="*/ 438008 h 6857999"/>
              <a:gd name="connsiteX45" fmla="*/ 5856897 w 6456673"/>
              <a:gd name="connsiteY45" fmla="*/ 434286 h 6857999"/>
              <a:gd name="connsiteX46" fmla="*/ 5676914 w 6456673"/>
              <a:gd name="connsiteY46" fmla="*/ 552502 h 6857999"/>
              <a:gd name="connsiteX47" fmla="*/ 5620198 w 6456673"/>
              <a:gd name="connsiteY47" fmla="*/ 511561 h 6857999"/>
              <a:gd name="connsiteX48" fmla="*/ 5647935 w 6456673"/>
              <a:gd name="connsiteY48" fmla="*/ 515460 h 6857999"/>
              <a:gd name="connsiteX49" fmla="*/ 5676914 w 6456673"/>
              <a:gd name="connsiteY49" fmla="*/ 552502 h 6857999"/>
              <a:gd name="connsiteX50" fmla="*/ 5647847 w 6456673"/>
              <a:gd name="connsiteY50" fmla="*/ 416917 h 6857999"/>
              <a:gd name="connsiteX51" fmla="*/ 5633491 w 6456673"/>
              <a:gd name="connsiteY51" fmla="*/ 433046 h 6857999"/>
              <a:gd name="connsiteX52" fmla="*/ 5633402 w 6456673"/>
              <a:gd name="connsiteY52" fmla="*/ 433046 h 6857999"/>
              <a:gd name="connsiteX53" fmla="*/ 5547886 w 6456673"/>
              <a:gd name="connsiteY53" fmla="*/ 518562 h 6857999"/>
              <a:gd name="connsiteX54" fmla="*/ 5547886 w 6456673"/>
              <a:gd name="connsiteY54" fmla="*/ 518651 h 6857999"/>
              <a:gd name="connsiteX55" fmla="*/ 5531757 w 6456673"/>
              <a:gd name="connsiteY55" fmla="*/ 533007 h 6857999"/>
              <a:gd name="connsiteX56" fmla="*/ 5547886 w 6456673"/>
              <a:gd name="connsiteY56" fmla="*/ 547363 h 6857999"/>
              <a:gd name="connsiteX57" fmla="*/ 5547886 w 6456673"/>
              <a:gd name="connsiteY57" fmla="*/ 547452 h 6857999"/>
              <a:gd name="connsiteX58" fmla="*/ 5577130 w 6456673"/>
              <a:gd name="connsiteY58" fmla="*/ 605142 h 6857999"/>
              <a:gd name="connsiteX59" fmla="*/ 5585725 w 6456673"/>
              <a:gd name="connsiteY59" fmla="*/ 582013 h 6857999"/>
              <a:gd name="connsiteX60" fmla="*/ 5568799 w 6456673"/>
              <a:gd name="connsiteY60" fmla="*/ 533007 h 6857999"/>
              <a:gd name="connsiteX61" fmla="*/ 5647847 w 6456673"/>
              <a:gd name="connsiteY61" fmla="*/ 453959 h 6857999"/>
              <a:gd name="connsiteX62" fmla="*/ 5674698 w 6456673"/>
              <a:gd name="connsiteY62" fmla="*/ 458656 h 6857999"/>
              <a:gd name="connsiteX63" fmla="*/ 5662292 w 6456673"/>
              <a:gd name="connsiteY63" fmla="*/ 433046 h 6857999"/>
              <a:gd name="connsiteX64" fmla="*/ 5662203 w 6456673"/>
              <a:gd name="connsiteY64" fmla="*/ 433046 h 6857999"/>
              <a:gd name="connsiteX65" fmla="*/ 5662114 w 6456673"/>
              <a:gd name="connsiteY65" fmla="*/ 432957 h 6857999"/>
              <a:gd name="connsiteX66" fmla="*/ 5647847 w 6456673"/>
              <a:gd name="connsiteY66" fmla="*/ 416917 h 6857999"/>
              <a:gd name="connsiteX67" fmla="*/ 842544 w 6456673"/>
              <a:gd name="connsiteY67" fmla="*/ 0 h 6857999"/>
              <a:gd name="connsiteX68" fmla="*/ 2733870 w 6456673"/>
              <a:gd name="connsiteY68" fmla="*/ 0 h 6857999"/>
              <a:gd name="connsiteX69" fmla="*/ 6456673 w 6456673"/>
              <a:gd name="connsiteY69" fmla="*/ 0 h 6857999"/>
              <a:gd name="connsiteX70" fmla="*/ 6456673 w 6456673"/>
              <a:gd name="connsiteY70" fmla="*/ 1856904 h 6857999"/>
              <a:gd name="connsiteX71" fmla="*/ 6456673 w 6456673"/>
              <a:gd name="connsiteY71" fmla="*/ 6857999 h 6857999"/>
              <a:gd name="connsiteX72" fmla="*/ 818673 w 6456673"/>
              <a:gd name="connsiteY72" fmla="*/ 6857999 h 6857999"/>
              <a:gd name="connsiteX73" fmla="*/ 739464 w 6456673"/>
              <a:gd name="connsiteY73" fmla="*/ 6703345 h 6857999"/>
              <a:gd name="connsiteX74" fmla="*/ 0 w 6456673"/>
              <a:gd name="connsiteY74" fmla="*/ 3452303 h 6857999"/>
              <a:gd name="connsiteX75" fmla="*/ 739464 w 6456673"/>
              <a:gd name="connsiteY75" fmla="*/ 201263 h 6857999"/>
              <a:gd name="connsiteX76" fmla="*/ 842544 w 6456673"/>
              <a:gd name="connsiteY76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18869 w 6456673"/>
              <a:gd name="connsiteY7" fmla="*/ 513421 h 6857999"/>
              <a:gd name="connsiteX8" fmla="*/ 5675585 w 6456673"/>
              <a:gd name="connsiteY8" fmla="*/ 554363 h 6857999"/>
              <a:gd name="connsiteX9" fmla="*/ 5633136 w 6456673"/>
              <a:gd name="connsiteY9" fmla="*/ 523701 h 6857999"/>
              <a:gd name="connsiteX10" fmla="*/ 5618869 w 6456673"/>
              <a:gd name="connsiteY10" fmla="*/ 513421 h 6857999"/>
              <a:gd name="connsiteX11" fmla="*/ 6024297 w 6456673"/>
              <a:gd name="connsiteY11" fmla="*/ 435703 h 6857999"/>
              <a:gd name="connsiteX12" fmla="*/ 5960935 w 6456673"/>
              <a:gd name="connsiteY12" fmla="*/ 489140 h 6857999"/>
              <a:gd name="connsiteX13" fmla="*/ 5984242 w 6456673"/>
              <a:gd name="connsiteY13" fmla="*/ 515991 h 6857999"/>
              <a:gd name="connsiteX14" fmla="*/ 6023234 w 6456673"/>
              <a:gd name="connsiteY14" fmla="*/ 481784 h 6857999"/>
              <a:gd name="connsiteX15" fmla="*/ 6023234 w 6456673"/>
              <a:gd name="connsiteY15" fmla="*/ 629865 h 6857999"/>
              <a:gd name="connsiteX16" fmla="*/ 6062669 w 6456673"/>
              <a:gd name="connsiteY16" fmla="*/ 629865 h 6857999"/>
              <a:gd name="connsiteX17" fmla="*/ 6062669 w 6456673"/>
              <a:gd name="connsiteY17" fmla="*/ 435703 h 6857999"/>
              <a:gd name="connsiteX18" fmla="*/ 6024297 w 6456673"/>
              <a:gd name="connsiteY18" fmla="*/ 435703 h 6857999"/>
              <a:gd name="connsiteX19" fmla="*/ 5856897 w 6456673"/>
              <a:gd name="connsiteY19" fmla="*/ 434286 h 6857999"/>
              <a:gd name="connsiteX20" fmla="*/ 5830489 w 6456673"/>
              <a:gd name="connsiteY20" fmla="*/ 438008 h 6857999"/>
              <a:gd name="connsiteX21" fmla="*/ 5809309 w 6456673"/>
              <a:gd name="connsiteY21" fmla="*/ 449085 h 6857999"/>
              <a:gd name="connsiteX22" fmla="*/ 5794776 w 6456673"/>
              <a:gd name="connsiteY22" fmla="*/ 467518 h 6857999"/>
              <a:gd name="connsiteX23" fmla="*/ 5788484 w 6456673"/>
              <a:gd name="connsiteY23" fmla="*/ 493660 h 6857999"/>
              <a:gd name="connsiteX24" fmla="*/ 5829514 w 6456673"/>
              <a:gd name="connsiteY24" fmla="*/ 496673 h 6857999"/>
              <a:gd name="connsiteX25" fmla="*/ 5836781 w 6456673"/>
              <a:gd name="connsiteY25" fmla="*/ 479127 h 6857999"/>
              <a:gd name="connsiteX26" fmla="*/ 5854682 w 6456673"/>
              <a:gd name="connsiteY26" fmla="*/ 472037 h 6857999"/>
              <a:gd name="connsiteX27" fmla="*/ 5871342 w 6456673"/>
              <a:gd name="connsiteY27" fmla="*/ 477620 h 6857999"/>
              <a:gd name="connsiteX28" fmla="*/ 5878431 w 6456673"/>
              <a:gd name="connsiteY28" fmla="*/ 493040 h 6857999"/>
              <a:gd name="connsiteX29" fmla="*/ 5872671 w 6456673"/>
              <a:gd name="connsiteY29" fmla="*/ 508371 h 6857999"/>
              <a:gd name="connsiteX30" fmla="*/ 5861151 w 6456673"/>
              <a:gd name="connsiteY30" fmla="*/ 520157 h 6857999"/>
              <a:gd name="connsiteX31" fmla="*/ 5785914 w 6456673"/>
              <a:gd name="connsiteY31" fmla="*/ 587773 h 6857999"/>
              <a:gd name="connsiteX32" fmla="*/ 5785914 w 6456673"/>
              <a:gd name="connsiteY32" fmla="*/ 631284 h 6857999"/>
              <a:gd name="connsiteX33" fmla="*/ 5921234 w 6456673"/>
              <a:gd name="connsiteY33" fmla="*/ 631284 h 6857999"/>
              <a:gd name="connsiteX34" fmla="*/ 5921234 w 6456673"/>
              <a:gd name="connsiteY34" fmla="*/ 595128 h 6857999"/>
              <a:gd name="connsiteX35" fmla="*/ 5835274 w 6456673"/>
              <a:gd name="connsiteY35" fmla="*/ 595128 h 6857999"/>
              <a:gd name="connsiteX36" fmla="*/ 5894117 w 6456673"/>
              <a:gd name="connsiteY36" fmla="*/ 544527 h 6857999"/>
              <a:gd name="connsiteX37" fmla="*/ 5904219 w 6456673"/>
              <a:gd name="connsiteY37" fmla="*/ 534425 h 6857999"/>
              <a:gd name="connsiteX38" fmla="*/ 5912284 w 6456673"/>
              <a:gd name="connsiteY38" fmla="*/ 523081 h 6857999"/>
              <a:gd name="connsiteX39" fmla="*/ 5917601 w 6456673"/>
              <a:gd name="connsiteY39" fmla="*/ 509434 h 6857999"/>
              <a:gd name="connsiteX40" fmla="*/ 5919550 w 6456673"/>
              <a:gd name="connsiteY40" fmla="*/ 492597 h 6857999"/>
              <a:gd name="connsiteX41" fmla="*/ 5914765 w 6456673"/>
              <a:gd name="connsiteY41" fmla="*/ 467163 h 6857999"/>
              <a:gd name="connsiteX42" fmla="*/ 5901472 w 6456673"/>
              <a:gd name="connsiteY42" fmla="*/ 448997 h 6857999"/>
              <a:gd name="connsiteX43" fmla="*/ 5881533 w 6456673"/>
              <a:gd name="connsiteY43" fmla="*/ 438008 h 6857999"/>
              <a:gd name="connsiteX44" fmla="*/ 5856897 w 6456673"/>
              <a:gd name="connsiteY44" fmla="*/ 434286 h 6857999"/>
              <a:gd name="connsiteX45" fmla="*/ 5676914 w 6456673"/>
              <a:gd name="connsiteY45" fmla="*/ 552502 h 6857999"/>
              <a:gd name="connsiteX46" fmla="*/ 5620198 w 6456673"/>
              <a:gd name="connsiteY46" fmla="*/ 511561 h 6857999"/>
              <a:gd name="connsiteX47" fmla="*/ 5647935 w 6456673"/>
              <a:gd name="connsiteY47" fmla="*/ 515460 h 6857999"/>
              <a:gd name="connsiteX48" fmla="*/ 5676914 w 6456673"/>
              <a:gd name="connsiteY48" fmla="*/ 552502 h 6857999"/>
              <a:gd name="connsiteX49" fmla="*/ 5647847 w 6456673"/>
              <a:gd name="connsiteY49" fmla="*/ 416917 h 6857999"/>
              <a:gd name="connsiteX50" fmla="*/ 5633491 w 6456673"/>
              <a:gd name="connsiteY50" fmla="*/ 433046 h 6857999"/>
              <a:gd name="connsiteX51" fmla="*/ 5633402 w 6456673"/>
              <a:gd name="connsiteY51" fmla="*/ 433046 h 6857999"/>
              <a:gd name="connsiteX52" fmla="*/ 5547886 w 6456673"/>
              <a:gd name="connsiteY52" fmla="*/ 518562 h 6857999"/>
              <a:gd name="connsiteX53" fmla="*/ 5547886 w 6456673"/>
              <a:gd name="connsiteY53" fmla="*/ 518651 h 6857999"/>
              <a:gd name="connsiteX54" fmla="*/ 5531757 w 6456673"/>
              <a:gd name="connsiteY54" fmla="*/ 533007 h 6857999"/>
              <a:gd name="connsiteX55" fmla="*/ 5547886 w 6456673"/>
              <a:gd name="connsiteY55" fmla="*/ 547363 h 6857999"/>
              <a:gd name="connsiteX56" fmla="*/ 5547886 w 6456673"/>
              <a:gd name="connsiteY56" fmla="*/ 547452 h 6857999"/>
              <a:gd name="connsiteX57" fmla="*/ 5577130 w 6456673"/>
              <a:gd name="connsiteY57" fmla="*/ 605142 h 6857999"/>
              <a:gd name="connsiteX58" fmla="*/ 5585725 w 6456673"/>
              <a:gd name="connsiteY58" fmla="*/ 582013 h 6857999"/>
              <a:gd name="connsiteX59" fmla="*/ 5568799 w 6456673"/>
              <a:gd name="connsiteY59" fmla="*/ 533007 h 6857999"/>
              <a:gd name="connsiteX60" fmla="*/ 5647847 w 6456673"/>
              <a:gd name="connsiteY60" fmla="*/ 453959 h 6857999"/>
              <a:gd name="connsiteX61" fmla="*/ 5674698 w 6456673"/>
              <a:gd name="connsiteY61" fmla="*/ 458656 h 6857999"/>
              <a:gd name="connsiteX62" fmla="*/ 5662292 w 6456673"/>
              <a:gd name="connsiteY62" fmla="*/ 433046 h 6857999"/>
              <a:gd name="connsiteX63" fmla="*/ 5662203 w 6456673"/>
              <a:gd name="connsiteY63" fmla="*/ 433046 h 6857999"/>
              <a:gd name="connsiteX64" fmla="*/ 5662114 w 6456673"/>
              <a:gd name="connsiteY64" fmla="*/ 432957 h 6857999"/>
              <a:gd name="connsiteX65" fmla="*/ 5647847 w 6456673"/>
              <a:gd name="connsiteY65" fmla="*/ 416917 h 6857999"/>
              <a:gd name="connsiteX66" fmla="*/ 842544 w 6456673"/>
              <a:gd name="connsiteY66" fmla="*/ 0 h 6857999"/>
              <a:gd name="connsiteX67" fmla="*/ 2733870 w 6456673"/>
              <a:gd name="connsiteY67" fmla="*/ 0 h 6857999"/>
              <a:gd name="connsiteX68" fmla="*/ 6456673 w 6456673"/>
              <a:gd name="connsiteY68" fmla="*/ 0 h 6857999"/>
              <a:gd name="connsiteX69" fmla="*/ 6456673 w 6456673"/>
              <a:gd name="connsiteY69" fmla="*/ 1856904 h 6857999"/>
              <a:gd name="connsiteX70" fmla="*/ 6456673 w 6456673"/>
              <a:gd name="connsiteY70" fmla="*/ 6857999 h 6857999"/>
              <a:gd name="connsiteX71" fmla="*/ 818673 w 6456673"/>
              <a:gd name="connsiteY71" fmla="*/ 6857999 h 6857999"/>
              <a:gd name="connsiteX72" fmla="*/ 739464 w 6456673"/>
              <a:gd name="connsiteY72" fmla="*/ 6703345 h 6857999"/>
              <a:gd name="connsiteX73" fmla="*/ 0 w 6456673"/>
              <a:gd name="connsiteY73" fmla="*/ 3452303 h 6857999"/>
              <a:gd name="connsiteX74" fmla="*/ 739464 w 6456673"/>
              <a:gd name="connsiteY74" fmla="*/ 201263 h 6857999"/>
              <a:gd name="connsiteX75" fmla="*/ 842544 w 6456673"/>
              <a:gd name="connsiteY75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18869 w 6456673"/>
              <a:gd name="connsiteY7" fmla="*/ 513421 h 6857999"/>
              <a:gd name="connsiteX8" fmla="*/ 5675585 w 6456673"/>
              <a:gd name="connsiteY8" fmla="*/ 554363 h 6857999"/>
              <a:gd name="connsiteX9" fmla="*/ 5633136 w 6456673"/>
              <a:gd name="connsiteY9" fmla="*/ 523701 h 6857999"/>
              <a:gd name="connsiteX10" fmla="*/ 5618869 w 6456673"/>
              <a:gd name="connsiteY10" fmla="*/ 513421 h 6857999"/>
              <a:gd name="connsiteX11" fmla="*/ 6024297 w 6456673"/>
              <a:gd name="connsiteY11" fmla="*/ 435703 h 6857999"/>
              <a:gd name="connsiteX12" fmla="*/ 5960935 w 6456673"/>
              <a:gd name="connsiteY12" fmla="*/ 489140 h 6857999"/>
              <a:gd name="connsiteX13" fmla="*/ 5984242 w 6456673"/>
              <a:gd name="connsiteY13" fmla="*/ 515991 h 6857999"/>
              <a:gd name="connsiteX14" fmla="*/ 6023234 w 6456673"/>
              <a:gd name="connsiteY14" fmla="*/ 481784 h 6857999"/>
              <a:gd name="connsiteX15" fmla="*/ 6023234 w 6456673"/>
              <a:gd name="connsiteY15" fmla="*/ 629865 h 6857999"/>
              <a:gd name="connsiteX16" fmla="*/ 6062669 w 6456673"/>
              <a:gd name="connsiteY16" fmla="*/ 629865 h 6857999"/>
              <a:gd name="connsiteX17" fmla="*/ 6062669 w 6456673"/>
              <a:gd name="connsiteY17" fmla="*/ 435703 h 6857999"/>
              <a:gd name="connsiteX18" fmla="*/ 6024297 w 6456673"/>
              <a:gd name="connsiteY18" fmla="*/ 435703 h 6857999"/>
              <a:gd name="connsiteX19" fmla="*/ 5856897 w 6456673"/>
              <a:gd name="connsiteY19" fmla="*/ 434286 h 6857999"/>
              <a:gd name="connsiteX20" fmla="*/ 5830489 w 6456673"/>
              <a:gd name="connsiteY20" fmla="*/ 438008 h 6857999"/>
              <a:gd name="connsiteX21" fmla="*/ 5809309 w 6456673"/>
              <a:gd name="connsiteY21" fmla="*/ 449085 h 6857999"/>
              <a:gd name="connsiteX22" fmla="*/ 5794776 w 6456673"/>
              <a:gd name="connsiteY22" fmla="*/ 467518 h 6857999"/>
              <a:gd name="connsiteX23" fmla="*/ 5788484 w 6456673"/>
              <a:gd name="connsiteY23" fmla="*/ 493660 h 6857999"/>
              <a:gd name="connsiteX24" fmla="*/ 5829514 w 6456673"/>
              <a:gd name="connsiteY24" fmla="*/ 496673 h 6857999"/>
              <a:gd name="connsiteX25" fmla="*/ 5836781 w 6456673"/>
              <a:gd name="connsiteY25" fmla="*/ 479127 h 6857999"/>
              <a:gd name="connsiteX26" fmla="*/ 5854682 w 6456673"/>
              <a:gd name="connsiteY26" fmla="*/ 472037 h 6857999"/>
              <a:gd name="connsiteX27" fmla="*/ 5871342 w 6456673"/>
              <a:gd name="connsiteY27" fmla="*/ 477620 h 6857999"/>
              <a:gd name="connsiteX28" fmla="*/ 5878431 w 6456673"/>
              <a:gd name="connsiteY28" fmla="*/ 493040 h 6857999"/>
              <a:gd name="connsiteX29" fmla="*/ 5872671 w 6456673"/>
              <a:gd name="connsiteY29" fmla="*/ 508371 h 6857999"/>
              <a:gd name="connsiteX30" fmla="*/ 5861151 w 6456673"/>
              <a:gd name="connsiteY30" fmla="*/ 520157 h 6857999"/>
              <a:gd name="connsiteX31" fmla="*/ 5785914 w 6456673"/>
              <a:gd name="connsiteY31" fmla="*/ 587773 h 6857999"/>
              <a:gd name="connsiteX32" fmla="*/ 5785914 w 6456673"/>
              <a:gd name="connsiteY32" fmla="*/ 631284 h 6857999"/>
              <a:gd name="connsiteX33" fmla="*/ 5921234 w 6456673"/>
              <a:gd name="connsiteY33" fmla="*/ 631284 h 6857999"/>
              <a:gd name="connsiteX34" fmla="*/ 5921234 w 6456673"/>
              <a:gd name="connsiteY34" fmla="*/ 595128 h 6857999"/>
              <a:gd name="connsiteX35" fmla="*/ 5835274 w 6456673"/>
              <a:gd name="connsiteY35" fmla="*/ 595128 h 6857999"/>
              <a:gd name="connsiteX36" fmla="*/ 5894117 w 6456673"/>
              <a:gd name="connsiteY36" fmla="*/ 544527 h 6857999"/>
              <a:gd name="connsiteX37" fmla="*/ 5904219 w 6456673"/>
              <a:gd name="connsiteY37" fmla="*/ 534425 h 6857999"/>
              <a:gd name="connsiteX38" fmla="*/ 5912284 w 6456673"/>
              <a:gd name="connsiteY38" fmla="*/ 523081 h 6857999"/>
              <a:gd name="connsiteX39" fmla="*/ 5917601 w 6456673"/>
              <a:gd name="connsiteY39" fmla="*/ 509434 h 6857999"/>
              <a:gd name="connsiteX40" fmla="*/ 5919550 w 6456673"/>
              <a:gd name="connsiteY40" fmla="*/ 492597 h 6857999"/>
              <a:gd name="connsiteX41" fmla="*/ 5914765 w 6456673"/>
              <a:gd name="connsiteY41" fmla="*/ 467163 h 6857999"/>
              <a:gd name="connsiteX42" fmla="*/ 5901472 w 6456673"/>
              <a:gd name="connsiteY42" fmla="*/ 448997 h 6857999"/>
              <a:gd name="connsiteX43" fmla="*/ 5881533 w 6456673"/>
              <a:gd name="connsiteY43" fmla="*/ 438008 h 6857999"/>
              <a:gd name="connsiteX44" fmla="*/ 5856897 w 6456673"/>
              <a:gd name="connsiteY44" fmla="*/ 434286 h 6857999"/>
              <a:gd name="connsiteX45" fmla="*/ 5676914 w 6456673"/>
              <a:gd name="connsiteY45" fmla="*/ 552502 h 6857999"/>
              <a:gd name="connsiteX46" fmla="*/ 5620198 w 6456673"/>
              <a:gd name="connsiteY46" fmla="*/ 511561 h 6857999"/>
              <a:gd name="connsiteX47" fmla="*/ 5676914 w 6456673"/>
              <a:gd name="connsiteY47" fmla="*/ 552502 h 6857999"/>
              <a:gd name="connsiteX48" fmla="*/ 5647847 w 6456673"/>
              <a:gd name="connsiteY48" fmla="*/ 416917 h 6857999"/>
              <a:gd name="connsiteX49" fmla="*/ 5633491 w 6456673"/>
              <a:gd name="connsiteY49" fmla="*/ 433046 h 6857999"/>
              <a:gd name="connsiteX50" fmla="*/ 5633402 w 6456673"/>
              <a:gd name="connsiteY50" fmla="*/ 433046 h 6857999"/>
              <a:gd name="connsiteX51" fmla="*/ 5547886 w 6456673"/>
              <a:gd name="connsiteY51" fmla="*/ 518562 h 6857999"/>
              <a:gd name="connsiteX52" fmla="*/ 5547886 w 6456673"/>
              <a:gd name="connsiteY52" fmla="*/ 518651 h 6857999"/>
              <a:gd name="connsiteX53" fmla="*/ 5531757 w 6456673"/>
              <a:gd name="connsiteY53" fmla="*/ 533007 h 6857999"/>
              <a:gd name="connsiteX54" fmla="*/ 5547886 w 6456673"/>
              <a:gd name="connsiteY54" fmla="*/ 547363 h 6857999"/>
              <a:gd name="connsiteX55" fmla="*/ 5547886 w 6456673"/>
              <a:gd name="connsiteY55" fmla="*/ 547452 h 6857999"/>
              <a:gd name="connsiteX56" fmla="*/ 5577130 w 6456673"/>
              <a:gd name="connsiteY56" fmla="*/ 605142 h 6857999"/>
              <a:gd name="connsiteX57" fmla="*/ 5585725 w 6456673"/>
              <a:gd name="connsiteY57" fmla="*/ 582013 h 6857999"/>
              <a:gd name="connsiteX58" fmla="*/ 5568799 w 6456673"/>
              <a:gd name="connsiteY58" fmla="*/ 533007 h 6857999"/>
              <a:gd name="connsiteX59" fmla="*/ 5647847 w 6456673"/>
              <a:gd name="connsiteY59" fmla="*/ 453959 h 6857999"/>
              <a:gd name="connsiteX60" fmla="*/ 5674698 w 6456673"/>
              <a:gd name="connsiteY60" fmla="*/ 458656 h 6857999"/>
              <a:gd name="connsiteX61" fmla="*/ 5662292 w 6456673"/>
              <a:gd name="connsiteY61" fmla="*/ 433046 h 6857999"/>
              <a:gd name="connsiteX62" fmla="*/ 5662203 w 6456673"/>
              <a:gd name="connsiteY62" fmla="*/ 433046 h 6857999"/>
              <a:gd name="connsiteX63" fmla="*/ 5662114 w 6456673"/>
              <a:gd name="connsiteY63" fmla="*/ 432957 h 6857999"/>
              <a:gd name="connsiteX64" fmla="*/ 5647847 w 6456673"/>
              <a:gd name="connsiteY64" fmla="*/ 416917 h 6857999"/>
              <a:gd name="connsiteX65" fmla="*/ 842544 w 6456673"/>
              <a:gd name="connsiteY65" fmla="*/ 0 h 6857999"/>
              <a:gd name="connsiteX66" fmla="*/ 2733870 w 6456673"/>
              <a:gd name="connsiteY66" fmla="*/ 0 h 6857999"/>
              <a:gd name="connsiteX67" fmla="*/ 6456673 w 6456673"/>
              <a:gd name="connsiteY67" fmla="*/ 0 h 6857999"/>
              <a:gd name="connsiteX68" fmla="*/ 6456673 w 6456673"/>
              <a:gd name="connsiteY68" fmla="*/ 1856904 h 6857999"/>
              <a:gd name="connsiteX69" fmla="*/ 6456673 w 6456673"/>
              <a:gd name="connsiteY69" fmla="*/ 6857999 h 6857999"/>
              <a:gd name="connsiteX70" fmla="*/ 818673 w 6456673"/>
              <a:gd name="connsiteY70" fmla="*/ 6857999 h 6857999"/>
              <a:gd name="connsiteX71" fmla="*/ 739464 w 6456673"/>
              <a:gd name="connsiteY71" fmla="*/ 6703345 h 6857999"/>
              <a:gd name="connsiteX72" fmla="*/ 0 w 6456673"/>
              <a:gd name="connsiteY72" fmla="*/ 3452303 h 6857999"/>
              <a:gd name="connsiteX73" fmla="*/ 739464 w 6456673"/>
              <a:gd name="connsiteY73" fmla="*/ 201263 h 6857999"/>
              <a:gd name="connsiteX74" fmla="*/ 842544 w 6456673"/>
              <a:gd name="connsiteY74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18869 w 6456673"/>
              <a:gd name="connsiteY7" fmla="*/ 513421 h 6857999"/>
              <a:gd name="connsiteX8" fmla="*/ 5675585 w 6456673"/>
              <a:gd name="connsiteY8" fmla="*/ 554363 h 6857999"/>
              <a:gd name="connsiteX9" fmla="*/ 5618869 w 6456673"/>
              <a:gd name="connsiteY9" fmla="*/ 513421 h 6857999"/>
              <a:gd name="connsiteX10" fmla="*/ 6024297 w 6456673"/>
              <a:gd name="connsiteY10" fmla="*/ 435703 h 6857999"/>
              <a:gd name="connsiteX11" fmla="*/ 5960935 w 6456673"/>
              <a:gd name="connsiteY11" fmla="*/ 489140 h 6857999"/>
              <a:gd name="connsiteX12" fmla="*/ 5984242 w 6456673"/>
              <a:gd name="connsiteY12" fmla="*/ 515991 h 6857999"/>
              <a:gd name="connsiteX13" fmla="*/ 6023234 w 6456673"/>
              <a:gd name="connsiteY13" fmla="*/ 481784 h 6857999"/>
              <a:gd name="connsiteX14" fmla="*/ 6023234 w 6456673"/>
              <a:gd name="connsiteY14" fmla="*/ 629865 h 6857999"/>
              <a:gd name="connsiteX15" fmla="*/ 6062669 w 6456673"/>
              <a:gd name="connsiteY15" fmla="*/ 629865 h 6857999"/>
              <a:gd name="connsiteX16" fmla="*/ 6062669 w 6456673"/>
              <a:gd name="connsiteY16" fmla="*/ 435703 h 6857999"/>
              <a:gd name="connsiteX17" fmla="*/ 6024297 w 6456673"/>
              <a:gd name="connsiteY17" fmla="*/ 435703 h 6857999"/>
              <a:gd name="connsiteX18" fmla="*/ 5856897 w 6456673"/>
              <a:gd name="connsiteY18" fmla="*/ 434286 h 6857999"/>
              <a:gd name="connsiteX19" fmla="*/ 5830489 w 6456673"/>
              <a:gd name="connsiteY19" fmla="*/ 438008 h 6857999"/>
              <a:gd name="connsiteX20" fmla="*/ 5809309 w 6456673"/>
              <a:gd name="connsiteY20" fmla="*/ 449085 h 6857999"/>
              <a:gd name="connsiteX21" fmla="*/ 5794776 w 6456673"/>
              <a:gd name="connsiteY21" fmla="*/ 467518 h 6857999"/>
              <a:gd name="connsiteX22" fmla="*/ 5788484 w 6456673"/>
              <a:gd name="connsiteY22" fmla="*/ 493660 h 6857999"/>
              <a:gd name="connsiteX23" fmla="*/ 5829514 w 6456673"/>
              <a:gd name="connsiteY23" fmla="*/ 496673 h 6857999"/>
              <a:gd name="connsiteX24" fmla="*/ 5836781 w 6456673"/>
              <a:gd name="connsiteY24" fmla="*/ 479127 h 6857999"/>
              <a:gd name="connsiteX25" fmla="*/ 5854682 w 6456673"/>
              <a:gd name="connsiteY25" fmla="*/ 472037 h 6857999"/>
              <a:gd name="connsiteX26" fmla="*/ 5871342 w 6456673"/>
              <a:gd name="connsiteY26" fmla="*/ 477620 h 6857999"/>
              <a:gd name="connsiteX27" fmla="*/ 5878431 w 6456673"/>
              <a:gd name="connsiteY27" fmla="*/ 493040 h 6857999"/>
              <a:gd name="connsiteX28" fmla="*/ 5872671 w 6456673"/>
              <a:gd name="connsiteY28" fmla="*/ 508371 h 6857999"/>
              <a:gd name="connsiteX29" fmla="*/ 5861151 w 6456673"/>
              <a:gd name="connsiteY29" fmla="*/ 520157 h 6857999"/>
              <a:gd name="connsiteX30" fmla="*/ 5785914 w 6456673"/>
              <a:gd name="connsiteY30" fmla="*/ 587773 h 6857999"/>
              <a:gd name="connsiteX31" fmla="*/ 5785914 w 6456673"/>
              <a:gd name="connsiteY31" fmla="*/ 631284 h 6857999"/>
              <a:gd name="connsiteX32" fmla="*/ 5921234 w 6456673"/>
              <a:gd name="connsiteY32" fmla="*/ 631284 h 6857999"/>
              <a:gd name="connsiteX33" fmla="*/ 5921234 w 6456673"/>
              <a:gd name="connsiteY33" fmla="*/ 595128 h 6857999"/>
              <a:gd name="connsiteX34" fmla="*/ 5835274 w 6456673"/>
              <a:gd name="connsiteY34" fmla="*/ 595128 h 6857999"/>
              <a:gd name="connsiteX35" fmla="*/ 5894117 w 6456673"/>
              <a:gd name="connsiteY35" fmla="*/ 544527 h 6857999"/>
              <a:gd name="connsiteX36" fmla="*/ 5904219 w 6456673"/>
              <a:gd name="connsiteY36" fmla="*/ 534425 h 6857999"/>
              <a:gd name="connsiteX37" fmla="*/ 5912284 w 6456673"/>
              <a:gd name="connsiteY37" fmla="*/ 523081 h 6857999"/>
              <a:gd name="connsiteX38" fmla="*/ 5917601 w 6456673"/>
              <a:gd name="connsiteY38" fmla="*/ 509434 h 6857999"/>
              <a:gd name="connsiteX39" fmla="*/ 5919550 w 6456673"/>
              <a:gd name="connsiteY39" fmla="*/ 492597 h 6857999"/>
              <a:gd name="connsiteX40" fmla="*/ 5914765 w 6456673"/>
              <a:gd name="connsiteY40" fmla="*/ 467163 h 6857999"/>
              <a:gd name="connsiteX41" fmla="*/ 5901472 w 6456673"/>
              <a:gd name="connsiteY41" fmla="*/ 448997 h 6857999"/>
              <a:gd name="connsiteX42" fmla="*/ 5881533 w 6456673"/>
              <a:gd name="connsiteY42" fmla="*/ 438008 h 6857999"/>
              <a:gd name="connsiteX43" fmla="*/ 5856897 w 6456673"/>
              <a:gd name="connsiteY43" fmla="*/ 434286 h 6857999"/>
              <a:gd name="connsiteX44" fmla="*/ 5676914 w 6456673"/>
              <a:gd name="connsiteY44" fmla="*/ 552502 h 6857999"/>
              <a:gd name="connsiteX45" fmla="*/ 5620198 w 6456673"/>
              <a:gd name="connsiteY45" fmla="*/ 511561 h 6857999"/>
              <a:gd name="connsiteX46" fmla="*/ 5676914 w 6456673"/>
              <a:gd name="connsiteY46" fmla="*/ 552502 h 6857999"/>
              <a:gd name="connsiteX47" fmla="*/ 5647847 w 6456673"/>
              <a:gd name="connsiteY47" fmla="*/ 416917 h 6857999"/>
              <a:gd name="connsiteX48" fmla="*/ 5633491 w 6456673"/>
              <a:gd name="connsiteY48" fmla="*/ 433046 h 6857999"/>
              <a:gd name="connsiteX49" fmla="*/ 5633402 w 6456673"/>
              <a:gd name="connsiteY49" fmla="*/ 433046 h 6857999"/>
              <a:gd name="connsiteX50" fmla="*/ 5547886 w 6456673"/>
              <a:gd name="connsiteY50" fmla="*/ 518562 h 6857999"/>
              <a:gd name="connsiteX51" fmla="*/ 5547886 w 6456673"/>
              <a:gd name="connsiteY51" fmla="*/ 518651 h 6857999"/>
              <a:gd name="connsiteX52" fmla="*/ 5531757 w 6456673"/>
              <a:gd name="connsiteY52" fmla="*/ 533007 h 6857999"/>
              <a:gd name="connsiteX53" fmla="*/ 5547886 w 6456673"/>
              <a:gd name="connsiteY53" fmla="*/ 547363 h 6857999"/>
              <a:gd name="connsiteX54" fmla="*/ 5547886 w 6456673"/>
              <a:gd name="connsiteY54" fmla="*/ 547452 h 6857999"/>
              <a:gd name="connsiteX55" fmla="*/ 5577130 w 6456673"/>
              <a:gd name="connsiteY55" fmla="*/ 605142 h 6857999"/>
              <a:gd name="connsiteX56" fmla="*/ 5585725 w 6456673"/>
              <a:gd name="connsiteY56" fmla="*/ 582013 h 6857999"/>
              <a:gd name="connsiteX57" fmla="*/ 5568799 w 6456673"/>
              <a:gd name="connsiteY57" fmla="*/ 533007 h 6857999"/>
              <a:gd name="connsiteX58" fmla="*/ 5647847 w 6456673"/>
              <a:gd name="connsiteY58" fmla="*/ 453959 h 6857999"/>
              <a:gd name="connsiteX59" fmla="*/ 5674698 w 6456673"/>
              <a:gd name="connsiteY59" fmla="*/ 458656 h 6857999"/>
              <a:gd name="connsiteX60" fmla="*/ 5662292 w 6456673"/>
              <a:gd name="connsiteY60" fmla="*/ 433046 h 6857999"/>
              <a:gd name="connsiteX61" fmla="*/ 5662203 w 6456673"/>
              <a:gd name="connsiteY61" fmla="*/ 433046 h 6857999"/>
              <a:gd name="connsiteX62" fmla="*/ 5662114 w 6456673"/>
              <a:gd name="connsiteY62" fmla="*/ 432957 h 6857999"/>
              <a:gd name="connsiteX63" fmla="*/ 5647847 w 6456673"/>
              <a:gd name="connsiteY63" fmla="*/ 416917 h 6857999"/>
              <a:gd name="connsiteX64" fmla="*/ 842544 w 6456673"/>
              <a:gd name="connsiteY64" fmla="*/ 0 h 6857999"/>
              <a:gd name="connsiteX65" fmla="*/ 2733870 w 6456673"/>
              <a:gd name="connsiteY65" fmla="*/ 0 h 6857999"/>
              <a:gd name="connsiteX66" fmla="*/ 6456673 w 6456673"/>
              <a:gd name="connsiteY66" fmla="*/ 0 h 6857999"/>
              <a:gd name="connsiteX67" fmla="*/ 6456673 w 6456673"/>
              <a:gd name="connsiteY67" fmla="*/ 1856904 h 6857999"/>
              <a:gd name="connsiteX68" fmla="*/ 6456673 w 6456673"/>
              <a:gd name="connsiteY68" fmla="*/ 6857999 h 6857999"/>
              <a:gd name="connsiteX69" fmla="*/ 818673 w 6456673"/>
              <a:gd name="connsiteY69" fmla="*/ 6857999 h 6857999"/>
              <a:gd name="connsiteX70" fmla="*/ 739464 w 6456673"/>
              <a:gd name="connsiteY70" fmla="*/ 6703345 h 6857999"/>
              <a:gd name="connsiteX71" fmla="*/ 0 w 6456673"/>
              <a:gd name="connsiteY71" fmla="*/ 3452303 h 6857999"/>
              <a:gd name="connsiteX72" fmla="*/ 739464 w 6456673"/>
              <a:gd name="connsiteY72" fmla="*/ 201263 h 6857999"/>
              <a:gd name="connsiteX73" fmla="*/ 842544 w 6456673"/>
              <a:gd name="connsiteY73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5618869 w 6456673"/>
              <a:gd name="connsiteY7" fmla="*/ 513421 h 6857999"/>
              <a:gd name="connsiteX8" fmla="*/ 5675585 w 6456673"/>
              <a:gd name="connsiteY8" fmla="*/ 554363 h 6857999"/>
              <a:gd name="connsiteX9" fmla="*/ 5618869 w 6456673"/>
              <a:gd name="connsiteY9" fmla="*/ 513421 h 6857999"/>
              <a:gd name="connsiteX10" fmla="*/ 6024297 w 6456673"/>
              <a:gd name="connsiteY10" fmla="*/ 435703 h 6857999"/>
              <a:gd name="connsiteX11" fmla="*/ 5960935 w 6456673"/>
              <a:gd name="connsiteY11" fmla="*/ 489140 h 6857999"/>
              <a:gd name="connsiteX12" fmla="*/ 5984242 w 6456673"/>
              <a:gd name="connsiteY12" fmla="*/ 515991 h 6857999"/>
              <a:gd name="connsiteX13" fmla="*/ 6023234 w 6456673"/>
              <a:gd name="connsiteY13" fmla="*/ 481784 h 6857999"/>
              <a:gd name="connsiteX14" fmla="*/ 6023234 w 6456673"/>
              <a:gd name="connsiteY14" fmla="*/ 629865 h 6857999"/>
              <a:gd name="connsiteX15" fmla="*/ 6062669 w 6456673"/>
              <a:gd name="connsiteY15" fmla="*/ 629865 h 6857999"/>
              <a:gd name="connsiteX16" fmla="*/ 6062669 w 6456673"/>
              <a:gd name="connsiteY16" fmla="*/ 435703 h 6857999"/>
              <a:gd name="connsiteX17" fmla="*/ 6024297 w 6456673"/>
              <a:gd name="connsiteY17" fmla="*/ 435703 h 6857999"/>
              <a:gd name="connsiteX18" fmla="*/ 5856897 w 6456673"/>
              <a:gd name="connsiteY18" fmla="*/ 434286 h 6857999"/>
              <a:gd name="connsiteX19" fmla="*/ 5830489 w 6456673"/>
              <a:gd name="connsiteY19" fmla="*/ 438008 h 6857999"/>
              <a:gd name="connsiteX20" fmla="*/ 5809309 w 6456673"/>
              <a:gd name="connsiteY20" fmla="*/ 449085 h 6857999"/>
              <a:gd name="connsiteX21" fmla="*/ 5794776 w 6456673"/>
              <a:gd name="connsiteY21" fmla="*/ 467518 h 6857999"/>
              <a:gd name="connsiteX22" fmla="*/ 5788484 w 6456673"/>
              <a:gd name="connsiteY22" fmla="*/ 493660 h 6857999"/>
              <a:gd name="connsiteX23" fmla="*/ 5829514 w 6456673"/>
              <a:gd name="connsiteY23" fmla="*/ 496673 h 6857999"/>
              <a:gd name="connsiteX24" fmla="*/ 5836781 w 6456673"/>
              <a:gd name="connsiteY24" fmla="*/ 479127 h 6857999"/>
              <a:gd name="connsiteX25" fmla="*/ 5854682 w 6456673"/>
              <a:gd name="connsiteY25" fmla="*/ 472037 h 6857999"/>
              <a:gd name="connsiteX26" fmla="*/ 5871342 w 6456673"/>
              <a:gd name="connsiteY26" fmla="*/ 477620 h 6857999"/>
              <a:gd name="connsiteX27" fmla="*/ 5878431 w 6456673"/>
              <a:gd name="connsiteY27" fmla="*/ 493040 h 6857999"/>
              <a:gd name="connsiteX28" fmla="*/ 5872671 w 6456673"/>
              <a:gd name="connsiteY28" fmla="*/ 508371 h 6857999"/>
              <a:gd name="connsiteX29" fmla="*/ 5861151 w 6456673"/>
              <a:gd name="connsiteY29" fmla="*/ 520157 h 6857999"/>
              <a:gd name="connsiteX30" fmla="*/ 5785914 w 6456673"/>
              <a:gd name="connsiteY30" fmla="*/ 587773 h 6857999"/>
              <a:gd name="connsiteX31" fmla="*/ 5785914 w 6456673"/>
              <a:gd name="connsiteY31" fmla="*/ 631284 h 6857999"/>
              <a:gd name="connsiteX32" fmla="*/ 5921234 w 6456673"/>
              <a:gd name="connsiteY32" fmla="*/ 631284 h 6857999"/>
              <a:gd name="connsiteX33" fmla="*/ 5921234 w 6456673"/>
              <a:gd name="connsiteY33" fmla="*/ 595128 h 6857999"/>
              <a:gd name="connsiteX34" fmla="*/ 5835274 w 6456673"/>
              <a:gd name="connsiteY34" fmla="*/ 595128 h 6857999"/>
              <a:gd name="connsiteX35" fmla="*/ 5894117 w 6456673"/>
              <a:gd name="connsiteY35" fmla="*/ 544527 h 6857999"/>
              <a:gd name="connsiteX36" fmla="*/ 5904219 w 6456673"/>
              <a:gd name="connsiteY36" fmla="*/ 534425 h 6857999"/>
              <a:gd name="connsiteX37" fmla="*/ 5912284 w 6456673"/>
              <a:gd name="connsiteY37" fmla="*/ 523081 h 6857999"/>
              <a:gd name="connsiteX38" fmla="*/ 5917601 w 6456673"/>
              <a:gd name="connsiteY38" fmla="*/ 509434 h 6857999"/>
              <a:gd name="connsiteX39" fmla="*/ 5919550 w 6456673"/>
              <a:gd name="connsiteY39" fmla="*/ 492597 h 6857999"/>
              <a:gd name="connsiteX40" fmla="*/ 5914765 w 6456673"/>
              <a:gd name="connsiteY40" fmla="*/ 467163 h 6857999"/>
              <a:gd name="connsiteX41" fmla="*/ 5901472 w 6456673"/>
              <a:gd name="connsiteY41" fmla="*/ 448997 h 6857999"/>
              <a:gd name="connsiteX42" fmla="*/ 5881533 w 6456673"/>
              <a:gd name="connsiteY42" fmla="*/ 438008 h 6857999"/>
              <a:gd name="connsiteX43" fmla="*/ 5856897 w 6456673"/>
              <a:gd name="connsiteY43" fmla="*/ 434286 h 6857999"/>
              <a:gd name="connsiteX44" fmla="*/ 5647847 w 6456673"/>
              <a:gd name="connsiteY44" fmla="*/ 416917 h 6857999"/>
              <a:gd name="connsiteX45" fmla="*/ 5633491 w 6456673"/>
              <a:gd name="connsiteY45" fmla="*/ 433046 h 6857999"/>
              <a:gd name="connsiteX46" fmla="*/ 5633402 w 6456673"/>
              <a:gd name="connsiteY46" fmla="*/ 433046 h 6857999"/>
              <a:gd name="connsiteX47" fmla="*/ 5547886 w 6456673"/>
              <a:gd name="connsiteY47" fmla="*/ 518562 h 6857999"/>
              <a:gd name="connsiteX48" fmla="*/ 5547886 w 6456673"/>
              <a:gd name="connsiteY48" fmla="*/ 518651 h 6857999"/>
              <a:gd name="connsiteX49" fmla="*/ 5531757 w 6456673"/>
              <a:gd name="connsiteY49" fmla="*/ 533007 h 6857999"/>
              <a:gd name="connsiteX50" fmla="*/ 5547886 w 6456673"/>
              <a:gd name="connsiteY50" fmla="*/ 547363 h 6857999"/>
              <a:gd name="connsiteX51" fmla="*/ 5547886 w 6456673"/>
              <a:gd name="connsiteY51" fmla="*/ 547452 h 6857999"/>
              <a:gd name="connsiteX52" fmla="*/ 5577130 w 6456673"/>
              <a:gd name="connsiteY52" fmla="*/ 605142 h 6857999"/>
              <a:gd name="connsiteX53" fmla="*/ 5585725 w 6456673"/>
              <a:gd name="connsiteY53" fmla="*/ 582013 h 6857999"/>
              <a:gd name="connsiteX54" fmla="*/ 5568799 w 6456673"/>
              <a:gd name="connsiteY54" fmla="*/ 533007 h 6857999"/>
              <a:gd name="connsiteX55" fmla="*/ 5647847 w 6456673"/>
              <a:gd name="connsiteY55" fmla="*/ 453959 h 6857999"/>
              <a:gd name="connsiteX56" fmla="*/ 5674698 w 6456673"/>
              <a:gd name="connsiteY56" fmla="*/ 458656 h 6857999"/>
              <a:gd name="connsiteX57" fmla="*/ 5662292 w 6456673"/>
              <a:gd name="connsiteY57" fmla="*/ 433046 h 6857999"/>
              <a:gd name="connsiteX58" fmla="*/ 5662203 w 6456673"/>
              <a:gd name="connsiteY58" fmla="*/ 433046 h 6857999"/>
              <a:gd name="connsiteX59" fmla="*/ 5662114 w 6456673"/>
              <a:gd name="connsiteY59" fmla="*/ 432957 h 6857999"/>
              <a:gd name="connsiteX60" fmla="*/ 5647847 w 6456673"/>
              <a:gd name="connsiteY60" fmla="*/ 416917 h 6857999"/>
              <a:gd name="connsiteX61" fmla="*/ 842544 w 6456673"/>
              <a:gd name="connsiteY61" fmla="*/ 0 h 6857999"/>
              <a:gd name="connsiteX62" fmla="*/ 2733870 w 6456673"/>
              <a:gd name="connsiteY62" fmla="*/ 0 h 6857999"/>
              <a:gd name="connsiteX63" fmla="*/ 6456673 w 6456673"/>
              <a:gd name="connsiteY63" fmla="*/ 0 h 6857999"/>
              <a:gd name="connsiteX64" fmla="*/ 6456673 w 6456673"/>
              <a:gd name="connsiteY64" fmla="*/ 1856904 h 6857999"/>
              <a:gd name="connsiteX65" fmla="*/ 6456673 w 6456673"/>
              <a:gd name="connsiteY65" fmla="*/ 6857999 h 6857999"/>
              <a:gd name="connsiteX66" fmla="*/ 818673 w 6456673"/>
              <a:gd name="connsiteY66" fmla="*/ 6857999 h 6857999"/>
              <a:gd name="connsiteX67" fmla="*/ 739464 w 6456673"/>
              <a:gd name="connsiteY67" fmla="*/ 6703345 h 6857999"/>
              <a:gd name="connsiteX68" fmla="*/ 0 w 6456673"/>
              <a:gd name="connsiteY68" fmla="*/ 3452303 h 6857999"/>
              <a:gd name="connsiteX69" fmla="*/ 739464 w 6456673"/>
              <a:gd name="connsiteY69" fmla="*/ 201263 h 6857999"/>
              <a:gd name="connsiteX70" fmla="*/ 842544 w 6456673"/>
              <a:gd name="connsiteY70" fmla="*/ 0 h 6857999"/>
              <a:gd name="connsiteX0" fmla="*/ 5646793 w 6456673"/>
              <a:gd name="connsiteY0" fmla="*/ 542497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5646793 w 6456673"/>
              <a:gd name="connsiteY6" fmla="*/ 542497 h 6857999"/>
              <a:gd name="connsiteX7" fmla="*/ 6024297 w 6456673"/>
              <a:gd name="connsiteY7" fmla="*/ 435703 h 6857999"/>
              <a:gd name="connsiteX8" fmla="*/ 5960935 w 6456673"/>
              <a:gd name="connsiteY8" fmla="*/ 489140 h 6857999"/>
              <a:gd name="connsiteX9" fmla="*/ 5984242 w 6456673"/>
              <a:gd name="connsiteY9" fmla="*/ 515991 h 6857999"/>
              <a:gd name="connsiteX10" fmla="*/ 6023234 w 6456673"/>
              <a:gd name="connsiteY10" fmla="*/ 481784 h 6857999"/>
              <a:gd name="connsiteX11" fmla="*/ 6023234 w 6456673"/>
              <a:gd name="connsiteY11" fmla="*/ 629865 h 6857999"/>
              <a:gd name="connsiteX12" fmla="*/ 6062669 w 6456673"/>
              <a:gd name="connsiteY12" fmla="*/ 629865 h 6857999"/>
              <a:gd name="connsiteX13" fmla="*/ 6062669 w 6456673"/>
              <a:gd name="connsiteY13" fmla="*/ 435703 h 6857999"/>
              <a:gd name="connsiteX14" fmla="*/ 6024297 w 6456673"/>
              <a:gd name="connsiteY14" fmla="*/ 435703 h 6857999"/>
              <a:gd name="connsiteX15" fmla="*/ 5856897 w 6456673"/>
              <a:gd name="connsiteY15" fmla="*/ 434286 h 6857999"/>
              <a:gd name="connsiteX16" fmla="*/ 5830489 w 6456673"/>
              <a:gd name="connsiteY16" fmla="*/ 438008 h 6857999"/>
              <a:gd name="connsiteX17" fmla="*/ 5809309 w 6456673"/>
              <a:gd name="connsiteY17" fmla="*/ 449085 h 6857999"/>
              <a:gd name="connsiteX18" fmla="*/ 5794776 w 6456673"/>
              <a:gd name="connsiteY18" fmla="*/ 467518 h 6857999"/>
              <a:gd name="connsiteX19" fmla="*/ 5788484 w 6456673"/>
              <a:gd name="connsiteY19" fmla="*/ 493660 h 6857999"/>
              <a:gd name="connsiteX20" fmla="*/ 5829514 w 6456673"/>
              <a:gd name="connsiteY20" fmla="*/ 496673 h 6857999"/>
              <a:gd name="connsiteX21" fmla="*/ 5836781 w 6456673"/>
              <a:gd name="connsiteY21" fmla="*/ 479127 h 6857999"/>
              <a:gd name="connsiteX22" fmla="*/ 5854682 w 6456673"/>
              <a:gd name="connsiteY22" fmla="*/ 472037 h 6857999"/>
              <a:gd name="connsiteX23" fmla="*/ 5871342 w 6456673"/>
              <a:gd name="connsiteY23" fmla="*/ 477620 h 6857999"/>
              <a:gd name="connsiteX24" fmla="*/ 5878431 w 6456673"/>
              <a:gd name="connsiteY24" fmla="*/ 493040 h 6857999"/>
              <a:gd name="connsiteX25" fmla="*/ 5872671 w 6456673"/>
              <a:gd name="connsiteY25" fmla="*/ 508371 h 6857999"/>
              <a:gd name="connsiteX26" fmla="*/ 5861151 w 6456673"/>
              <a:gd name="connsiteY26" fmla="*/ 520157 h 6857999"/>
              <a:gd name="connsiteX27" fmla="*/ 5785914 w 6456673"/>
              <a:gd name="connsiteY27" fmla="*/ 587773 h 6857999"/>
              <a:gd name="connsiteX28" fmla="*/ 5785914 w 6456673"/>
              <a:gd name="connsiteY28" fmla="*/ 631284 h 6857999"/>
              <a:gd name="connsiteX29" fmla="*/ 5921234 w 6456673"/>
              <a:gd name="connsiteY29" fmla="*/ 631284 h 6857999"/>
              <a:gd name="connsiteX30" fmla="*/ 5921234 w 6456673"/>
              <a:gd name="connsiteY30" fmla="*/ 595128 h 6857999"/>
              <a:gd name="connsiteX31" fmla="*/ 5835274 w 6456673"/>
              <a:gd name="connsiteY31" fmla="*/ 595128 h 6857999"/>
              <a:gd name="connsiteX32" fmla="*/ 5894117 w 6456673"/>
              <a:gd name="connsiteY32" fmla="*/ 544527 h 6857999"/>
              <a:gd name="connsiteX33" fmla="*/ 5904219 w 6456673"/>
              <a:gd name="connsiteY33" fmla="*/ 534425 h 6857999"/>
              <a:gd name="connsiteX34" fmla="*/ 5912284 w 6456673"/>
              <a:gd name="connsiteY34" fmla="*/ 523081 h 6857999"/>
              <a:gd name="connsiteX35" fmla="*/ 5917601 w 6456673"/>
              <a:gd name="connsiteY35" fmla="*/ 509434 h 6857999"/>
              <a:gd name="connsiteX36" fmla="*/ 5919550 w 6456673"/>
              <a:gd name="connsiteY36" fmla="*/ 492597 h 6857999"/>
              <a:gd name="connsiteX37" fmla="*/ 5914765 w 6456673"/>
              <a:gd name="connsiteY37" fmla="*/ 467163 h 6857999"/>
              <a:gd name="connsiteX38" fmla="*/ 5901472 w 6456673"/>
              <a:gd name="connsiteY38" fmla="*/ 448997 h 6857999"/>
              <a:gd name="connsiteX39" fmla="*/ 5881533 w 6456673"/>
              <a:gd name="connsiteY39" fmla="*/ 438008 h 6857999"/>
              <a:gd name="connsiteX40" fmla="*/ 5856897 w 6456673"/>
              <a:gd name="connsiteY40" fmla="*/ 434286 h 6857999"/>
              <a:gd name="connsiteX41" fmla="*/ 5647847 w 6456673"/>
              <a:gd name="connsiteY41" fmla="*/ 416917 h 6857999"/>
              <a:gd name="connsiteX42" fmla="*/ 5633491 w 6456673"/>
              <a:gd name="connsiteY42" fmla="*/ 433046 h 6857999"/>
              <a:gd name="connsiteX43" fmla="*/ 5633402 w 6456673"/>
              <a:gd name="connsiteY43" fmla="*/ 433046 h 6857999"/>
              <a:gd name="connsiteX44" fmla="*/ 5547886 w 6456673"/>
              <a:gd name="connsiteY44" fmla="*/ 518562 h 6857999"/>
              <a:gd name="connsiteX45" fmla="*/ 5547886 w 6456673"/>
              <a:gd name="connsiteY45" fmla="*/ 518651 h 6857999"/>
              <a:gd name="connsiteX46" fmla="*/ 5531757 w 6456673"/>
              <a:gd name="connsiteY46" fmla="*/ 533007 h 6857999"/>
              <a:gd name="connsiteX47" fmla="*/ 5547886 w 6456673"/>
              <a:gd name="connsiteY47" fmla="*/ 547363 h 6857999"/>
              <a:gd name="connsiteX48" fmla="*/ 5547886 w 6456673"/>
              <a:gd name="connsiteY48" fmla="*/ 547452 h 6857999"/>
              <a:gd name="connsiteX49" fmla="*/ 5577130 w 6456673"/>
              <a:gd name="connsiteY49" fmla="*/ 605142 h 6857999"/>
              <a:gd name="connsiteX50" fmla="*/ 5585725 w 6456673"/>
              <a:gd name="connsiteY50" fmla="*/ 582013 h 6857999"/>
              <a:gd name="connsiteX51" fmla="*/ 5568799 w 6456673"/>
              <a:gd name="connsiteY51" fmla="*/ 533007 h 6857999"/>
              <a:gd name="connsiteX52" fmla="*/ 5647847 w 6456673"/>
              <a:gd name="connsiteY52" fmla="*/ 453959 h 6857999"/>
              <a:gd name="connsiteX53" fmla="*/ 5674698 w 6456673"/>
              <a:gd name="connsiteY53" fmla="*/ 458656 h 6857999"/>
              <a:gd name="connsiteX54" fmla="*/ 5662292 w 6456673"/>
              <a:gd name="connsiteY54" fmla="*/ 433046 h 6857999"/>
              <a:gd name="connsiteX55" fmla="*/ 5662203 w 6456673"/>
              <a:gd name="connsiteY55" fmla="*/ 433046 h 6857999"/>
              <a:gd name="connsiteX56" fmla="*/ 5662114 w 6456673"/>
              <a:gd name="connsiteY56" fmla="*/ 432957 h 6857999"/>
              <a:gd name="connsiteX57" fmla="*/ 5647847 w 6456673"/>
              <a:gd name="connsiteY57" fmla="*/ 416917 h 6857999"/>
              <a:gd name="connsiteX58" fmla="*/ 842544 w 6456673"/>
              <a:gd name="connsiteY58" fmla="*/ 0 h 6857999"/>
              <a:gd name="connsiteX59" fmla="*/ 2733870 w 6456673"/>
              <a:gd name="connsiteY59" fmla="*/ 0 h 6857999"/>
              <a:gd name="connsiteX60" fmla="*/ 6456673 w 6456673"/>
              <a:gd name="connsiteY60" fmla="*/ 0 h 6857999"/>
              <a:gd name="connsiteX61" fmla="*/ 6456673 w 6456673"/>
              <a:gd name="connsiteY61" fmla="*/ 1856904 h 6857999"/>
              <a:gd name="connsiteX62" fmla="*/ 6456673 w 6456673"/>
              <a:gd name="connsiteY62" fmla="*/ 6857999 h 6857999"/>
              <a:gd name="connsiteX63" fmla="*/ 818673 w 6456673"/>
              <a:gd name="connsiteY63" fmla="*/ 6857999 h 6857999"/>
              <a:gd name="connsiteX64" fmla="*/ 739464 w 6456673"/>
              <a:gd name="connsiteY64" fmla="*/ 6703345 h 6857999"/>
              <a:gd name="connsiteX65" fmla="*/ 0 w 6456673"/>
              <a:gd name="connsiteY65" fmla="*/ 3452303 h 6857999"/>
              <a:gd name="connsiteX66" fmla="*/ 739464 w 6456673"/>
              <a:gd name="connsiteY66" fmla="*/ 201263 h 6857999"/>
              <a:gd name="connsiteX67" fmla="*/ 842544 w 6456673"/>
              <a:gd name="connsiteY67" fmla="*/ 0 h 6857999"/>
              <a:gd name="connsiteX0" fmla="*/ 5637302 w 6456673"/>
              <a:gd name="connsiteY0" fmla="*/ 533006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5637302 w 6456673"/>
              <a:gd name="connsiteY5" fmla="*/ 533006 h 6857999"/>
              <a:gd name="connsiteX6" fmla="*/ 6024297 w 6456673"/>
              <a:gd name="connsiteY6" fmla="*/ 435703 h 6857999"/>
              <a:gd name="connsiteX7" fmla="*/ 5960935 w 6456673"/>
              <a:gd name="connsiteY7" fmla="*/ 489140 h 6857999"/>
              <a:gd name="connsiteX8" fmla="*/ 5984242 w 6456673"/>
              <a:gd name="connsiteY8" fmla="*/ 515991 h 6857999"/>
              <a:gd name="connsiteX9" fmla="*/ 6023234 w 6456673"/>
              <a:gd name="connsiteY9" fmla="*/ 481784 h 6857999"/>
              <a:gd name="connsiteX10" fmla="*/ 6023234 w 6456673"/>
              <a:gd name="connsiteY10" fmla="*/ 629865 h 6857999"/>
              <a:gd name="connsiteX11" fmla="*/ 6062669 w 6456673"/>
              <a:gd name="connsiteY11" fmla="*/ 629865 h 6857999"/>
              <a:gd name="connsiteX12" fmla="*/ 6062669 w 6456673"/>
              <a:gd name="connsiteY12" fmla="*/ 435703 h 6857999"/>
              <a:gd name="connsiteX13" fmla="*/ 6024297 w 6456673"/>
              <a:gd name="connsiteY13" fmla="*/ 435703 h 6857999"/>
              <a:gd name="connsiteX14" fmla="*/ 5856897 w 6456673"/>
              <a:gd name="connsiteY14" fmla="*/ 434286 h 6857999"/>
              <a:gd name="connsiteX15" fmla="*/ 5830489 w 6456673"/>
              <a:gd name="connsiteY15" fmla="*/ 438008 h 6857999"/>
              <a:gd name="connsiteX16" fmla="*/ 5809309 w 6456673"/>
              <a:gd name="connsiteY16" fmla="*/ 449085 h 6857999"/>
              <a:gd name="connsiteX17" fmla="*/ 5794776 w 6456673"/>
              <a:gd name="connsiteY17" fmla="*/ 467518 h 6857999"/>
              <a:gd name="connsiteX18" fmla="*/ 5788484 w 6456673"/>
              <a:gd name="connsiteY18" fmla="*/ 493660 h 6857999"/>
              <a:gd name="connsiteX19" fmla="*/ 5829514 w 6456673"/>
              <a:gd name="connsiteY19" fmla="*/ 496673 h 6857999"/>
              <a:gd name="connsiteX20" fmla="*/ 5836781 w 6456673"/>
              <a:gd name="connsiteY20" fmla="*/ 479127 h 6857999"/>
              <a:gd name="connsiteX21" fmla="*/ 5854682 w 6456673"/>
              <a:gd name="connsiteY21" fmla="*/ 472037 h 6857999"/>
              <a:gd name="connsiteX22" fmla="*/ 5871342 w 6456673"/>
              <a:gd name="connsiteY22" fmla="*/ 477620 h 6857999"/>
              <a:gd name="connsiteX23" fmla="*/ 5878431 w 6456673"/>
              <a:gd name="connsiteY23" fmla="*/ 493040 h 6857999"/>
              <a:gd name="connsiteX24" fmla="*/ 5872671 w 6456673"/>
              <a:gd name="connsiteY24" fmla="*/ 508371 h 6857999"/>
              <a:gd name="connsiteX25" fmla="*/ 5861151 w 6456673"/>
              <a:gd name="connsiteY25" fmla="*/ 520157 h 6857999"/>
              <a:gd name="connsiteX26" fmla="*/ 5785914 w 6456673"/>
              <a:gd name="connsiteY26" fmla="*/ 587773 h 6857999"/>
              <a:gd name="connsiteX27" fmla="*/ 5785914 w 6456673"/>
              <a:gd name="connsiteY27" fmla="*/ 631284 h 6857999"/>
              <a:gd name="connsiteX28" fmla="*/ 5921234 w 6456673"/>
              <a:gd name="connsiteY28" fmla="*/ 631284 h 6857999"/>
              <a:gd name="connsiteX29" fmla="*/ 5921234 w 6456673"/>
              <a:gd name="connsiteY29" fmla="*/ 595128 h 6857999"/>
              <a:gd name="connsiteX30" fmla="*/ 5835274 w 6456673"/>
              <a:gd name="connsiteY30" fmla="*/ 595128 h 6857999"/>
              <a:gd name="connsiteX31" fmla="*/ 5894117 w 6456673"/>
              <a:gd name="connsiteY31" fmla="*/ 544527 h 6857999"/>
              <a:gd name="connsiteX32" fmla="*/ 5904219 w 6456673"/>
              <a:gd name="connsiteY32" fmla="*/ 534425 h 6857999"/>
              <a:gd name="connsiteX33" fmla="*/ 5912284 w 6456673"/>
              <a:gd name="connsiteY33" fmla="*/ 523081 h 6857999"/>
              <a:gd name="connsiteX34" fmla="*/ 5917601 w 6456673"/>
              <a:gd name="connsiteY34" fmla="*/ 509434 h 6857999"/>
              <a:gd name="connsiteX35" fmla="*/ 5919550 w 6456673"/>
              <a:gd name="connsiteY35" fmla="*/ 492597 h 6857999"/>
              <a:gd name="connsiteX36" fmla="*/ 5914765 w 6456673"/>
              <a:gd name="connsiteY36" fmla="*/ 467163 h 6857999"/>
              <a:gd name="connsiteX37" fmla="*/ 5901472 w 6456673"/>
              <a:gd name="connsiteY37" fmla="*/ 448997 h 6857999"/>
              <a:gd name="connsiteX38" fmla="*/ 5881533 w 6456673"/>
              <a:gd name="connsiteY38" fmla="*/ 438008 h 6857999"/>
              <a:gd name="connsiteX39" fmla="*/ 5856897 w 6456673"/>
              <a:gd name="connsiteY39" fmla="*/ 434286 h 6857999"/>
              <a:gd name="connsiteX40" fmla="*/ 5647847 w 6456673"/>
              <a:gd name="connsiteY40" fmla="*/ 416917 h 6857999"/>
              <a:gd name="connsiteX41" fmla="*/ 5633491 w 6456673"/>
              <a:gd name="connsiteY41" fmla="*/ 433046 h 6857999"/>
              <a:gd name="connsiteX42" fmla="*/ 5633402 w 6456673"/>
              <a:gd name="connsiteY42" fmla="*/ 433046 h 6857999"/>
              <a:gd name="connsiteX43" fmla="*/ 5547886 w 6456673"/>
              <a:gd name="connsiteY43" fmla="*/ 518562 h 6857999"/>
              <a:gd name="connsiteX44" fmla="*/ 5547886 w 6456673"/>
              <a:gd name="connsiteY44" fmla="*/ 518651 h 6857999"/>
              <a:gd name="connsiteX45" fmla="*/ 5531757 w 6456673"/>
              <a:gd name="connsiteY45" fmla="*/ 533007 h 6857999"/>
              <a:gd name="connsiteX46" fmla="*/ 5547886 w 6456673"/>
              <a:gd name="connsiteY46" fmla="*/ 547363 h 6857999"/>
              <a:gd name="connsiteX47" fmla="*/ 5547886 w 6456673"/>
              <a:gd name="connsiteY47" fmla="*/ 547452 h 6857999"/>
              <a:gd name="connsiteX48" fmla="*/ 5577130 w 6456673"/>
              <a:gd name="connsiteY48" fmla="*/ 605142 h 6857999"/>
              <a:gd name="connsiteX49" fmla="*/ 5585725 w 6456673"/>
              <a:gd name="connsiteY49" fmla="*/ 582013 h 6857999"/>
              <a:gd name="connsiteX50" fmla="*/ 5568799 w 6456673"/>
              <a:gd name="connsiteY50" fmla="*/ 533007 h 6857999"/>
              <a:gd name="connsiteX51" fmla="*/ 5647847 w 6456673"/>
              <a:gd name="connsiteY51" fmla="*/ 453959 h 6857999"/>
              <a:gd name="connsiteX52" fmla="*/ 5674698 w 6456673"/>
              <a:gd name="connsiteY52" fmla="*/ 458656 h 6857999"/>
              <a:gd name="connsiteX53" fmla="*/ 5662292 w 6456673"/>
              <a:gd name="connsiteY53" fmla="*/ 433046 h 6857999"/>
              <a:gd name="connsiteX54" fmla="*/ 5662203 w 6456673"/>
              <a:gd name="connsiteY54" fmla="*/ 433046 h 6857999"/>
              <a:gd name="connsiteX55" fmla="*/ 5662114 w 6456673"/>
              <a:gd name="connsiteY55" fmla="*/ 432957 h 6857999"/>
              <a:gd name="connsiteX56" fmla="*/ 5647847 w 6456673"/>
              <a:gd name="connsiteY56" fmla="*/ 416917 h 6857999"/>
              <a:gd name="connsiteX57" fmla="*/ 842544 w 6456673"/>
              <a:gd name="connsiteY57" fmla="*/ 0 h 6857999"/>
              <a:gd name="connsiteX58" fmla="*/ 2733870 w 6456673"/>
              <a:gd name="connsiteY58" fmla="*/ 0 h 6857999"/>
              <a:gd name="connsiteX59" fmla="*/ 6456673 w 6456673"/>
              <a:gd name="connsiteY59" fmla="*/ 0 h 6857999"/>
              <a:gd name="connsiteX60" fmla="*/ 6456673 w 6456673"/>
              <a:gd name="connsiteY60" fmla="*/ 1856904 h 6857999"/>
              <a:gd name="connsiteX61" fmla="*/ 6456673 w 6456673"/>
              <a:gd name="connsiteY61" fmla="*/ 6857999 h 6857999"/>
              <a:gd name="connsiteX62" fmla="*/ 818673 w 6456673"/>
              <a:gd name="connsiteY62" fmla="*/ 6857999 h 6857999"/>
              <a:gd name="connsiteX63" fmla="*/ 739464 w 6456673"/>
              <a:gd name="connsiteY63" fmla="*/ 6703345 h 6857999"/>
              <a:gd name="connsiteX64" fmla="*/ 0 w 6456673"/>
              <a:gd name="connsiteY64" fmla="*/ 3452303 h 6857999"/>
              <a:gd name="connsiteX65" fmla="*/ 739464 w 6456673"/>
              <a:gd name="connsiteY65" fmla="*/ 201263 h 6857999"/>
              <a:gd name="connsiteX66" fmla="*/ 842544 w 6456673"/>
              <a:gd name="connsiteY66" fmla="*/ 0 h 6857999"/>
              <a:gd name="connsiteX0" fmla="*/ 5637302 w 6456673"/>
              <a:gd name="connsiteY0" fmla="*/ 533006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5637302 w 6456673"/>
              <a:gd name="connsiteY4" fmla="*/ 533006 h 6857999"/>
              <a:gd name="connsiteX5" fmla="*/ 6024297 w 6456673"/>
              <a:gd name="connsiteY5" fmla="*/ 435703 h 6857999"/>
              <a:gd name="connsiteX6" fmla="*/ 5960935 w 6456673"/>
              <a:gd name="connsiteY6" fmla="*/ 489140 h 6857999"/>
              <a:gd name="connsiteX7" fmla="*/ 5984242 w 6456673"/>
              <a:gd name="connsiteY7" fmla="*/ 515991 h 6857999"/>
              <a:gd name="connsiteX8" fmla="*/ 6023234 w 6456673"/>
              <a:gd name="connsiteY8" fmla="*/ 481784 h 6857999"/>
              <a:gd name="connsiteX9" fmla="*/ 6023234 w 6456673"/>
              <a:gd name="connsiteY9" fmla="*/ 629865 h 6857999"/>
              <a:gd name="connsiteX10" fmla="*/ 6062669 w 6456673"/>
              <a:gd name="connsiteY10" fmla="*/ 629865 h 6857999"/>
              <a:gd name="connsiteX11" fmla="*/ 6062669 w 6456673"/>
              <a:gd name="connsiteY11" fmla="*/ 435703 h 6857999"/>
              <a:gd name="connsiteX12" fmla="*/ 6024297 w 6456673"/>
              <a:gd name="connsiteY12" fmla="*/ 435703 h 6857999"/>
              <a:gd name="connsiteX13" fmla="*/ 5856897 w 6456673"/>
              <a:gd name="connsiteY13" fmla="*/ 434286 h 6857999"/>
              <a:gd name="connsiteX14" fmla="*/ 5830489 w 6456673"/>
              <a:gd name="connsiteY14" fmla="*/ 438008 h 6857999"/>
              <a:gd name="connsiteX15" fmla="*/ 5809309 w 6456673"/>
              <a:gd name="connsiteY15" fmla="*/ 449085 h 6857999"/>
              <a:gd name="connsiteX16" fmla="*/ 5794776 w 6456673"/>
              <a:gd name="connsiteY16" fmla="*/ 467518 h 6857999"/>
              <a:gd name="connsiteX17" fmla="*/ 5788484 w 6456673"/>
              <a:gd name="connsiteY17" fmla="*/ 493660 h 6857999"/>
              <a:gd name="connsiteX18" fmla="*/ 5829514 w 6456673"/>
              <a:gd name="connsiteY18" fmla="*/ 496673 h 6857999"/>
              <a:gd name="connsiteX19" fmla="*/ 5836781 w 6456673"/>
              <a:gd name="connsiteY19" fmla="*/ 479127 h 6857999"/>
              <a:gd name="connsiteX20" fmla="*/ 5854682 w 6456673"/>
              <a:gd name="connsiteY20" fmla="*/ 472037 h 6857999"/>
              <a:gd name="connsiteX21" fmla="*/ 5871342 w 6456673"/>
              <a:gd name="connsiteY21" fmla="*/ 477620 h 6857999"/>
              <a:gd name="connsiteX22" fmla="*/ 5878431 w 6456673"/>
              <a:gd name="connsiteY22" fmla="*/ 493040 h 6857999"/>
              <a:gd name="connsiteX23" fmla="*/ 5872671 w 6456673"/>
              <a:gd name="connsiteY23" fmla="*/ 508371 h 6857999"/>
              <a:gd name="connsiteX24" fmla="*/ 5861151 w 6456673"/>
              <a:gd name="connsiteY24" fmla="*/ 520157 h 6857999"/>
              <a:gd name="connsiteX25" fmla="*/ 5785914 w 6456673"/>
              <a:gd name="connsiteY25" fmla="*/ 587773 h 6857999"/>
              <a:gd name="connsiteX26" fmla="*/ 5785914 w 6456673"/>
              <a:gd name="connsiteY26" fmla="*/ 631284 h 6857999"/>
              <a:gd name="connsiteX27" fmla="*/ 5921234 w 6456673"/>
              <a:gd name="connsiteY27" fmla="*/ 631284 h 6857999"/>
              <a:gd name="connsiteX28" fmla="*/ 5921234 w 6456673"/>
              <a:gd name="connsiteY28" fmla="*/ 595128 h 6857999"/>
              <a:gd name="connsiteX29" fmla="*/ 5835274 w 6456673"/>
              <a:gd name="connsiteY29" fmla="*/ 595128 h 6857999"/>
              <a:gd name="connsiteX30" fmla="*/ 5894117 w 6456673"/>
              <a:gd name="connsiteY30" fmla="*/ 544527 h 6857999"/>
              <a:gd name="connsiteX31" fmla="*/ 5904219 w 6456673"/>
              <a:gd name="connsiteY31" fmla="*/ 534425 h 6857999"/>
              <a:gd name="connsiteX32" fmla="*/ 5912284 w 6456673"/>
              <a:gd name="connsiteY32" fmla="*/ 523081 h 6857999"/>
              <a:gd name="connsiteX33" fmla="*/ 5917601 w 6456673"/>
              <a:gd name="connsiteY33" fmla="*/ 509434 h 6857999"/>
              <a:gd name="connsiteX34" fmla="*/ 5919550 w 6456673"/>
              <a:gd name="connsiteY34" fmla="*/ 492597 h 6857999"/>
              <a:gd name="connsiteX35" fmla="*/ 5914765 w 6456673"/>
              <a:gd name="connsiteY35" fmla="*/ 467163 h 6857999"/>
              <a:gd name="connsiteX36" fmla="*/ 5901472 w 6456673"/>
              <a:gd name="connsiteY36" fmla="*/ 448997 h 6857999"/>
              <a:gd name="connsiteX37" fmla="*/ 5881533 w 6456673"/>
              <a:gd name="connsiteY37" fmla="*/ 438008 h 6857999"/>
              <a:gd name="connsiteX38" fmla="*/ 5856897 w 6456673"/>
              <a:gd name="connsiteY38" fmla="*/ 434286 h 6857999"/>
              <a:gd name="connsiteX39" fmla="*/ 5647847 w 6456673"/>
              <a:gd name="connsiteY39" fmla="*/ 416917 h 6857999"/>
              <a:gd name="connsiteX40" fmla="*/ 5633491 w 6456673"/>
              <a:gd name="connsiteY40" fmla="*/ 433046 h 6857999"/>
              <a:gd name="connsiteX41" fmla="*/ 5633402 w 6456673"/>
              <a:gd name="connsiteY41" fmla="*/ 433046 h 6857999"/>
              <a:gd name="connsiteX42" fmla="*/ 5547886 w 6456673"/>
              <a:gd name="connsiteY42" fmla="*/ 518562 h 6857999"/>
              <a:gd name="connsiteX43" fmla="*/ 5547886 w 6456673"/>
              <a:gd name="connsiteY43" fmla="*/ 518651 h 6857999"/>
              <a:gd name="connsiteX44" fmla="*/ 5531757 w 6456673"/>
              <a:gd name="connsiteY44" fmla="*/ 533007 h 6857999"/>
              <a:gd name="connsiteX45" fmla="*/ 5547886 w 6456673"/>
              <a:gd name="connsiteY45" fmla="*/ 547363 h 6857999"/>
              <a:gd name="connsiteX46" fmla="*/ 5547886 w 6456673"/>
              <a:gd name="connsiteY46" fmla="*/ 547452 h 6857999"/>
              <a:gd name="connsiteX47" fmla="*/ 5577130 w 6456673"/>
              <a:gd name="connsiteY47" fmla="*/ 605142 h 6857999"/>
              <a:gd name="connsiteX48" fmla="*/ 5585725 w 6456673"/>
              <a:gd name="connsiteY48" fmla="*/ 582013 h 6857999"/>
              <a:gd name="connsiteX49" fmla="*/ 5568799 w 6456673"/>
              <a:gd name="connsiteY49" fmla="*/ 533007 h 6857999"/>
              <a:gd name="connsiteX50" fmla="*/ 5647847 w 6456673"/>
              <a:gd name="connsiteY50" fmla="*/ 453959 h 6857999"/>
              <a:gd name="connsiteX51" fmla="*/ 5674698 w 6456673"/>
              <a:gd name="connsiteY51" fmla="*/ 458656 h 6857999"/>
              <a:gd name="connsiteX52" fmla="*/ 5662292 w 6456673"/>
              <a:gd name="connsiteY52" fmla="*/ 433046 h 6857999"/>
              <a:gd name="connsiteX53" fmla="*/ 5662203 w 6456673"/>
              <a:gd name="connsiteY53" fmla="*/ 433046 h 6857999"/>
              <a:gd name="connsiteX54" fmla="*/ 5662114 w 6456673"/>
              <a:gd name="connsiteY54" fmla="*/ 432957 h 6857999"/>
              <a:gd name="connsiteX55" fmla="*/ 5647847 w 6456673"/>
              <a:gd name="connsiteY55" fmla="*/ 416917 h 6857999"/>
              <a:gd name="connsiteX56" fmla="*/ 842544 w 6456673"/>
              <a:gd name="connsiteY56" fmla="*/ 0 h 6857999"/>
              <a:gd name="connsiteX57" fmla="*/ 2733870 w 6456673"/>
              <a:gd name="connsiteY57" fmla="*/ 0 h 6857999"/>
              <a:gd name="connsiteX58" fmla="*/ 6456673 w 6456673"/>
              <a:gd name="connsiteY58" fmla="*/ 0 h 6857999"/>
              <a:gd name="connsiteX59" fmla="*/ 6456673 w 6456673"/>
              <a:gd name="connsiteY59" fmla="*/ 1856904 h 6857999"/>
              <a:gd name="connsiteX60" fmla="*/ 6456673 w 6456673"/>
              <a:gd name="connsiteY60" fmla="*/ 6857999 h 6857999"/>
              <a:gd name="connsiteX61" fmla="*/ 818673 w 6456673"/>
              <a:gd name="connsiteY61" fmla="*/ 6857999 h 6857999"/>
              <a:gd name="connsiteX62" fmla="*/ 739464 w 6456673"/>
              <a:gd name="connsiteY62" fmla="*/ 6703345 h 6857999"/>
              <a:gd name="connsiteX63" fmla="*/ 0 w 6456673"/>
              <a:gd name="connsiteY63" fmla="*/ 3452303 h 6857999"/>
              <a:gd name="connsiteX64" fmla="*/ 739464 w 6456673"/>
              <a:gd name="connsiteY64" fmla="*/ 201263 h 6857999"/>
              <a:gd name="connsiteX65" fmla="*/ 842544 w 6456673"/>
              <a:gd name="connsiteY65" fmla="*/ 0 h 6857999"/>
              <a:gd name="connsiteX0" fmla="*/ 5637302 w 6456673"/>
              <a:gd name="connsiteY0" fmla="*/ 533005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5637302 w 6456673"/>
              <a:gd name="connsiteY3" fmla="*/ 533005 h 6857999"/>
              <a:gd name="connsiteX4" fmla="*/ 6024297 w 6456673"/>
              <a:gd name="connsiteY4" fmla="*/ 435703 h 6857999"/>
              <a:gd name="connsiteX5" fmla="*/ 5960935 w 6456673"/>
              <a:gd name="connsiteY5" fmla="*/ 489140 h 6857999"/>
              <a:gd name="connsiteX6" fmla="*/ 5984242 w 6456673"/>
              <a:gd name="connsiteY6" fmla="*/ 515991 h 6857999"/>
              <a:gd name="connsiteX7" fmla="*/ 6023234 w 6456673"/>
              <a:gd name="connsiteY7" fmla="*/ 481784 h 6857999"/>
              <a:gd name="connsiteX8" fmla="*/ 6023234 w 6456673"/>
              <a:gd name="connsiteY8" fmla="*/ 629865 h 6857999"/>
              <a:gd name="connsiteX9" fmla="*/ 6062669 w 6456673"/>
              <a:gd name="connsiteY9" fmla="*/ 629865 h 6857999"/>
              <a:gd name="connsiteX10" fmla="*/ 6062669 w 6456673"/>
              <a:gd name="connsiteY10" fmla="*/ 435703 h 6857999"/>
              <a:gd name="connsiteX11" fmla="*/ 6024297 w 6456673"/>
              <a:gd name="connsiteY11" fmla="*/ 435703 h 6857999"/>
              <a:gd name="connsiteX12" fmla="*/ 5856897 w 6456673"/>
              <a:gd name="connsiteY12" fmla="*/ 434286 h 6857999"/>
              <a:gd name="connsiteX13" fmla="*/ 5830489 w 6456673"/>
              <a:gd name="connsiteY13" fmla="*/ 438008 h 6857999"/>
              <a:gd name="connsiteX14" fmla="*/ 5809309 w 6456673"/>
              <a:gd name="connsiteY14" fmla="*/ 449085 h 6857999"/>
              <a:gd name="connsiteX15" fmla="*/ 5794776 w 6456673"/>
              <a:gd name="connsiteY15" fmla="*/ 467518 h 6857999"/>
              <a:gd name="connsiteX16" fmla="*/ 5788484 w 6456673"/>
              <a:gd name="connsiteY16" fmla="*/ 493660 h 6857999"/>
              <a:gd name="connsiteX17" fmla="*/ 5829514 w 6456673"/>
              <a:gd name="connsiteY17" fmla="*/ 496673 h 6857999"/>
              <a:gd name="connsiteX18" fmla="*/ 5836781 w 6456673"/>
              <a:gd name="connsiteY18" fmla="*/ 479127 h 6857999"/>
              <a:gd name="connsiteX19" fmla="*/ 5854682 w 6456673"/>
              <a:gd name="connsiteY19" fmla="*/ 472037 h 6857999"/>
              <a:gd name="connsiteX20" fmla="*/ 5871342 w 6456673"/>
              <a:gd name="connsiteY20" fmla="*/ 477620 h 6857999"/>
              <a:gd name="connsiteX21" fmla="*/ 5878431 w 6456673"/>
              <a:gd name="connsiteY21" fmla="*/ 493040 h 6857999"/>
              <a:gd name="connsiteX22" fmla="*/ 5872671 w 6456673"/>
              <a:gd name="connsiteY22" fmla="*/ 508371 h 6857999"/>
              <a:gd name="connsiteX23" fmla="*/ 5861151 w 6456673"/>
              <a:gd name="connsiteY23" fmla="*/ 520157 h 6857999"/>
              <a:gd name="connsiteX24" fmla="*/ 5785914 w 6456673"/>
              <a:gd name="connsiteY24" fmla="*/ 587773 h 6857999"/>
              <a:gd name="connsiteX25" fmla="*/ 5785914 w 6456673"/>
              <a:gd name="connsiteY25" fmla="*/ 631284 h 6857999"/>
              <a:gd name="connsiteX26" fmla="*/ 5921234 w 6456673"/>
              <a:gd name="connsiteY26" fmla="*/ 631284 h 6857999"/>
              <a:gd name="connsiteX27" fmla="*/ 5921234 w 6456673"/>
              <a:gd name="connsiteY27" fmla="*/ 595128 h 6857999"/>
              <a:gd name="connsiteX28" fmla="*/ 5835274 w 6456673"/>
              <a:gd name="connsiteY28" fmla="*/ 595128 h 6857999"/>
              <a:gd name="connsiteX29" fmla="*/ 5894117 w 6456673"/>
              <a:gd name="connsiteY29" fmla="*/ 544527 h 6857999"/>
              <a:gd name="connsiteX30" fmla="*/ 5904219 w 6456673"/>
              <a:gd name="connsiteY30" fmla="*/ 534425 h 6857999"/>
              <a:gd name="connsiteX31" fmla="*/ 5912284 w 6456673"/>
              <a:gd name="connsiteY31" fmla="*/ 523081 h 6857999"/>
              <a:gd name="connsiteX32" fmla="*/ 5917601 w 6456673"/>
              <a:gd name="connsiteY32" fmla="*/ 509434 h 6857999"/>
              <a:gd name="connsiteX33" fmla="*/ 5919550 w 6456673"/>
              <a:gd name="connsiteY33" fmla="*/ 492597 h 6857999"/>
              <a:gd name="connsiteX34" fmla="*/ 5914765 w 6456673"/>
              <a:gd name="connsiteY34" fmla="*/ 467163 h 6857999"/>
              <a:gd name="connsiteX35" fmla="*/ 5901472 w 6456673"/>
              <a:gd name="connsiteY35" fmla="*/ 448997 h 6857999"/>
              <a:gd name="connsiteX36" fmla="*/ 5881533 w 6456673"/>
              <a:gd name="connsiteY36" fmla="*/ 438008 h 6857999"/>
              <a:gd name="connsiteX37" fmla="*/ 5856897 w 6456673"/>
              <a:gd name="connsiteY37" fmla="*/ 434286 h 6857999"/>
              <a:gd name="connsiteX38" fmla="*/ 5647847 w 6456673"/>
              <a:gd name="connsiteY38" fmla="*/ 416917 h 6857999"/>
              <a:gd name="connsiteX39" fmla="*/ 5633491 w 6456673"/>
              <a:gd name="connsiteY39" fmla="*/ 433046 h 6857999"/>
              <a:gd name="connsiteX40" fmla="*/ 5633402 w 6456673"/>
              <a:gd name="connsiteY40" fmla="*/ 433046 h 6857999"/>
              <a:gd name="connsiteX41" fmla="*/ 5547886 w 6456673"/>
              <a:gd name="connsiteY41" fmla="*/ 518562 h 6857999"/>
              <a:gd name="connsiteX42" fmla="*/ 5547886 w 6456673"/>
              <a:gd name="connsiteY42" fmla="*/ 518651 h 6857999"/>
              <a:gd name="connsiteX43" fmla="*/ 5531757 w 6456673"/>
              <a:gd name="connsiteY43" fmla="*/ 533007 h 6857999"/>
              <a:gd name="connsiteX44" fmla="*/ 5547886 w 6456673"/>
              <a:gd name="connsiteY44" fmla="*/ 547363 h 6857999"/>
              <a:gd name="connsiteX45" fmla="*/ 5547886 w 6456673"/>
              <a:gd name="connsiteY45" fmla="*/ 547452 h 6857999"/>
              <a:gd name="connsiteX46" fmla="*/ 5577130 w 6456673"/>
              <a:gd name="connsiteY46" fmla="*/ 605142 h 6857999"/>
              <a:gd name="connsiteX47" fmla="*/ 5585725 w 6456673"/>
              <a:gd name="connsiteY47" fmla="*/ 582013 h 6857999"/>
              <a:gd name="connsiteX48" fmla="*/ 5568799 w 6456673"/>
              <a:gd name="connsiteY48" fmla="*/ 533007 h 6857999"/>
              <a:gd name="connsiteX49" fmla="*/ 5647847 w 6456673"/>
              <a:gd name="connsiteY49" fmla="*/ 453959 h 6857999"/>
              <a:gd name="connsiteX50" fmla="*/ 5674698 w 6456673"/>
              <a:gd name="connsiteY50" fmla="*/ 458656 h 6857999"/>
              <a:gd name="connsiteX51" fmla="*/ 5662292 w 6456673"/>
              <a:gd name="connsiteY51" fmla="*/ 433046 h 6857999"/>
              <a:gd name="connsiteX52" fmla="*/ 5662203 w 6456673"/>
              <a:gd name="connsiteY52" fmla="*/ 433046 h 6857999"/>
              <a:gd name="connsiteX53" fmla="*/ 5662114 w 6456673"/>
              <a:gd name="connsiteY53" fmla="*/ 432957 h 6857999"/>
              <a:gd name="connsiteX54" fmla="*/ 5647847 w 6456673"/>
              <a:gd name="connsiteY54" fmla="*/ 416917 h 6857999"/>
              <a:gd name="connsiteX55" fmla="*/ 842544 w 6456673"/>
              <a:gd name="connsiteY55" fmla="*/ 0 h 6857999"/>
              <a:gd name="connsiteX56" fmla="*/ 2733870 w 6456673"/>
              <a:gd name="connsiteY56" fmla="*/ 0 h 6857999"/>
              <a:gd name="connsiteX57" fmla="*/ 6456673 w 6456673"/>
              <a:gd name="connsiteY57" fmla="*/ 0 h 6857999"/>
              <a:gd name="connsiteX58" fmla="*/ 6456673 w 6456673"/>
              <a:gd name="connsiteY58" fmla="*/ 1856904 h 6857999"/>
              <a:gd name="connsiteX59" fmla="*/ 6456673 w 6456673"/>
              <a:gd name="connsiteY59" fmla="*/ 6857999 h 6857999"/>
              <a:gd name="connsiteX60" fmla="*/ 818673 w 6456673"/>
              <a:gd name="connsiteY60" fmla="*/ 6857999 h 6857999"/>
              <a:gd name="connsiteX61" fmla="*/ 739464 w 6456673"/>
              <a:gd name="connsiteY61" fmla="*/ 6703345 h 6857999"/>
              <a:gd name="connsiteX62" fmla="*/ 0 w 6456673"/>
              <a:gd name="connsiteY62" fmla="*/ 3452303 h 6857999"/>
              <a:gd name="connsiteX63" fmla="*/ 739464 w 6456673"/>
              <a:gd name="connsiteY63" fmla="*/ 201263 h 6857999"/>
              <a:gd name="connsiteX64" fmla="*/ 842544 w 6456673"/>
              <a:gd name="connsiteY64" fmla="*/ 0 h 6857999"/>
              <a:gd name="connsiteX0" fmla="*/ 5639323 w 6456673"/>
              <a:gd name="connsiteY0" fmla="*/ 526855 h 6857999"/>
              <a:gd name="connsiteX1" fmla="*/ 5639251 w 6456673"/>
              <a:gd name="connsiteY1" fmla="*/ 526804 h 6857999"/>
              <a:gd name="connsiteX2" fmla="*/ 5639323 w 6456673"/>
              <a:gd name="connsiteY2" fmla="*/ 526855 h 6857999"/>
              <a:gd name="connsiteX3" fmla="*/ 6024297 w 6456673"/>
              <a:gd name="connsiteY3" fmla="*/ 435703 h 6857999"/>
              <a:gd name="connsiteX4" fmla="*/ 5960935 w 6456673"/>
              <a:gd name="connsiteY4" fmla="*/ 489140 h 6857999"/>
              <a:gd name="connsiteX5" fmla="*/ 5984242 w 6456673"/>
              <a:gd name="connsiteY5" fmla="*/ 515991 h 6857999"/>
              <a:gd name="connsiteX6" fmla="*/ 6023234 w 6456673"/>
              <a:gd name="connsiteY6" fmla="*/ 481784 h 6857999"/>
              <a:gd name="connsiteX7" fmla="*/ 6023234 w 6456673"/>
              <a:gd name="connsiteY7" fmla="*/ 629865 h 6857999"/>
              <a:gd name="connsiteX8" fmla="*/ 6062669 w 6456673"/>
              <a:gd name="connsiteY8" fmla="*/ 629865 h 6857999"/>
              <a:gd name="connsiteX9" fmla="*/ 6062669 w 6456673"/>
              <a:gd name="connsiteY9" fmla="*/ 435703 h 6857999"/>
              <a:gd name="connsiteX10" fmla="*/ 6024297 w 6456673"/>
              <a:gd name="connsiteY10" fmla="*/ 435703 h 6857999"/>
              <a:gd name="connsiteX11" fmla="*/ 5856897 w 6456673"/>
              <a:gd name="connsiteY11" fmla="*/ 434286 h 6857999"/>
              <a:gd name="connsiteX12" fmla="*/ 5830489 w 6456673"/>
              <a:gd name="connsiteY12" fmla="*/ 438008 h 6857999"/>
              <a:gd name="connsiteX13" fmla="*/ 5809309 w 6456673"/>
              <a:gd name="connsiteY13" fmla="*/ 449085 h 6857999"/>
              <a:gd name="connsiteX14" fmla="*/ 5794776 w 6456673"/>
              <a:gd name="connsiteY14" fmla="*/ 467518 h 6857999"/>
              <a:gd name="connsiteX15" fmla="*/ 5788484 w 6456673"/>
              <a:gd name="connsiteY15" fmla="*/ 493660 h 6857999"/>
              <a:gd name="connsiteX16" fmla="*/ 5829514 w 6456673"/>
              <a:gd name="connsiteY16" fmla="*/ 496673 h 6857999"/>
              <a:gd name="connsiteX17" fmla="*/ 5836781 w 6456673"/>
              <a:gd name="connsiteY17" fmla="*/ 479127 h 6857999"/>
              <a:gd name="connsiteX18" fmla="*/ 5854682 w 6456673"/>
              <a:gd name="connsiteY18" fmla="*/ 472037 h 6857999"/>
              <a:gd name="connsiteX19" fmla="*/ 5871342 w 6456673"/>
              <a:gd name="connsiteY19" fmla="*/ 477620 h 6857999"/>
              <a:gd name="connsiteX20" fmla="*/ 5878431 w 6456673"/>
              <a:gd name="connsiteY20" fmla="*/ 493040 h 6857999"/>
              <a:gd name="connsiteX21" fmla="*/ 5872671 w 6456673"/>
              <a:gd name="connsiteY21" fmla="*/ 508371 h 6857999"/>
              <a:gd name="connsiteX22" fmla="*/ 5861151 w 6456673"/>
              <a:gd name="connsiteY22" fmla="*/ 520157 h 6857999"/>
              <a:gd name="connsiteX23" fmla="*/ 5785914 w 6456673"/>
              <a:gd name="connsiteY23" fmla="*/ 587773 h 6857999"/>
              <a:gd name="connsiteX24" fmla="*/ 5785914 w 6456673"/>
              <a:gd name="connsiteY24" fmla="*/ 631284 h 6857999"/>
              <a:gd name="connsiteX25" fmla="*/ 5921234 w 6456673"/>
              <a:gd name="connsiteY25" fmla="*/ 631284 h 6857999"/>
              <a:gd name="connsiteX26" fmla="*/ 5921234 w 6456673"/>
              <a:gd name="connsiteY26" fmla="*/ 595128 h 6857999"/>
              <a:gd name="connsiteX27" fmla="*/ 5835274 w 6456673"/>
              <a:gd name="connsiteY27" fmla="*/ 595128 h 6857999"/>
              <a:gd name="connsiteX28" fmla="*/ 5894117 w 6456673"/>
              <a:gd name="connsiteY28" fmla="*/ 544527 h 6857999"/>
              <a:gd name="connsiteX29" fmla="*/ 5904219 w 6456673"/>
              <a:gd name="connsiteY29" fmla="*/ 534425 h 6857999"/>
              <a:gd name="connsiteX30" fmla="*/ 5912284 w 6456673"/>
              <a:gd name="connsiteY30" fmla="*/ 523081 h 6857999"/>
              <a:gd name="connsiteX31" fmla="*/ 5917601 w 6456673"/>
              <a:gd name="connsiteY31" fmla="*/ 509434 h 6857999"/>
              <a:gd name="connsiteX32" fmla="*/ 5919550 w 6456673"/>
              <a:gd name="connsiteY32" fmla="*/ 492597 h 6857999"/>
              <a:gd name="connsiteX33" fmla="*/ 5914765 w 6456673"/>
              <a:gd name="connsiteY33" fmla="*/ 467163 h 6857999"/>
              <a:gd name="connsiteX34" fmla="*/ 5901472 w 6456673"/>
              <a:gd name="connsiteY34" fmla="*/ 448997 h 6857999"/>
              <a:gd name="connsiteX35" fmla="*/ 5881533 w 6456673"/>
              <a:gd name="connsiteY35" fmla="*/ 438008 h 6857999"/>
              <a:gd name="connsiteX36" fmla="*/ 5856897 w 6456673"/>
              <a:gd name="connsiteY36" fmla="*/ 434286 h 6857999"/>
              <a:gd name="connsiteX37" fmla="*/ 5647847 w 6456673"/>
              <a:gd name="connsiteY37" fmla="*/ 416917 h 6857999"/>
              <a:gd name="connsiteX38" fmla="*/ 5633491 w 6456673"/>
              <a:gd name="connsiteY38" fmla="*/ 433046 h 6857999"/>
              <a:gd name="connsiteX39" fmla="*/ 5633402 w 6456673"/>
              <a:gd name="connsiteY39" fmla="*/ 433046 h 6857999"/>
              <a:gd name="connsiteX40" fmla="*/ 5547886 w 6456673"/>
              <a:gd name="connsiteY40" fmla="*/ 518562 h 6857999"/>
              <a:gd name="connsiteX41" fmla="*/ 5547886 w 6456673"/>
              <a:gd name="connsiteY41" fmla="*/ 518651 h 6857999"/>
              <a:gd name="connsiteX42" fmla="*/ 5531757 w 6456673"/>
              <a:gd name="connsiteY42" fmla="*/ 533007 h 6857999"/>
              <a:gd name="connsiteX43" fmla="*/ 5547886 w 6456673"/>
              <a:gd name="connsiteY43" fmla="*/ 547363 h 6857999"/>
              <a:gd name="connsiteX44" fmla="*/ 5547886 w 6456673"/>
              <a:gd name="connsiteY44" fmla="*/ 547452 h 6857999"/>
              <a:gd name="connsiteX45" fmla="*/ 5577130 w 6456673"/>
              <a:gd name="connsiteY45" fmla="*/ 605142 h 6857999"/>
              <a:gd name="connsiteX46" fmla="*/ 5585725 w 6456673"/>
              <a:gd name="connsiteY46" fmla="*/ 582013 h 6857999"/>
              <a:gd name="connsiteX47" fmla="*/ 5568799 w 6456673"/>
              <a:gd name="connsiteY47" fmla="*/ 533007 h 6857999"/>
              <a:gd name="connsiteX48" fmla="*/ 5647847 w 6456673"/>
              <a:gd name="connsiteY48" fmla="*/ 453959 h 6857999"/>
              <a:gd name="connsiteX49" fmla="*/ 5674698 w 6456673"/>
              <a:gd name="connsiteY49" fmla="*/ 458656 h 6857999"/>
              <a:gd name="connsiteX50" fmla="*/ 5662292 w 6456673"/>
              <a:gd name="connsiteY50" fmla="*/ 433046 h 6857999"/>
              <a:gd name="connsiteX51" fmla="*/ 5662203 w 6456673"/>
              <a:gd name="connsiteY51" fmla="*/ 433046 h 6857999"/>
              <a:gd name="connsiteX52" fmla="*/ 5662114 w 6456673"/>
              <a:gd name="connsiteY52" fmla="*/ 432957 h 6857999"/>
              <a:gd name="connsiteX53" fmla="*/ 5647847 w 6456673"/>
              <a:gd name="connsiteY53" fmla="*/ 416917 h 6857999"/>
              <a:gd name="connsiteX54" fmla="*/ 842544 w 6456673"/>
              <a:gd name="connsiteY54" fmla="*/ 0 h 6857999"/>
              <a:gd name="connsiteX55" fmla="*/ 2733870 w 6456673"/>
              <a:gd name="connsiteY55" fmla="*/ 0 h 6857999"/>
              <a:gd name="connsiteX56" fmla="*/ 6456673 w 6456673"/>
              <a:gd name="connsiteY56" fmla="*/ 0 h 6857999"/>
              <a:gd name="connsiteX57" fmla="*/ 6456673 w 6456673"/>
              <a:gd name="connsiteY57" fmla="*/ 1856904 h 6857999"/>
              <a:gd name="connsiteX58" fmla="*/ 6456673 w 6456673"/>
              <a:gd name="connsiteY58" fmla="*/ 6857999 h 6857999"/>
              <a:gd name="connsiteX59" fmla="*/ 818673 w 6456673"/>
              <a:gd name="connsiteY59" fmla="*/ 6857999 h 6857999"/>
              <a:gd name="connsiteX60" fmla="*/ 739464 w 6456673"/>
              <a:gd name="connsiteY60" fmla="*/ 6703345 h 6857999"/>
              <a:gd name="connsiteX61" fmla="*/ 0 w 6456673"/>
              <a:gd name="connsiteY61" fmla="*/ 3452303 h 6857999"/>
              <a:gd name="connsiteX62" fmla="*/ 739464 w 6456673"/>
              <a:gd name="connsiteY62" fmla="*/ 201263 h 6857999"/>
              <a:gd name="connsiteX63" fmla="*/ 842544 w 6456673"/>
              <a:gd name="connsiteY6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47847 w 6456673"/>
              <a:gd name="connsiteY34" fmla="*/ 416917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47847 w 6456673"/>
              <a:gd name="connsiteY45" fmla="*/ 453959 h 6857999"/>
              <a:gd name="connsiteX46" fmla="*/ 5674698 w 6456673"/>
              <a:gd name="connsiteY46" fmla="*/ 458656 h 6857999"/>
              <a:gd name="connsiteX47" fmla="*/ 5662292 w 6456673"/>
              <a:gd name="connsiteY47" fmla="*/ 433046 h 6857999"/>
              <a:gd name="connsiteX48" fmla="*/ 5662203 w 6456673"/>
              <a:gd name="connsiteY48" fmla="*/ 433046 h 6857999"/>
              <a:gd name="connsiteX49" fmla="*/ 5662114 w 6456673"/>
              <a:gd name="connsiteY49" fmla="*/ 432957 h 6857999"/>
              <a:gd name="connsiteX50" fmla="*/ 5647847 w 6456673"/>
              <a:gd name="connsiteY50" fmla="*/ 416917 h 6857999"/>
              <a:gd name="connsiteX51" fmla="*/ 842544 w 6456673"/>
              <a:gd name="connsiteY51" fmla="*/ 0 h 6857999"/>
              <a:gd name="connsiteX52" fmla="*/ 2733870 w 6456673"/>
              <a:gd name="connsiteY52" fmla="*/ 0 h 6857999"/>
              <a:gd name="connsiteX53" fmla="*/ 6456673 w 6456673"/>
              <a:gd name="connsiteY53" fmla="*/ 0 h 6857999"/>
              <a:gd name="connsiteX54" fmla="*/ 6456673 w 6456673"/>
              <a:gd name="connsiteY54" fmla="*/ 1856904 h 6857999"/>
              <a:gd name="connsiteX55" fmla="*/ 6456673 w 6456673"/>
              <a:gd name="connsiteY55" fmla="*/ 6857999 h 6857999"/>
              <a:gd name="connsiteX56" fmla="*/ 818673 w 6456673"/>
              <a:gd name="connsiteY56" fmla="*/ 6857999 h 6857999"/>
              <a:gd name="connsiteX57" fmla="*/ 739464 w 6456673"/>
              <a:gd name="connsiteY57" fmla="*/ 6703345 h 6857999"/>
              <a:gd name="connsiteX58" fmla="*/ 0 w 6456673"/>
              <a:gd name="connsiteY58" fmla="*/ 3452303 h 6857999"/>
              <a:gd name="connsiteX59" fmla="*/ 739464 w 6456673"/>
              <a:gd name="connsiteY59" fmla="*/ 201263 h 6857999"/>
              <a:gd name="connsiteX60" fmla="*/ 842544 w 6456673"/>
              <a:gd name="connsiteY6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114 w 6456673"/>
              <a:gd name="connsiteY34" fmla="*/ 432957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47847 w 6456673"/>
              <a:gd name="connsiteY45" fmla="*/ 453959 h 6857999"/>
              <a:gd name="connsiteX46" fmla="*/ 5674698 w 6456673"/>
              <a:gd name="connsiteY46" fmla="*/ 458656 h 6857999"/>
              <a:gd name="connsiteX47" fmla="*/ 5662292 w 6456673"/>
              <a:gd name="connsiteY47" fmla="*/ 433046 h 6857999"/>
              <a:gd name="connsiteX48" fmla="*/ 5662203 w 6456673"/>
              <a:gd name="connsiteY48" fmla="*/ 433046 h 6857999"/>
              <a:gd name="connsiteX49" fmla="*/ 5662114 w 6456673"/>
              <a:gd name="connsiteY49" fmla="*/ 432957 h 6857999"/>
              <a:gd name="connsiteX50" fmla="*/ 842544 w 6456673"/>
              <a:gd name="connsiteY50" fmla="*/ 0 h 6857999"/>
              <a:gd name="connsiteX51" fmla="*/ 2733870 w 6456673"/>
              <a:gd name="connsiteY51" fmla="*/ 0 h 6857999"/>
              <a:gd name="connsiteX52" fmla="*/ 6456673 w 6456673"/>
              <a:gd name="connsiteY52" fmla="*/ 0 h 6857999"/>
              <a:gd name="connsiteX53" fmla="*/ 6456673 w 6456673"/>
              <a:gd name="connsiteY53" fmla="*/ 1856904 h 6857999"/>
              <a:gd name="connsiteX54" fmla="*/ 6456673 w 6456673"/>
              <a:gd name="connsiteY54" fmla="*/ 6857999 h 6857999"/>
              <a:gd name="connsiteX55" fmla="*/ 818673 w 6456673"/>
              <a:gd name="connsiteY55" fmla="*/ 6857999 h 6857999"/>
              <a:gd name="connsiteX56" fmla="*/ 739464 w 6456673"/>
              <a:gd name="connsiteY56" fmla="*/ 6703345 h 6857999"/>
              <a:gd name="connsiteX57" fmla="*/ 0 w 6456673"/>
              <a:gd name="connsiteY57" fmla="*/ 3452303 h 6857999"/>
              <a:gd name="connsiteX58" fmla="*/ 739464 w 6456673"/>
              <a:gd name="connsiteY58" fmla="*/ 201263 h 6857999"/>
              <a:gd name="connsiteX59" fmla="*/ 842544 w 6456673"/>
              <a:gd name="connsiteY59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114 w 6456673"/>
              <a:gd name="connsiteY34" fmla="*/ 432957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47847 w 6456673"/>
              <a:gd name="connsiteY45" fmla="*/ 453959 h 6857999"/>
              <a:gd name="connsiteX46" fmla="*/ 5662292 w 6456673"/>
              <a:gd name="connsiteY46" fmla="*/ 433046 h 6857999"/>
              <a:gd name="connsiteX47" fmla="*/ 5662203 w 6456673"/>
              <a:gd name="connsiteY47" fmla="*/ 433046 h 6857999"/>
              <a:gd name="connsiteX48" fmla="*/ 5662114 w 6456673"/>
              <a:gd name="connsiteY48" fmla="*/ 432957 h 6857999"/>
              <a:gd name="connsiteX49" fmla="*/ 842544 w 6456673"/>
              <a:gd name="connsiteY49" fmla="*/ 0 h 6857999"/>
              <a:gd name="connsiteX50" fmla="*/ 2733870 w 6456673"/>
              <a:gd name="connsiteY50" fmla="*/ 0 h 6857999"/>
              <a:gd name="connsiteX51" fmla="*/ 6456673 w 6456673"/>
              <a:gd name="connsiteY51" fmla="*/ 0 h 6857999"/>
              <a:gd name="connsiteX52" fmla="*/ 6456673 w 6456673"/>
              <a:gd name="connsiteY52" fmla="*/ 1856904 h 6857999"/>
              <a:gd name="connsiteX53" fmla="*/ 6456673 w 6456673"/>
              <a:gd name="connsiteY53" fmla="*/ 6857999 h 6857999"/>
              <a:gd name="connsiteX54" fmla="*/ 818673 w 6456673"/>
              <a:gd name="connsiteY54" fmla="*/ 6857999 h 6857999"/>
              <a:gd name="connsiteX55" fmla="*/ 739464 w 6456673"/>
              <a:gd name="connsiteY55" fmla="*/ 6703345 h 6857999"/>
              <a:gd name="connsiteX56" fmla="*/ 0 w 6456673"/>
              <a:gd name="connsiteY56" fmla="*/ 3452303 h 6857999"/>
              <a:gd name="connsiteX57" fmla="*/ 739464 w 6456673"/>
              <a:gd name="connsiteY57" fmla="*/ 201263 h 6857999"/>
              <a:gd name="connsiteX58" fmla="*/ 842544 w 6456673"/>
              <a:gd name="connsiteY58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114 w 6456673"/>
              <a:gd name="connsiteY34" fmla="*/ 432957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62292 w 6456673"/>
              <a:gd name="connsiteY45" fmla="*/ 433046 h 6857999"/>
              <a:gd name="connsiteX46" fmla="*/ 5662203 w 6456673"/>
              <a:gd name="connsiteY46" fmla="*/ 433046 h 6857999"/>
              <a:gd name="connsiteX47" fmla="*/ 5662114 w 6456673"/>
              <a:gd name="connsiteY47" fmla="*/ 432957 h 6857999"/>
              <a:gd name="connsiteX48" fmla="*/ 842544 w 6456673"/>
              <a:gd name="connsiteY48" fmla="*/ 0 h 6857999"/>
              <a:gd name="connsiteX49" fmla="*/ 2733870 w 6456673"/>
              <a:gd name="connsiteY49" fmla="*/ 0 h 6857999"/>
              <a:gd name="connsiteX50" fmla="*/ 6456673 w 6456673"/>
              <a:gd name="connsiteY50" fmla="*/ 0 h 6857999"/>
              <a:gd name="connsiteX51" fmla="*/ 6456673 w 6456673"/>
              <a:gd name="connsiteY51" fmla="*/ 1856904 h 6857999"/>
              <a:gd name="connsiteX52" fmla="*/ 6456673 w 6456673"/>
              <a:gd name="connsiteY52" fmla="*/ 6857999 h 6857999"/>
              <a:gd name="connsiteX53" fmla="*/ 818673 w 6456673"/>
              <a:gd name="connsiteY53" fmla="*/ 6857999 h 6857999"/>
              <a:gd name="connsiteX54" fmla="*/ 739464 w 6456673"/>
              <a:gd name="connsiteY54" fmla="*/ 6703345 h 6857999"/>
              <a:gd name="connsiteX55" fmla="*/ 0 w 6456673"/>
              <a:gd name="connsiteY55" fmla="*/ 3452303 h 6857999"/>
              <a:gd name="connsiteX56" fmla="*/ 739464 w 6456673"/>
              <a:gd name="connsiteY56" fmla="*/ 201263 h 6857999"/>
              <a:gd name="connsiteX57" fmla="*/ 842544 w 6456673"/>
              <a:gd name="connsiteY57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203 w 6456673"/>
              <a:gd name="connsiteY34" fmla="*/ 433046 h 6857999"/>
              <a:gd name="connsiteX35" fmla="*/ 5633491 w 6456673"/>
              <a:gd name="connsiteY35" fmla="*/ 433046 h 6857999"/>
              <a:gd name="connsiteX36" fmla="*/ 5633402 w 6456673"/>
              <a:gd name="connsiteY36" fmla="*/ 433046 h 6857999"/>
              <a:gd name="connsiteX37" fmla="*/ 5547886 w 6456673"/>
              <a:gd name="connsiteY37" fmla="*/ 518562 h 6857999"/>
              <a:gd name="connsiteX38" fmla="*/ 5547886 w 6456673"/>
              <a:gd name="connsiteY38" fmla="*/ 518651 h 6857999"/>
              <a:gd name="connsiteX39" fmla="*/ 5531757 w 6456673"/>
              <a:gd name="connsiteY39" fmla="*/ 533007 h 6857999"/>
              <a:gd name="connsiteX40" fmla="*/ 5547886 w 6456673"/>
              <a:gd name="connsiteY40" fmla="*/ 547363 h 6857999"/>
              <a:gd name="connsiteX41" fmla="*/ 5547886 w 6456673"/>
              <a:gd name="connsiteY41" fmla="*/ 547452 h 6857999"/>
              <a:gd name="connsiteX42" fmla="*/ 5577130 w 6456673"/>
              <a:gd name="connsiteY42" fmla="*/ 605142 h 6857999"/>
              <a:gd name="connsiteX43" fmla="*/ 5585725 w 6456673"/>
              <a:gd name="connsiteY43" fmla="*/ 582013 h 6857999"/>
              <a:gd name="connsiteX44" fmla="*/ 5568799 w 6456673"/>
              <a:gd name="connsiteY44" fmla="*/ 533007 h 6857999"/>
              <a:gd name="connsiteX45" fmla="*/ 5662292 w 6456673"/>
              <a:gd name="connsiteY45" fmla="*/ 433046 h 6857999"/>
              <a:gd name="connsiteX46" fmla="*/ 5662203 w 6456673"/>
              <a:gd name="connsiteY46" fmla="*/ 433046 h 6857999"/>
              <a:gd name="connsiteX47" fmla="*/ 842544 w 6456673"/>
              <a:gd name="connsiteY47" fmla="*/ 0 h 6857999"/>
              <a:gd name="connsiteX48" fmla="*/ 2733870 w 6456673"/>
              <a:gd name="connsiteY48" fmla="*/ 0 h 6857999"/>
              <a:gd name="connsiteX49" fmla="*/ 6456673 w 6456673"/>
              <a:gd name="connsiteY49" fmla="*/ 0 h 6857999"/>
              <a:gd name="connsiteX50" fmla="*/ 6456673 w 6456673"/>
              <a:gd name="connsiteY50" fmla="*/ 1856904 h 6857999"/>
              <a:gd name="connsiteX51" fmla="*/ 6456673 w 6456673"/>
              <a:gd name="connsiteY51" fmla="*/ 6857999 h 6857999"/>
              <a:gd name="connsiteX52" fmla="*/ 818673 w 6456673"/>
              <a:gd name="connsiteY52" fmla="*/ 6857999 h 6857999"/>
              <a:gd name="connsiteX53" fmla="*/ 739464 w 6456673"/>
              <a:gd name="connsiteY53" fmla="*/ 6703345 h 6857999"/>
              <a:gd name="connsiteX54" fmla="*/ 0 w 6456673"/>
              <a:gd name="connsiteY54" fmla="*/ 3452303 h 6857999"/>
              <a:gd name="connsiteX55" fmla="*/ 739464 w 6456673"/>
              <a:gd name="connsiteY55" fmla="*/ 201263 h 6857999"/>
              <a:gd name="connsiteX56" fmla="*/ 842544 w 6456673"/>
              <a:gd name="connsiteY56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203 w 6456673"/>
              <a:gd name="connsiteY34" fmla="*/ 433046 h 6857999"/>
              <a:gd name="connsiteX35" fmla="*/ 5633491 w 6456673"/>
              <a:gd name="connsiteY35" fmla="*/ 433046 h 6857999"/>
              <a:gd name="connsiteX36" fmla="*/ 5547886 w 6456673"/>
              <a:gd name="connsiteY36" fmla="*/ 518562 h 6857999"/>
              <a:gd name="connsiteX37" fmla="*/ 5547886 w 6456673"/>
              <a:gd name="connsiteY37" fmla="*/ 518651 h 6857999"/>
              <a:gd name="connsiteX38" fmla="*/ 5531757 w 6456673"/>
              <a:gd name="connsiteY38" fmla="*/ 533007 h 6857999"/>
              <a:gd name="connsiteX39" fmla="*/ 5547886 w 6456673"/>
              <a:gd name="connsiteY39" fmla="*/ 547363 h 6857999"/>
              <a:gd name="connsiteX40" fmla="*/ 5547886 w 6456673"/>
              <a:gd name="connsiteY40" fmla="*/ 547452 h 6857999"/>
              <a:gd name="connsiteX41" fmla="*/ 5577130 w 6456673"/>
              <a:gd name="connsiteY41" fmla="*/ 605142 h 6857999"/>
              <a:gd name="connsiteX42" fmla="*/ 5585725 w 6456673"/>
              <a:gd name="connsiteY42" fmla="*/ 582013 h 6857999"/>
              <a:gd name="connsiteX43" fmla="*/ 5568799 w 6456673"/>
              <a:gd name="connsiteY43" fmla="*/ 533007 h 6857999"/>
              <a:gd name="connsiteX44" fmla="*/ 5662292 w 6456673"/>
              <a:gd name="connsiteY44" fmla="*/ 433046 h 6857999"/>
              <a:gd name="connsiteX45" fmla="*/ 5662203 w 6456673"/>
              <a:gd name="connsiteY45" fmla="*/ 433046 h 6857999"/>
              <a:gd name="connsiteX46" fmla="*/ 842544 w 6456673"/>
              <a:gd name="connsiteY46" fmla="*/ 0 h 6857999"/>
              <a:gd name="connsiteX47" fmla="*/ 2733870 w 6456673"/>
              <a:gd name="connsiteY47" fmla="*/ 0 h 6857999"/>
              <a:gd name="connsiteX48" fmla="*/ 6456673 w 6456673"/>
              <a:gd name="connsiteY48" fmla="*/ 0 h 6857999"/>
              <a:gd name="connsiteX49" fmla="*/ 6456673 w 6456673"/>
              <a:gd name="connsiteY49" fmla="*/ 1856904 h 6857999"/>
              <a:gd name="connsiteX50" fmla="*/ 6456673 w 6456673"/>
              <a:gd name="connsiteY50" fmla="*/ 6857999 h 6857999"/>
              <a:gd name="connsiteX51" fmla="*/ 818673 w 6456673"/>
              <a:gd name="connsiteY51" fmla="*/ 6857999 h 6857999"/>
              <a:gd name="connsiteX52" fmla="*/ 739464 w 6456673"/>
              <a:gd name="connsiteY52" fmla="*/ 6703345 h 6857999"/>
              <a:gd name="connsiteX53" fmla="*/ 0 w 6456673"/>
              <a:gd name="connsiteY53" fmla="*/ 3452303 h 6857999"/>
              <a:gd name="connsiteX54" fmla="*/ 739464 w 6456673"/>
              <a:gd name="connsiteY54" fmla="*/ 201263 h 6857999"/>
              <a:gd name="connsiteX55" fmla="*/ 842544 w 6456673"/>
              <a:gd name="connsiteY55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292 w 6456673"/>
              <a:gd name="connsiteY34" fmla="*/ 433046 h 6857999"/>
              <a:gd name="connsiteX35" fmla="*/ 5633491 w 6456673"/>
              <a:gd name="connsiteY35" fmla="*/ 433046 h 6857999"/>
              <a:gd name="connsiteX36" fmla="*/ 5547886 w 6456673"/>
              <a:gd name="connsiteY36" fmla="*/ 518562 h 6857999"/>
              <a:gd name="connsiteX37" fmla="*/ 5547886 w 6456673"/>
              <a:gd name="connsiteY37" fmla="*/ 518651 h 6857999"/>
              <a:gd name="connsiteX38" fmla="*/ 5531757 w 6456673"/>
              <a:gd name="connsiteY38" fmla="*/ 533007 h 6857999"/>
              <a:gd name="connsiteX39" fmla="*/ 5547886 w 6456673"/>
              <a:gd name="connsiteY39" fmla="*/ 547363 h 6857999"/>
              <a:gd name="connsiteX40" fmla="*/ 5547886 w 6456673"/>
              <a:gd name="connsiteY40" fmla="*/ 547452 h 6857999"/>
              <a:gd name="connsiteX41" fmla="*/ 5577130 w 6456673"/>
              <a:gd name="connsiteY41" fmla="*/ 605142 h 6857999"/>
              <a:gd name="connsiteX42" fmla="*/ 5585725 w 6456673"/>
              <a:gd name="connsiteY42" fmla="*/ 582013 h 6857999"/>
              <a:gd name="connsiteX43" fmla="*/ 5568799 w 6456673"/>
              <a:gd name="connsiteY43" fmla="*/ 533007 h 6857999"/>
              <a:gd name="connsiteX44" fmla="*/ 5662292 w 6456673"/>
              <a:gd name="connsiteY44" fmla="*/ 433046 h 6857999"/>
              <a:gd name="connsiteX45" fmla="*/ 842544 w 6456673"/>
              <a:gd name="connsiteY45" fmla="*/ 0 h 6857999"/>
              <a:gd name="connsiteX46" fmla="*/ 2733870 w 6456673"/>
              <a:gd name="connsiteY46" fmla="*/ 0 h 6857999"/>
              <a:gd name="connsiteX47" fmla="*/ 6456673 w 6456673"/>
              <a:gd name="connsiteY47" fmla="*/ 0 h 6857999"/>
              <a:gd name="connsiteX48" fmla="*/ 6456673 w 6456673"/>
              <a:gd name="connsiteY48" fmla="*/ 1856904 h 6857999"/>
              <a:gd name="connsiteX49" fmla="*/ 6456673 w 6456673"/>
              <a:gd name="connsiteY49" fmla="*/ 6857999 h 6857999"/>
              <a:gd name="connsiteX50" fmla="*/ 818673 w 6456673"/>
              <a:gd name="connsiteY50" fmla="*/ 6857999 h 6857999"/>
              <a:gd name="connsiteX51" fmla="*/ 739464 w 6456673"/>
              <a:gd name="connsiteY51" fmla="*/ 6703345 h 6857999"/>
              <a:gd name="connsiteX52" fmla="*/ 0 w 6456673"/>
              <a:gd name="connsiteY52" fmla="*/ 3452303 h 6857999"/>
              <a:gd name="connsiteX53" fmla="*/ 739464 w 6456673"/>
              <a:gd name="connsiteY53" fmla="*/ 201263 h 6857999"/>
              <a:gd name="connsiteX54" fmla="*/ 842544 w 6456673"/>
              <a:gd name="connsiteY54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662292 w 6456673"/>
              <a:gd name="connsiteY34" fmla="*/ 433046 h 6857999"/>
              <a:gd name="connsiteX35" fmla="*/ 5547886 w 6456673"/>
              <a:gd name="connsiteY35" fmla="*/ 518562 h 6857999"/>
              <a:gd name="connsiteX36" fmla="*/ 5547886 w 6456673"/>
              <a:gd name="connsiteY36" fmla="*/ 518651 h 6857999"/>
              <a:gd name="connsiteX37" fmla="*/ 5531757 w 6456673"/>
              <a:gd name="connsiteY37" fmla="*/ 533007 h 6857999"/>
              <a:gd name="connsiteX38" fmla="*/ 5547886 w 6456673"/>
              <a:gd name="connsiteY38" fmla="*/ 547363 h 6857999"/>
              <a:gd name="connsiteX39" fmla="*/ 5547886 w 6456673"/>
              <a:gd name="connsiteY39" fmla="*/ 547452 h 6857999"/>
              <a:gd name="connsiteX40" fmla="*/ 5577130 w 6456673"/>
              <a:gd name="connsiteY40" fmla="*/ 605142 h 6857999"/>
              <a:gd name="connsiteX41" fmla="*/ 5585725 w 6456673"/>
              <a:gd name="connsiteY41" fmla="*/ 582013 h 6857999"/>
              <a:gd name="connsiteX42" fmla="*/ 5568799 w 6456673"/>
              <a:gd name="connsiteY42" fmla="*/ 533007 h 6857999"/>
              <a:gd name="connsiteX43" fmla="*/ 5662292 w 6456673"/>
              <a:gd name="connsiteY43" fmla="*/ 433046 h 6857999"/>
              <a:gd name="connsiteX44" fmla="*/ 842544 w 6456673"/>
              <a:gd name="connsiteY44" fmla="*/ 0 h 6857999"/>
              <a:gd name="connsiteX45" fmla="*/ 2733870 w 6456673"/>
              <a:gd name="connsiteY45" fmla="*/ 0 h 6857999"/>
              <a:gd name="connsiteX46" fmla="*/ 6456673 w 6456673"/>
              <a:gd name="connsiteY46" fmla="*/ 0 h 6857999"/>
              <a:gd name="connsiteX47" fmla="*/ 6456673 w 6456673"/>
              <a:gd name="connsiteY47" fmla="*/ 1856904 h 6857999"/>
              <a:gd name="connsiteX48" fmla="*/ 6456673 w 6456673"/>
              <a:gd name="connsiteY48" fmla="*/ 6857999 h 6857999"/>
              <a:gd name="connsiteX49" fmla="*/ 818673 w 6456673"/>
              <a:gd name="connsiteY49" fmla="*/ 6857999 h 6857999"/>
              <a:gd name="connsiteX50" fmla="*/ 739464 w 6456673"/>
              <a:gd name="connsiteY50" fmla="*/ 6703345 h 6857999"/>
              <a:gd name="connsiteX51" fmla="*/ 0 w 6456673"/>
              <a:gd name="connsiteY51" fmla="*/ 3452303 h 6857999"/>
              <a:gd name="connsiteX52" fmla="*/ 739464 w 6456673"/>
              <a:gd name="connsiteY52" fmla="*/ 201263 h 6857999"/>
              <a:gd name="connsiteX53" fmla="*/ 842544 w 6456673"/>
              <a:gd name="connsiteY5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68799 w 6456673"/>
              <a:gd name="connsiteY34" fmla="*/ 533007 h 6857999"/>
              <a:gd name="connsiteX35" fmla="*/ 5547886 w 6456673"/>
              <a:gd name="connsiteY35" fmla="*/ 518562 h 6857999"/>
              <a:gd name="connsiteX36" fmla="*/ 5547886 w 6456673"/>
              <a:gd name="connsiteY36" fmla="*/ 518651 h 6857999"/>
              <a:gd name="connsiteX37" fmla="*/ 5531757 w 6456673"/>
              <a:gd name="connsiteY37" fmla="*/ 533007 h 6857999"/>
              <a:gd name="connsiteX38" fmla="*/ 5547886 w 6456673"/>
              <a:gd name="connsiteY38" fmla="*/ 547363 h 6857999"/>
              <a:gd name="connsiteX39" fmla="*/ 5547886 w 6456673"/>
              <a:gd name="connsiteY39" fmla="*/ 547452 h 6857999"/>
              <a:gd name="connsiteX40" fmla="*/ 5577130 w 6456673"/>
              <a:gd name="connsiteY40" fmla="*/ 605142 h 6857999"/>
              <a:gd name="connsiteX41" fmla="*/ 5585725 w 6456673"/>
              <a:gd name="connsiteY41" fmla="*/ 582013 h 6857999"/>
              <a:gd name="connsiteX42" fmla="*/ 5568799 w 6456673"/>
              <a:gd name="connsiteY42" fmla="*/ 533007 h 6857999"/>
              <a:gd name="connsiteX43" fmla="*/ 842544 w 6456673"/>
              <a:gd name="connsiteY43" fmla="*/ 0 h 6857999"/>
              <a:gd name="connsiteX44" fmla="*/ 2733870 w 6456673"/>
              <a:gd name="connsiteY44" fmla="*/ 0 h 6857999"/>
              <a:gd name="connsiteX45" fmla="*/ 6456673 w 6456673"/>
              <a:gd name="connsiteY45" fmla="*/ 0 h 6857999"/>
              <a:gd name="connsiteX46" fmla="*/ 6456673 w 6456673"/>
              <a:gd name="connsiteY46" fmla="*/ 1856904 h 6857999"/>
              <a:gd name="connsiteX47" fmla="*/ 6456673 w 6456673"/>
              <a:gd name="connsiteY47" fmla="*/ 6857999 h 6857999"/>
              <a:gd name="connsiteX48" fmla="*/ 818673 w 6456673"/>
              <a:gd name="connsiteY48" fmla="*/ 6857999 h 6857999"/>
              <a:gd name="connsiteX49" fmla="*/ 739464 w 6456673"/>
              <a:gd name="connsiteY49" fmla="*/ 6703345 h 6857999"/>
              <a:gd name="connsiteX50" fmla="*/ 0 w 6456673"/>
              <a:gd name="connsiteY50" fmla="*/ 3452303 h 6857999"/>
              <a:gd name="connsiteX51" fmla="*/ 739464 w 6456673"/>
              <a:gd name="connsiteY51" fmla="*/ 201263 h 6857999"/>
              <a:gd name="connsiteX52" fmla="*/ 842544 w 6456673"/>
              <a:gd name="connsiteY52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68799 w 6456673"/>
              <a:gd name="connsiteY34" fmla="*/ 533007 h 6857999"/>
              <a:gd name="connsiteX35" fmla="*/ 5547886 w 6456673"/>
              <a:gd name="connsiteY35" fmla="*/ 518562 h 6857999"/>
              <a:gd name="connsiteX36" fmla="*/ 5547886 w 6456673"/>
              <a:gd name="connsiteY36" fmla="*/ 518651 h 6857999"/>
              <a:gd name="connsiteX37" fmla="*/ 5547886 w 6456673"/>
              <a:gd name="connsiteY37" fmla="*/ 547363 h 6857999"/>
              <a:gd name="connsiteX38" fmla="*/ 5547886 w 6456673"/>
              <a:gd name="connsiteY38" fmla="*/ 547452 h 6857999"/>
              <a:gd name="connsiteX39" fmla="*/ 5577130 w 6456673"/>
              <a:gd name="connsiteY39" fmla="*/ 605142 h 6857999"/>
              <a:gd name="connsiteX40" fmla="*/ 5585725 w 6456673"/>
              <a:gd name="connsiteY40" fmla="*/ 582013 h 6857999"/>
              <a:gd name="connsiteX41" fmla="*/ 5568799 w 6456673"/>
              <a:gd name="connsiteY41" fmla="*/ 533007 h 6857999"/>
              <a:gd name="connsiteX42" fmla="*/ 842544 w 6456673"/>
              <a:gd name="connsiteY42" fmla="*/ 0 h 6857999"/>
              <a:gd name="connsiteX43" fmla="*/ 2733870 w 6456673"/>
              <a:gd name="connsiteY43" fmla="*/ 0 h 6857999"/>
              <a:gd name="connsiteX44" fmla="*/ 6456673 w 6456673"/>
              <a:gd name="connsiteY44" fmla="*/ 0 h 6857999"/>
              <a:gd name="connsiteX45" fmla="*/ 6456673 w 6456673"/>
              <a:gd name="connsiteY45" fmla="*/ 1856904 h 6857999"/>
              <a:gd name="connsiteX46" fmla="*/ 6456673 w 6456673"/>
              <a:gd name="connsiteY46" fmla="*/ 6857999 h 6857999"/>
              <a:gd name="connsiteX47" fmla="*/ 818673 w 6456673"/>
              <a:gd name="connsiteY47" fmla="*/ 6857999 h 6857999"/>
              <a:gd name="connsiteX48" fmla="*/ 739464 w 6456673"/>
              <a:gd name="connsiteY48" fmla="*/ 6703345 h 6857999"/>
              <a:gd name="connsiteX49" fmla="*/ 0 w 6456673"/>
              <a:gd name="connsiteY49" fmla="*/ 3452303 h 6857999"/>
              <a:gd name="connsiteX50" fmla="*/ 739464 w 6456673"/>
              <a:gd name="connsiteY50" fmla="*/ 201263 h 6857999"/>
              <a:gd name="connsiteX51" fmla="*/ 842544 w 6456673"/>
              <a:gd name="connsiteY51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68799 w 6456673"/>
              <a:gd name="connsiteY34" fmla="*/ 533007 h 6857999"/>
              <a:gd name="connsiteX35" fmla="*/ 5547886 w 6456673"/>
              <a:gd name="connsiteY35" fmla="*/ 518562 h 6857999"/>
              <a:gd name="connsiteX36" fmla="*/ 5547886 w 6456673"/>
              <a:gd name="connsiteY36" fmla="*/ 547363 h 6857999"/>
              <a:gd name="connsiteX37" fmla="*/ 5547886 w 6456673"/>
              <a:gd name="connsiteY37" fmla="*/ 547452 h 6857999"/>
              <a:gd name="connsiteX38" fmla="*/ 5577130 w 6456673"/>
              <a:gd name="connsiteY38" fmla="*/ 605142 h 6857999"/>
              <a:gd name="connsiteX39" fmla="*/ 5585725 w 6456673"/>
              <a:gd name="connsiteY39" fmla="*/ 582013 h 6857999"/>
              <a:gd name="connsiteX40" fmla="*/ 5568799 w 6456673"/>
              <a:gd name="connsiteY40" fmla="*/ 533007 h 6857999"/>
              <a:gd name="connsiteX41" fmla="*/ 842544 w 6456673"/>
              <a:gd name="connsiteY41" fmla="*/ 0 h 6857999"/>
              <a:gd name="connsiteX42" fmla="*/ 2733870 w 6456673"/>
              <a:gd name="connsiteY42" fmla="*/ 0 h 6857999"/>
              <a:gd name="connsiteX43" fmla="*/ 6456673 w 6456673"/>
              <a:gd name="connsiteY43" fmla="*/ 0 h 6857999"/>
              <a:gd name="connsiteX44" fmla="*/ 6456673 w 6456673"/>
              <a:gd name="connsiteY44" fmla="*/ 1856904 h 6857999"/>
              <a:gd name="connsiteX45" fmla="*/ 6456673 w 6456673"/>
              <a:gd name="connsiteY45" fmla="*/ 6857999 h 6857999"/>
              <a:gd name="connsiteX46" fmla="*/ 818673 w 6456673"/>
              <a:gd name="connsiteY46" fmla="*/ 6857999 h 6857999"/>
              <a:gd name="connsiteX47" fmla="*/ 739464 w 6456673"/>
              <a:gd name="connsiteY47" fmla="*/ 6703345 h 6857999"/>
              <a:gd name="connsiteX48" fmla="*/ 0 w 6456673"/>
              <a:gd name="connsiteY48" fmla="*/ 3452303 h 6857999"/>
              <a:gd name="connsiteX49" fmla="*/ 739464 w 6456673"/>
              <a:gd name="connsiteY49" fmla="*/ 201263 h 6857999"/>
              <a:gd name="connsiteX50" fmla="*/ 842544 w 6456673"/>
              <a:gd name="connsiteY5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68799 w 6456673"/>
              <a:gd name="connsiteY34" fmla="*/ 533007 h 6857999"/>
              <a:gd name="connsiteX35" fmla="*/ 5547886 w 6456673"/>
              <a:gd name="connsiteY35" fmla="*/ 547363 h 6857999"/>
              <a:gd name="connsiteX36" fmla="*/ 5547886 w 6456673"/>
              <a:gd name="connsiteY36" fmla="*/ 547452 h 6857999"/>
              <a:gd name="connsiteX37" fmla="*/ 5577130 w 6456673"/>
              <a:gd name="connsiteY37" fmla="*/ 605142 h 6857999"/>
              <a:gd name="connsiteX38" fmla="*/ 5585725 w 6456673"/>
              <a:gd name="connsiteY38" fmla="*/ 582013 h 6857999"/>
              <a:gd name="connsiteX39" fmla="*/ 5568799 w 6456673"/>
              <a:gd name="connsiteY39" fmla="*/ 533007 h 6857999"/>
              <a:gd name="connsiteX40" fmla="*/ 842544 w 6456673"/>
              <a:gd name="connsiteY40" fmla="*/ 0 h 6857999"/>
              <a:gd name="connsiteX41" fmla="*/ 2733870 w 6456673"/>
              <a:gd name="connsiteY41" fmla="*/ 0 h 6857999"/>
              <a:gd name="connsiteX42" fmla="*/ 6456673 w 6456673"/>
              <a:gd name="connsiteY42" fmla="*/ 0 h 6857999"/>
              <a:gd name="connsiteX43" fmla="*/ 6456673 w 6456673"/>
              <a:gd name="connsiteY43" fmla="*/ 1856904 h 6857999"/>
              <a:gd name="connsiteX44" fmla="*/ 6456673 w 6456673"/>
              <a:gd name="connsiteY44" fmla="*/ 6857999 h 6857999"/>
              <a:gd name="connsiteX45" fmla="*/ 818673 w 6456673"/>
              <a:gd name="connsiteY45" fmla="*/ 6857999 h 6857999"/>
              <a:gd name="connsiteX46" fmla="*/ 739464 w 6456673"/>
              <a:gd name="connsiteY46" fmla="*/ 6703345 h 6857999"/>
              <a:gd name="connsiteX47" fmla="*/ 0 w 6456673"/>
              <a:gd name="connsiteY47" fmla="*/ 3452303 h 6857999"/>
              <a:gd name="connsiteX48" fmla="*/ 739464 w 6456673"/>
              <a:gd name="connsiteY48" fmla="*/ 201263 h 6857999"/>
              <a:gd name="connsiteX49" fmla="*/ 842544 w 6456673"/>
              <a:gd name="connsiteY49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85725 w 6456673"/>
              <a:gd name="connsiteY34" fmla="*/ 582013 h 6857999"/>
              <a:gd name="connsiteX35" fmla="*/ 5547886 w 6456673"/>
              <a:gd name="connsiteY35" fmla="*/ 547363 h 6857999"/>
              <a:gd name="connsiteX36" fmla="*/ 5547886 w 6456673"/>
              <a:gd name="connsiteY36" fmla="*/ 547452 h 6857999"/>
              <a:gd name="connsiteX37" fmla="*/ 5577130 w 6456673"/>
              <a:gd name="connsiteY37" fmla="*/ 605142 h 6857999"/>
              <a:gd name="connsiteX38" fmla="*/ 5585725 w 6456673"/>
              <a:gd name="connsiteY38" fmla="*/ 582013 h 6857999"/>
              <a:gd name="connsiteX39" fmla="*/ 842544 w 6456673"/>
              <a:gd name="connsiteY39" fmla="*/ 0 h 6857999"/>
              <a:gd name="connsiteX40" fmla="*/ 2733870 w 6456673"/>
              <a:gd name="connsiteY40" fmla="*/ 0 h 6857999"/>
              <a:gd name="connsiteX41" fmla="*/ 6456673 w 6456673"/>
              <a:gd name="connsiteY41" fmla="*/ 0 h 6857999"/>
              <a:gd name="connsiteX42" fmla="*/ 6456673 w 6456673"/>
              <a:gd name="connsiteY42" fmla="*/ 1856904 h 6857999"/>
              <a:gd name="connsiteX43" fmla="*/ 6456673 w 6456673"/>
              <a:gd name="connsiteY43" fmla="*/ 6857999 h 6857999"/>
              <a:gd name="connsiteX44" fmla="*/ 818673 w 6456673"/>
              <a:gd name="connsiteY44" fmla="*/ 6857999 h 6857999"/>
              <a:gd name="connsiteX45" fmla="*/ 739464 w 6456673"/>
              <a:gd name="connsiteY45" fmla="*/ 6703345 h 6857999"/>
              <a:gd name="connsiteX46" fmla="*/ 0 w 6456673"/>
              <a:gd name="connsiteY46" fmla="*/ 3452303 h 6857999"/>
              <a:gd name="connsiteX47" fmla="*/ 739464 w 6456673"/>
              <a:gd name="connsiteY47" fmla="*/ 201263 h 6857999"/>
              <a:gd name="connsiteX48" fmla="*/ 842544 w 6456673"/>
              <a:gd name="connsiteY48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85725 w 6456673"/>
              <a:gd name="connsiteY34" fmla="*/ 582013 h 6857999"/>
              <a:gd name="connsiteX35" fmla="*/ 5547886 w 6456673"/>
              <a:gd name="connsiteY35" fmla="*/ 547363 h 6857999"/>
              <a:gd name="connsiteX36" fmla="*/ 5577130 w 6456673"/>
              <a:gd name="connsiteY36" fmla="*/ 605142 h 6857999"/>
              <a:gd name="connsiteX37" fmla="*/ 5585725 w 6456673"/>
              <a:gd name="connsiteY37" fmla="*/ 582013 h 6857999"/>
              <a:gd name="connsiteX38" fmla="*/ 842544 w 6456673"/>
              <a:gd name="connsiteY38" fmla="*/ 0 h 6857999"/>
              <a:gd name="connsiteX39" fmla="*/ 2733870 w 6456673"/>
              <a:gd name="connsiteY39" fmla="*/ 0 h 6857999"/>
              <a:gd name="connsiteX40" fmla="*/ 6456673 w 6456673"/>
              <a:gd name="connsiteY40" fmla="*/ 0 h 6857999"/>
              <a:gd name="connsiteX41" fmla="*/ 6456673 w 6456673"/>
              <a:gd name="connsiteY41" fmla="*/ 1856904 h 6857999"/>
              <a:gd name="connsiteX42" fmla="*/ 6456673 w 6456673"/>
              <a:gd name="connsiteY42" fmla="*/ 6857999 h 6857999"/>
              <a:gd name="connsiteX43" fmla="*/ 818673 w 6456673"/>
              <a:gd name="connsiteY43" fmla="*/ 6857999 h 6857999"/>
              <a:gd name="connsiteX44" fmla="*/ 739464 w 6456673"/>
              <a:gd name="connsiteY44" fmla="*/ 6703345 h 6857999"/>
              <a:gd name="connsiteX45" fmla="*/ 0 w 6456673"/>
              <a:gd name="connsiteY45" fmla="*/ 3452303 h 6857999"/>
              <a:gd name="connsiteX46" fmla="*/ 739464 w 6456673"/>
              <a:gd name="connsiteY46" fmla="*/ 201263 h 6857999"/>
              <a:gd name="connsiteX47" fmla="*/ 842544 w 6456673"/>
              <a:gd name="connsiteY47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5577130 w 6456673"/>
              <a:gd name="connsiteY34" fmla="*/ 605142 h 6857999"/>
              <a:gd name="connsiteX35" fmla="*/ 5547886 w 6456673"/>
              <a:gd name="connsiteY35" fmla="*/ 547363 h 6857999"/>
              <a:gd name="connsiteX36" fmla="*/ 5577130 w 6456673"/>
              <a:gd name="connsiteY36" fmla="*/ 605142 h 6857999"/>
              <a:gd name="connsiteX37" fmla="*/ 842544 w 6456673"/>
              <a:gd name="connsiteY37" fmla="*/ 0 h 6857999"/>
              <a:gd name="connsiteX38" fmla="*/ 2733870 w 6456673"/>
              <a:gd name="connsiteY38" fmla="*/ 0 h 6857999"/>
              <a:gd name="connsiteX39" fmla="*/ 6456673 w 6456673"/>
              <a:gd name="connsiteY39" fmla="*/ 0 h 6857999"/>
              <a:gd name="connsiteX40" fmla="*/ 6456673 w 6456673"/>
              <a:gd name="connsiteY40" fmla="*/ 1856904 h 6857999"/>
              <a:gd name="connsiteX41" fmla="*/ 6456673 w 6456673"/>
              <a:gd name="connsiteY41" fmla="*/ 6857999 h 6857999"/>
              <a:gd name="connsiteX42" fmla="*/ 818673 w 6456673"/>
              <a:gd name="connsiteY42" fmla="*/ 6857999 h 6857999"/>
              <a:gd name="connsiteX43" fmla="*/ 739464 w 6456673"/>
              <a:gd name="connsiteY43" fmla="*/ 6703345 h 6857999"/>
              <a:gd name="connsiteX44" fmla="*/ 0 w 6456673"/>
              <a:gd name="connsiteY44" fmla="*/ 3452303 h 6857999"/>
              <a:gd name="connsiteX45" fmla="*/ 739464 w 6456673"/>
              <a:gd name="connsiteY45" fmla="*/ 201263 h 6857999"/>
              <a:gd name="connsiteX46" fmla="*/ 842544 w 6456673"/>
              <a:gd name="connsiteY46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587773 h 6857999"/>
              <a:gd name="connsiteX21" fmla="*/ 5785914 w 6456673"/>
              <a:gd name="connsiteY21" fmla="*/ 631284 h 6857999"/>
              <a:gd name="connsiteX22" fmla="*/ 5921234 w 6456673"/>
              <a:gd name="connsiteY22" fmla="*/ 631284 h 6857999"/>
              <a:gd name="connsiteX23" fmla="*/ 5921234 w 6456673"/>
              <a:gd name="connsiteY23" fmla="*/ 595128 h 6857999"/>
              <a:gd name="connsiteX24" fmla="*/ 5835274 w 6456673"/>
              <a:gd name="connsiteY24" fmla="*/ 595128 h 6857999"/>
              <a:gd name="connsiteX25" fmla="*/ 5894117 w 6456673"/>
              <a:gd name="connsiteY25" fmla="*/ 544527 h 6857999"/>
              <a:gd name="connsiteX26" fmla="*/ 5904219 w 6456673"/>
              <a:gd name="connsiteY26" fmla="*/ 534425 h 6857999"/>
              <a:gd name="connsiteX27" fmla="*/ 5912284 w 6456673"/>
              <a:gd name="connsiteY27" fmla="*/ 523081 h 6857999"/>
              <a:gd name="connsiteX28" fmla="*/ 5917601 w 6456673"/>
              <a:gd name="connsiteY28" fmla="*/ 509434 h 6857999"/>
              <a:gd name="connsiteX29" fmla="*/ 5919550 w 6456673"/>
              <a:gd name="connsiteY29" fmla="*/ 492597 h 6857999"/>
              <a:gd name="connsiteX30" fmla="*/ 5914765 w 6456673"/>
              <a:gd name="connsiteY30" fmla="*/ 467163 h 6857999"/>
              <a:gd name="connsiteX31" fmla="*/ 5901472 w 6456673"/>
              <a:gd name="connsiteY31" fmla="*/ 448997 h 6857999"/>
              <a:gd name="connsiteX32" fmla="*/ 5881533 w 6456673"/>
              <a:gd name="connsiteY32" fmla="*/ 438008 h 6857999"/>
              <a:gd name="connsiteX33" fmla="*/ 5856897 w 6456673"/>
              <a:gd name="connsiteY33" fmla="*/ 434286 h 6857999"/>
              <a:gd name="connsiteX34" fmla="*/ 842544 w 6456673"/>
              <a:gd name="connsiteY34" fmla="*/ 0 h 6857999"/>
              <a:gd name="connsiteX35" fmla="*/ 2733870 w 6456673"/>
              <a:gd name="connsiteY35" fmla="*/ 0 h 6857999"/>
              <a:gd name="connsiteX36" fmla="*/ 6456673 w 6456673"/>
              <a:gd name="connsiteY36" fmla="*/ 0 h 6857999"/>
              <a:gd name="connsiteX37" fmla="*/ 6456673 w 6456673"/>
              <a:gd name="connsiteY37" fmla="*/ 1856904 h 6857999"/>
              <a:gd name="connsiteX38" fmla="*/ 6456673 w 6456673"/>
              <a:gd name="connsiteY38" fmla="*/ 6857999 h 6857999"/>
              <a:gd name="connsiteX39" fmla="*/ 818673 w 6456673"/>
              <a:gd name="connsiteY39" fmla="*/ 6857999 h 6857999"/>
              <a:gd name="connsiteX40" fmla="*/ 739464 w 6456673"/>
              <a:gd name="connsiteY40" fmla="*/ 6703345 h 6857999"/>
              <a:gd name="connsiteX41" fmla="*/ 0 w 6456673"/>
              <a:gd name="connsiteY41" fmla="*/ 3452303 h 6857999"/>
              <a:gd name="connsiteX42" fmla="*/ 739464 w 6456673"/>
              <a:gd name="connsiteY42" fmla="*/ 201263 h 6857999"/>
              <a:gd name="connsiteX43" fmla="*/ 842544 w 6456673"/>
              <a:gd name="connsiteY4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785914 w 6456673"/>
              <a:gd name="connsiteY20" fmla="*/ 631284 h 6857999"/>
              <a:gd name="connsiteX21" fmla="*/ 5921234 w 6456673"/>
              <a:gd name="connsiteY21" fmla="*/ 631284 h 6857999"/>
              <a:gd name="connsiteX22" fmla="*/ 5921234 w 6456673"/>
              <a:gd name="connsiteY22" fmla="*/ 595128 h 6857999"/>
              <a:gd name="connsiteX23" fmla="*/ 5835274 w 6456673"/>
              <a:gd name="connsiteY23" fmla="*/ 595128 h 6857999"/>
              <a:gd name="connsiteX24" fmla="*/ 5894117 w 6456673"/>
              <a:gd name="connsiteY24" fmla="*/ 544527 h 6857999"/>
              <a:gd name="connsiteX25" fmla="*/ 5904219 w 6456673"/>
              <a:gd name="connsiteY25" fmla="*/ 534425 h 6857999"/>
              <a:gd name="connsiteX26" fmla="*/ 5912284 w 6456673"/>
              <a:gd name="connsiteY26" fmla="*/ 523081 h 6857999"/>
              <a:gd name="connsiteX27" fmla="*/ 5917601 w 6456673"/>
              <a:gd name="connsiteY27" fmla="*/ 509434 h 6857999"/>
              <a:gd name="connsiteX28" fmla="*/ 5919550 w 6456673"/>
              <a:gd name="connsiteY28" fmla="*/ 492597 h 6857999"/>
              <a:gd name="connsiteX29" fmla="*/ 5914765 w 6456673"/>
              <a:gd name="connsiteY29" fmla="*/ 467163 h 6857999"/>
              <a:gd name="connsiteX30" fmla="*/ 5901472 w 6456673"/>
              <a:gd name="connsiteY30" fmla="*/ 448997 h 6857999"/>
              <a:gd name="connsiteX31" fmla="*/ 5881533 w 6456673"/>
              <a:gd name="connsiteY31" fmla="*/ 438008 h 6857999"/>
              <a:gd name="connsiteX32" fmla="*/ 5856897 w 6456673"/>
              <a:gd name="connsiteY32" fmla="*/ 434286 h 6857999"/>
              <a:gd name="connsiteX33" fmla="*/ 842544 w 6456673"/>
              <a:gd name="connsiteY33" fmla="*/ 0 h 6857999"/>
              <a:gd name="connsiteX34" fmla="*/ 2733870 w 6456673"/>
              <a:gd name="connsiteY34" fmla="*/ 0 h 6857999"/>
              <a:gd name="connsiteX35" fmla="*/ 6456673 w 6456673"/>
              <a:gd name="connsiteY35" fmla="*/ 0 h 6857999"/>
              <a:gd name="connsiteX36" fmla="*/ 6456673 w 6456673"/>
              <a:gd name="connsiteY36" fmla="*/ 1856904 h 6857999"/>
              <a:gd name="connsiteX37" fmla="*/ 6456673 w 6456673"/>
              <a:gd name="connsiteY37" fmla="*/ 6857999 h 6857999"/>
              <a:gd name="connsiteX38" fmla="*/ 818673 w 6456673"/>
              <a:gd name="connsiteY38" fmla="*/ 6857999 h 6857999"/>
              <a:gd name="connsiteX39" fmla="*/ 739464 w 6456673"/>
              <a:gd name="connsiteY39" fmla="*/ 6703345 h 6857999"/>
              <a:gd name="connsiteX40" fmla="*/ 0 w 6456673"/>
              <a:gd name="connsiteY40" fmla="*/ 3452303 h 6857999"/>
              <a:gd name="connsiteX41" fmla="*/ 739464 w 6456673"/>
              <a:gd name="connsiteY41" fmla="*/ 201263 h 6857999"/>
              <a:gd name="connsiteX42" fmla="*/ 842544 w 6456673"/>
              <a:gd name="connsiteY42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921234 w 6456673"/>
              <a:gd name="connsiteY20" fmla="*/ 631284 h 6857999"/>
              <a:gd name="connsiteX21" fmla="*/ 5921234 w 6456673"/>
              <a:gd name="connsiteY21" fmla="*/ 595128 h 6857999"/>
              <a:gd name="connsiteX22" fmla="*/ 5835274 w 6456673"/>
              <a:gd name="connsiteY22" fmla="*/ 595128 h 6857999"/>
              <a:gd name="connsiteX23" fmla="*/ 5894117 w 6456673"/>
              <a:gd name="connsiteY23" fmla="*/ 544527 h 6857999"/>
              <a:gd name="connsiteX24" fmla="*/ 5904219 w 6456673"/>
              <a:gd name="connsiteY24" fmla="*/ 534425 h 6857999"/>
              <a:gd name="connsiteX25" fmla="*/ 5912284 w 6456673"/>
              <a:gd name="connsiteY25" fmla="*/ 523081 h 6857999"/>
              <a:gd name="connsiteX26" fmla="*/ 5917601 w 6456673"/>
              <a:gd name="connsiteY26" fmla="*/ 509434 h 6857999"/>
              <a:gd name="connsiteX27" fmla="*/ 5919550 w 6456673"/>
              <a:gd name="connsiteY27" fmla="*/ 492597 h 6857999"/>
              <a:gd name="connsiteX28" fmla="*/ 5914765 w 6456673"/>
              <a:gd name="connsiteY28" fmla="*/ 467163 h 6857999"/>
              <a:gd name="connsiteX29" fmla="*/ 5901472 w 6456673"/>
              <a:gd name="connsiteY29" fmla="*/ 448997 h 6857999"/>
              <a:gd name="connsiteX30" fmla="*/ 5881533 w 6456673"/>
              <a:gd name="connsiteY30" fmla="*/ 438008 h 6857999"/>
              <a:gd name="connsiteX31" fmla="*/ 5856897 w 6456673"/>
              <a:gd name="connsiteY31" fmla="*/ 434286 h 6857999"/>
              <a:gd name="connsiteX32" fmla="*/ 842544 w 6456673"/>
              <a:gd name="connsiteY32" fmla="*/ 0 h 6857999"/>
              <a:gd name="connsiteX33" fmla="*/ 2733870 w 6456673"/>
              <a:gd name="connsiteY33" fmla="*/ 0 h 6857999"/>
              <a:gd name="connsiteX34" fmla="*/ 6456673 w 6456673"/>
              <a:gd name="connsiteY34" fmla="*/ 0 h 6857999"/>
              <a:gd name="connsiteX35" fmla="*/ 6456673 w 6456673"/>
              <a:gd name="connsiteY35" fmla="*/ 1856904 h 6857999"/>
              <a:gd name="connsiteX36" fmla="*/ 6456673 w 6456673"/>
              <a:gd name="connsiteY36" fmla="*/ 6857999 h 6857999"/>
              <a:gd name="connsiteX37" fmla="*/ 818673 w 6456673"/>
              <a:gd name="connsiteY37" fmla="*/ 6857999 h 6857999"/>
              <a:gd name="connsiteX38" fmla="*/ 739464 w 6456673"/>
              <a:gd name="connsiteY38" fmla="*/ 6703345 h 6857999"/>
              <a:gd name="connsiteX39" fmla="*/ 0 w 6456673"/>
              <a:gd name="connsiteY39" fmla="*/ 3452303 h 6857999"/>
              <a:gd name="connsiteX40" fmla="*/ 739464 w 6456673"/>
              <a:gd name="connsiteY40" fmla="*/ 201263 h 6857999"/>
              <a:gd name="connsiteX41" fmla="*/ 842544 w 6456673"/>
              <a:gd name="connsiteY41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921234 w 6456673"/>
              <a:gd name="connsiteY20" fmla="*/ 631284 h 6857999"/>
              <a:gd name="connsiteX21" fmla="*/ 5921234 w 6456673"/>
              <a:gd name="connsiteY21" fmla="*/ 595128 h 6857999"/>
              <a:gd name="connsiteX22" fmla="*/ 5894117 w 6456673"/>
              <a:gd name="connsiteY22" fmla="*/ 544527 h 6857999"/>
              <a:gd name="connsiteX23" fmla="*/ 5904219 w 6456673"/>
              <a:gd name="connsiteY23" fmla="*/ 534425 h 6857999"/>
              <a:gd name="connsiteX24" fmla="*/ 5912284 w 6456673"/>
              <a:gd name="connsiteY24" fmla="*/ 523081 h 6857999"/>
              <a:gd name="connsiteX25" fmla="*/ 5917601 w 6456673"/>
              <a:gd name="connsiteY25" fmla="*/ 509434 h 6857999"/>
              <a:gd name="connsiteX26" fmla="*/ 5919550 w 6456673"/>
              <a:gd name="connsiteY26" fmla="*/ 492597 h 6857999"/>
              <a:gd name="connsiteX27" fmla="*/ 5914765 w 6456673"/>
              <a:gd name="connsiteY27" fmla="*/ 467163 h 6857999"/>
              <a:gd name="connsiteX28" fmla="*/ 5901472 w 6456673"/>
              <a:gd name="connsiteY28" fmla="*/ 448997 h 6857999"/>
              <a:gd name="connsiteX29" fmla="*/ 5881533 w 6456673"/>
              <a:gd name="connsiteY29" fmla="*/ 438008 h 6857999"/>
              <a:gd name="connsiteX30" fmla="*/ 5856897 w 6456673"/>
              <a:gd name="connsiteY30" fmla="*/ 434286 h 6857999"/>
              <a:gd name="connsiteX31" fmla="*/ 842544 w 6456673"/>
              <a:gd name="connsiteY31" fmla="*/ 0 h 6857999"/>
              <a:gd name="connsiteX32" fmla="*/ 2733870 w 6456673"/>
              <a:gd name="connsiteY32" fmla="*/ 0 h 6857999"/>
              <a:gd name="connsiteX33" fmla="*/ 6456673 w 6456673"/>
              <a:gd name="connsiteY33" fmla="*/ 0 h 6857999"/>
              <a:gd name="connsiteX34" fmla="*/ 6456673 w 6456673"/>
              <a:gd name="connsiteY34" fmla="*/ 1856904 h 6857999"/>
              <a:gd name="connsiteX35" fmla="*/ 6456673 w 6456673"/>
              <a:gd name="connsiteY35" fmla="*/ 6857999 h 6857999"/>
              <a:gd name="connsiteX36" fmla="*/ 818673 w 6456673"/>
              <a:gd name="connsiteY36" fmla="*/ 6857999 h 6857999"/>
              <a:gd name="connsiteX37" fmla="*/ 739464 w 6456673"/>
              <a:gd name="connsiteY37" fmla="*/ 6703345 h 6857999"/>
              <a:gd name="connsiteX38" fmla="*/ 0 w 6456673"/>
              <a:gd name="connsiteY38" fmla="*/ 3452303 h 6857999"/>
              <a:gd name="connsiteX39" fmla="*/ 739464 w 6456673"/>
              <a:gd name="connsiteY39" fmla="*/ 201263 h 6857999"/>
              <a:gd name="connsiteX40" fmla="*/ 842544 w 6456673"/>
              <a:gd name="connsiteY4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921234 w 6456673"/>
              <a:gd name="connsiteY20" fmla="*/ 595128 h 6857999"/>
              <a:gd name="connsiteX21" fmla="*/ 5894117 w 6456673"/>
              <a:gd name="connsiteY21" fmla="*/ 544527 h 6857999"/>
              <a:gd name="connsiteX22" fmla="*/ 5904219 w 6456673"/>
              <a:gd name="connsiteY22" fmla="*/ 534425 h 6857999"/>
              <a:gd name="connsiteX23" fmla="*/ 5912284 w 6456673"/>
              <a:gd name="connsiteY23" fmla="*/ 523081 h 6857999"/>
              <a:gd name="connsiteX24" fmla="*/ 5917601 w 6456673"/>
              <a:gd name="connsiteY24" fmla="*/ 509434 h 6857999"/>
              <a:gd name="connsiteX25" fmla="*/ 5919550 w 6456673"/>
              <a:gd name="connsiteY25" fmla="*/ 492597 h 6857999"/>
              <a:gd name="connsiteX26" fmla="*/ 5914765 w 6456673"/>
              <a:gd name="connsiteY26" fmla="*/ 467163 h 6857999"/>
              <a:gd name="connsiteX27" fmla="*/ 5901472 w 6456673"/>
              <a:gd name="connsiteY27" fmla="*/ 448997 h 6857999"/>
              <a:gd name="connsiteX28" fmla="*/ 5881533 w 6456673"/>
              <a:gd name="connsiteY28" fmla="*/ 438008 h 6857999"/>
              <a:gd name="connsiteX29" fmla="*/ 5856897 w 6456673"/>
              <a:gd name="connsiteY29" fmla="*/ 434286 h 6857999"/>
              <a:gd name="connsiteX30" fmla="*/ 842544 w 6456673"/>
              <a:gd name="connsiteY30" fmla="*/ 0 h 6857999"/>
              <a:gd name="connsiteX31" fmla="*/ 2733870 w 6456673"/>
              <a:gd name="connsiteY31" fmla="*/ 0 h 6857999"/>
              <a:gd name="connsiteX32" fmla="*/ 6456673 w 6456673"/>
              <a:gd name="connsiteY32" fmla="*/ 0 h 6857999"/>
              <a:gd name="connsiteX33" fmla="*/ 6456673 w 6456673"/>
              <a:gd name="connsiteY33" fmla="*/ 1856904 h 6857999"/>
              <a:gd name="connsiteX34" fmla="*/ 6456673 w 6456673"/>
              <a:gd name="connsiteY34" fmla="*/ 6857999 h 6857999"/>
              <a:gd name="connsiteX35" fmla="*/ 818673 w 6456673"/>
              <a:gd name="connsiteY35" fmla="*/ 6857999 h 6857999"/>
              <a:gd name="connsiteX36" fmla="*/ 739464 w 6456673"/>
              <a:gd name="connsiteY36" fmla="*/ 6703345 h 6857999"/>
              <a:gd name="connsiteX37" fmla="*/ 0 w 6456673"/>
              <a:gd name="connsiteY37" fmla="*/ 3452303 h 6857999"/>
              <a:gd name="connsiteX38" fmla="*/ 739464 w 6456673"/>
              <a:gd name="connsiteY38" fmla="*/ 201263 h 6857999"/>
              <a:gd name="connsiteX39" fmla="*/ 842544 w 6456673"/>
              <a:gd name="connsiteY39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894117 w 6456673"/>
              <a:gd name="connsiteY20" fmla="*/ 544527 h 6857999"/>
              <a:gd name="connsiteX21" fmla="*/ 5904219 w 6456673"/>
              <a:gd name="connsiteY21" fmla="*/ 534425 h 6857999"/>
              <a:gd name="connsiteX22" fmla="*/ 5912284 w 6456673"/>
              <a:gd name="connsiteY22" fmla="*/ 523081 h 6857999"/>
              <a:gd name="connsiteX23" fmla="*/ 5917601 w 6456673"/>
              <a:gd name="connsiteY23" fmla="*/ 509434 h 6857999"/>
              <a:gd name="connsiteX24" fmla="*/ 5919550 w 6456673"/>
              <a:gd name="connsiteY24" fmla="*/ 492597 h 6857999"/>
              <a:gd name="connsiteX25" fmla="*/ 5914765 w 6456673"/>
              <a:gd name="connsiteY25" fmla="*/ 467163 h 6857999"/>
              <a:gd name="connsiteX26" fmla="*/ 5901472 w 6456673"/>
              <a:gd name="connsiteY26" fmla="*/ 448997 h 6857999"/>
              <a:gd name="connsiteX27" fmla="*/ 5881533 w 6456673"/>
              <a:gd name="connsiteY27" fmla="*/ 438008 h 6857999"/>
              <a:gd name="connsiteX28" fmla="*/ 5856897 w 6456673"/>
              <a:gd name="connsiteY28" fmla="*/ 434286 h 6857999"/>
              <a:gd name="connsiteX29" fmla="*/ 842544 w 6456673"/>
              <a:gd name="connsiteY29" fmla="*/ 0 h 6857999"/>
              <a:gd name="connsiteX30" fmla="*/ 2733870 w 6456673"/>
              <a:gd name="connsiteY30" fmla="*/ 0 h 6857999"/>
              <a:gd name="connsiteX31" fmla="*/ 6456673 w 6456673"/>
              <a:gd name="connsiteY31" fmla="*/ 0 h 6857999"/>
              <a:gd name="connsiteX32" fmla="*/ 6456673 w 6456673"/>
              <a:gd name="connsiteY32" fmla="*/ 1856904 h 6857999"/>
              <a:gd name="connsiteX33" fmla="*/ 6456673 w 6456673"/>
              <a:gd name="connsiteY33" fmla="*/ 6857999 h 6857999"/>
              <a:gd name="connsiteX34" fmla="*/ 818673 w 6456673"/>
              <a:gd name="connsiteY34" fmla="*/ 6857999 h 6857999"/>
              <a:gd name="connsiteX35" fmla="*/ 739464 w 6456673"/>
              <a:gd name="connsiteY35" fmla="*/ 6703345 h 6857999"/>
              <a:gd name="connsiteX36" fmla="*/ 0 w 6456673"/>
              <a:gd name="connsiteY36" fmla="*/ 3452303 h 6857999"/>
              <a:gd name="connsiteX37" fmla="*/ 739464 w 6456673"/>
              <a:gd name="connsiteY37" fmla="*/ 201263 h 6857999"/>
              <a:gd name="connsiteX38" fmla="*/ 842544 w 6456673"/>
              <a:gd name="connsiteY38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894117 w 6456673"/>
              <a:gd name="connsiteY20" fmla="*/ 544527 h 6857999"/>
              <a:gd name="connsiteX21" fmla="*/ 5912284 w 6456673"/>
              <a:gd name="connsiteY21" fmla="*/ 523081 h 6857999"/>
              <a:gd name="connsiteX22" fmla="*/ 5917601 w 6456673"/>
              <a:gd name="connsiteY22" fmla="*/ 509434 h 6857999"/>
              <a:gd name="connsiteX23" fmla="*/ 5919550 w 6456673"/>
              <a:gd name="connsiteY23" fmla="*/ 492597 h 6857999"/>
              <a:gd name="connsiteX24" fmla="*/ 5914765 w 6456673"/>
              <a:gd name="connsiteY24" fmla="*/ 467163 h 6857999"/>
              <a:gd name="connsiteX25" fmla="*/ 5901472 w 6456673"/>
              <a:gd name="connsiteY25" fmla="*/ 448997 h 6857999"/>
              <a:gd name="connsiteX26" fmla="*/ 5881533 w 6456673"/>
              <a:gd name="connsiteY26" fmla="*/ 438008 h 6857999"/>
              <a:gd name="connsiteX27" fmla="*/ 5856897 w 6456673"/>
              <a:gd name="connsiteY27" fmla="*/ 434286 h 6857999"/>
              <a:gd name="connsiteX28" fmla="*/ 842544 w 6456673"/>
              <a:gd name="connsiteY28" fmla="*/ 0 h 6857999"/>
              <a:gd name="connsiteX29" fmla="*/ 2733870 w 6456673"/>
              <a:gd name="connsiteY29" fmla="*/ 0 h 6857999"/>
              <a:gd name="connsiteX30" fmla="*/ 6456673 w 6456673"/>
              <a:gd name="connsiteY30" fmla="*/ 0 h 6857999"/>
              <a:gd name="connsiteX31" fmla="*/ 6456673 w 6456673"/>
              <a:gd name="connsiteY31" fmla="*/ 1856904 h 6857999"/>
              <a:gd name="connsiteX32" fmla="*/ 6456673 w 6456673"/>
              <a:gd name="connsiteY32" fmla="*/ 6857999 h 6857999"/>
              <a:gd name="connsiteX33" fmla="*/ 818673 w 6456673"/>
              <a:gd name="connsiteY33" fmla="*/ 6857999 h 6857999"/>
              <a:gd name="connsiteX34" fmla="*/ 739464 w 6456673"/>
              <a:gd name="connsiteY34" fmla="*/ 6703345 h 6857999"/>
              <a:gd name="connsiteX35" fmla="*/ 0 w 6456673"/>
              <a:gd name="connsiteY35" fmla="*/ 3452303 h 6857999"/>
              <a:gd name="connsiteX36" fmla="*/ 739464 w 6456673"/>
              <a:gd name="connsiteY36" fmla="*/ 201263 h 6857999"/>
              <a:gd name="connsiteX37" fmla="*/ 842544 w 6456673"/>
              <a:gd name="connsiteY37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894117 w 6456673"/>
              <a:gd name="connsiteY20" fmla="*/ 544527 h 6857999"/>
              <a:gd name="connsiteX21" fmla="*/ 5912284 w 6456673"/>
              <a:gd name="connsiteY21" fmla="*/ 523081 h 6857999"/>
              <a:gd name="connsiteX22" fmla="*/ 5919550 w 6456673"/>
              <a:gd name="connsiteY22" fmla="*/ 492597 h 6857999"/>
              <a:gd name="connsiteX23" fmla="*/ 5914765 w 6456673"/>
              <a:gd name="connsiteY23" fmla="*/ 467163 h 6857999"/>
              <a:gd name="connsiteX24" fmla="*/ 5901472 w 6456673"/>
              <a:gd name="connsiteY24" fmla="*/ 448997 h 6857999"/>
              <a:gd name="connsiteX25" fmla="*/ 5881533 w 6456673"/>
              <a:gd name="connsiteY25" fmla="*/ 438008 h 6857999"/>
              <a:gd name="connsiteX26" fmla="*/ 5856897 w 6456673"/>
              <a:gd name="connsiteY26" fmla="*/ 434286 h 6857999"/>
              <a:gd name="connsiteX27" fmla="*/ 842544 w 6456673"/>
              <a:gd name="connsiteY27" fmla="*/ 0 h 6857999"/>
              <a:gd name="connsiteX28" fmla="*/ 2733870 w 6456673"/>
              <a:gd name="connsiteY28" fmla="*/ 0 h 6857999"/>
              <a:gd name="connsiteX29" fmla="*/ 6456673 w 6456673"/>
              <a:gd name="connsiteY29" fmla="*/ 0 h 6857999"/>
              <a:gd name="connsiteX30" fmla="*/ 6456673 w 6456673"/>
              <a:gd name="connsiteY30" fmla="*/ 1856904 h 6857999"/>
              <a:gd name="connsiteX31" fmla="*/ 6456673 w 6456673"/>
              <a:gd name="connsiteY31" fmla="*/ 6857999 h 6857999"/>
              <a:gd name="connsiteX32" fmla="*/ 818673 w 6456673"/>
              <a:gd name="connsiteY32" fmla="*/ 6857999 h 6857999"/>
              <a:gd name="connsiteX33" fmla="*/ 739464 w 6456673"/>
              <a:gd name="connsiteY33" fmla="*/ 6703345 h 6857999"/>
              <a:gd name="connsiteX34" fmla="*/ 0 w 6456673"/>
              <a:gd name="connsiteY34" fmla="*/ 3452303 h 6857999"/>
              <a:gd name="connsiteX35" fmla="*/ 739464 w 6456673"/>
              <a:gd name="connsiteY35" fmla="*/ 201263 h 6857999"/>
              <a:gd name="connsiteX36" fmla="*/ 842544 w 6456673"/>
              <a:gd name="connsiteY36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72671 w 6456673"/>
              <a:gd name="connsiteY18" fmla="*/ 508371 h 6857999"/>
              <a:gd name="connsiteX19" fmla="*/ 5861151 w 6456673"/>
              <a:gd name="connsiteY19" fmla="*/ 520157 h 6857999"/>
              <a:gd name="connsiteX20" fmla="*/ 5912284 w 6456673"/>
              <a:gd name="connsiteY20" fmla="*/ 523081 h 6857999"/>
              <a:gd name="connsiteX21" fmla="*/ 5919550 w 6456673"/>
              <a:gd name="connsiteY21" fmla="*/ 492597 h 6857999"/>
              <a:gd name="connsiteX22" fmla="*/ 5914765 w 6456673"/>
              <a:gd name="connsiteY22" fmla="*/ 467163 h 6857999"/>
              <a:gd name="connsiteX23" fmla="*/ 5901472 w 6456673"/>
              <a:gd name="connsiteY23" fmla="*/ 448997 h 6857999"/>
              <a:gd name="connsiteX24" fmla="*/ 5881533 w 6456673"/>
              <a:gd name="connsiteY24" fmla="*/ 438008 h 6857999"/>
              <a:gd name="connsiteX25" fmla="*/ 5856897 w 6456673"/>
              <a:gd name="connsiteY25" fmla="*/ 434286 h 6857999"/>
              <a:gd name="connsiteX26" fmla="*/ 842544 w 6456673"/>
              <a:gd name="connsiteY26" fmla="*/ 0 h 6857999"/>
              <a:gd name="connsiteX27" fmla="*/ 2733870 w 6456673"/>
              <a:gd name="connsiteY27" fmla="*/ 0 h 6857999"/>
              <a:gd name="connsiteX28" fmla="*/ 6456673 w 6456673"/>
              <a:gd name="connsiteY28" fmla="*/ 0 h 6857999"/>
              <a:gd name="connsiteX29" fmla="*/ 6456673 w 6456673"/>
              <a:gd name="connsiteY29" fmla="*/ 1856904 h 6857999"/>
              <a:gd name="connsiteX30" fmla="*/ 6456673 w 6456673"/>
              <a:gd name="connsiteY30" fmla="*/ 6857999 h 6857999"/>
              <a:gd name="connsiteX31" fmla="*/ 818673 w 6456673"/>
              <a:gd name="connsiteY31" fmla="*/ 6857999 h 6857999"/>
              <a:gd name="connsiteX32" fmla="*/ 739464 w 6456673"/>
              <a:gd name="connsiteY32" fmla="*/ 6703345 h 6857999"/>
              <a:gd name="connsiteX33" fmla="*/ 0 w 6456673"/>
              <a:gd name="connsiteY33" fmla="*/ 3452303 h 6857999"/>
              <a:gd name="connsiteX34" fmla="*/ 739464 w 6456673"/>
              <a:gd name="connsiteY34" fmla="*/ 201263 h 6857999"/>
              <a:gd name="connsiteX35" fmla="*/ 842544 w 6456673"/>
              <a:gd name="connsiteY35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78431 w 6456673"/>
              <a:gd name="connsiteY17" fmla="*/ 493040 h 6857999"/>
              <a:gd name="connsiteX18" fmla="*/ 5861151 w 6456673"/>
              <a:gd name="connsiteY18" fmla="*/ 520157 h 6857999"/>
              <a:gd name="connsiteX19" fmla="*/ 5912284 w 6456673"/>
              <a:gd name="connsiteY19" fmla="*/ 523081 h 6857999"/>
              <a:gd name="connsiteX20" fmla="*/ 5919550 w 6456673"/>
              <a:gd name="connsiteY20" fmla="*/ 492597 h 6857999"/>
              <a:gd name="connsiteX21" fmla="*/ 5914765 w 6456673"/>
              <a:gd name="connsiteY21" fmla="*/ 467163 h 6857999"/>
              <a:gd name="connsiteX22" fmla="*/ 5901472 w 6456673"/>
              <a:gd name="connsiteY22" fmla="*/ 448997 h 6857999"/>
              <a:gd name="connsiteX23" fmla="*/ 5881533 w 6456673"/>
              <a:gd name="connsiteY23" fmla="*/ 438008 h 6857999"/>
              <a:gd name="connsiteX24" fmla="*/ 5856897 w 6456673"/>
              <a:gd name="connsiteY24" fmla="*/ 434286 h 6857999"/>
              <a:gd name="connsiteX25" fmla="*/ 842544 w 6456673"/>
              <a:gd name="connsiteY25" fmla="*/ 0 h 6857999"/>
              <a:gd name="connsiteX26" fmla="*/ 2733870 w 6456673"/>
              <a:gd name="connsiteY26" fmla="*/ 0 h 6857999"/>
              <a:gd name="connsiteX27" fmla="*/ 6456673 w 6456673"/>
              <a:gd name="connsiteY27" fmla="*/ 0 h 6857999"/>
              <a:gd name="connsiteX28" fmla="*/ 6456673 w 6456673"/>
              <a:gd name="connsiteY28" fmla="*/ 1856904 h 6857999"/>
              <a:gd name="connsiteX29" fmla="*/ 6456673 w 6456673"/>
              <a:gd name="connsiteY29" fmla="*/ 6857999 h 6857999"/>
              <a:gd name="connsiteX30" fmla="*/ 818673 w 6456673"/>
              <a:gd name="connsiteY30" fmla="*/ 6857999 h 6857999"/>
              <a:gd name="connsiteX31" fmla="*/ 739464 w 6456673"/>
              <a:gd name="connsiteY31" fmla="*/ 6703345 h 6857999"/>
              <a:gd name="connsiteX32" fmla="*/ 0 w 6456673"/>
              <a:gd name="connsiteY32" fmla="*/ 3452303 h 6857999"/>
              <a:gd name="connsiteX33" fmla="*/ 739464 w 6456673"/>
              <a:gd name="connsiteY33" fmla="*/ 201263 h 6857999"/>
              <a:gd name="connsiteX34" fmla="*/ 842544 w 6456673"/>
              <a:gd name="connsiteY34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71342 w 6456673"/>
              <a:gd name="connsiteY16" fmla="*/ 477620 h 6857999"/>
              <a:gd name="connsiteX17" fmla="*/ 5861151 w 6456673"/>
              <a:gd name="connsiteY17" fmla="*/ 520157 h 6857999"/>
              <a:gd name="connsiteX18" fmla="*/ 5912284 w 6456673"/>
              <a:gd name="connsiteY18" fmla="*/ 523081 h 6857999"/>
              <a:gd name="connsiteX19" fmla="*/ 5919550 w 6456673"/>
              <a:gd name="connsiteY19" fmla="*/ 492597 h 6857999"/>
              <a:gd name="connsiteX20" fmla="*/ 5914765 w 6456673"/>
              <a:gd name="connsiteY20" fmla="*/ 467163 h 6857999"/>
              <a:gd name="connsiteX21" fmla="*/ 5901472 w 6456673"/>
              <a:gd name="connsiteY21" fmla="*/ 448997 h 6857999"/>
              <a:gd name="connsiteX22" fmla="*/ 5881533 w 6456673"/>
              <a:gd name="connsiteY22" fmla="*/ 438008 h 6857999"/>
              <a:gd name="connsiteX23" fmla="*/ 5856897 w 6456673"/>
              <a:gd name="connsiteY23" fmla="*/ 434286 h 6857999"/>
              <a:gd name="connsiteX24" fmla="*/ 842544 w 6456673"/>
              <a:gd name="connsiteY24" fmla="*/ 0 h 6857999"/>
              <a:gd name="connsiteX25" fmla="*/ 2733870 w 6456673"/>
              <a:gd name="connsiteY25" fmla="*/ 0 h 6857999"/>
              <a:gd name="connsiteX26" fmla="*/ 6456673 w 6456673"/>
              <a:gd name="connsiteY26" fmla="*/ 0 h 6857999"/>
              <a:gd name="connsiteX27" fmla="*/ 6456673 w 6456673"/>
              <a:gd name="connsiteY27" fmla="*/ 1856904 h 6857999"/>
              <a:gd name="connsiteX28" fmla="*/ 6456673 w 6456673"/>
              <a:gd name="connsiteY28" fmla="*/ 6857999 h 6857999"/>
              <a:gd name="connsiteX29" fmla="*/ 818673 w 6456673"/>
              <a:gd name="connsiteY29" fmla="*/ 6857999 h 6857999"/>
              <a:gd name="connsiteX30" fmla="*/ 739464 w 6456673"/>
              <a:gd name="connsiteY30" fmla="*/ 6703345 h 6857999"/>
              <a:gd name="connsiteX31" fmla="*/ 0 w 6456673"/>
              <a:gd name="connsiteY31" fmla="*/ 3452303 h 6857999"/>
              <a:gd name="connsiteX32" fmla="*/ 739464 w 6456673"/>
              <a:gd name="connsiteY32" fmla="*/ 201263 h 6857999"/>
              <a:gd name="connsiteX33" fmla="*/ 842544 w 6456673"/>
              <a:gd name="connsiteY3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36781 w 6456673"/>
              <a:gd name="connsiteY14" fmla="*/ 479127 h 6857999"/>
              <a:gd name="connsiteX15" fmla="*/ 5854682 w 6456673"/>
              <a:gd name="connsiteY15" fmla="*/ 472037 h 6857999"/>
              <a:gd name="connsiteX16" fmla="*/ 5861151 w 6456673"/>
              <a:gd name="connsiteY16" fmla="*/ 520157 h 6857999"/>
              <a:gd name="connsiteX17" fmla="*/ 5912284 w 6456673"/>
              <a:gd name="connsiteY17" fmla="*/ 523081 h 6857999"/>
              <a:gd name="connsiteX18" fmla="*/ 5919550 w 6456673"/>
              <a:gd name="connsiteY18" fmla="*/ 492597 h 6857999"/>
              <a:gd name="connsiteX19" fmla="*/ 5914765 w 6456673"/>
              <a:gd name="connsiteY19" fmla="*/ 467163 h 6857999"/>
              <a:gd name="connsiteX20" fmla="*/ 5901472 w 6456673"/>
              <a:gd name="connsiteY20" fmla="*/ 448997 h 6857999"/>
              <a:gd name="connsiteX21" fmla="*/ 5881533 w 6456673"/>
              <a:gd name="connsiteY21" fmla="*/ 438008 h 6857999"/>
              <a:gd name="connsiteX22" fmla="*/ 5856897 w 6456673"/>
              <a:gd name="connsiteY22" fmla="*/ 434286 h 6857999"/>
              <a:gd name="connsiteX23" fmla="*/ 842544 w 6456673"/>
              <a:gd name="connsiteY23" fmla="*/ 0 h 6857999"/>
              <a:gd name="connsiteX24" fmla="*/ 2733870 w 6456673"/>
              <a:gd name="connsiteY24" fmla="*/ 0 h 6857999"/>
              <a:gd name="connsiteX25" fmla="*/ 6456673 w 6456673"/>
              <a:gd name="connsiteY25" fmla="*/ 0 h 6857999"/>
              <a:gd name="connsiteX26" fmla="*/ 6456673 w 6456673"/>
              <a:gd name="connsiteY26" fmla="*/ 1856904 h 6857999"/>
              <a:gd name="connsiteX27" fmla="*/ 6456673 w 6456673"/>
              <a:gd name="connsiteY27" fmla="*/ 6857999 h 6857999"/>
              <a:gd name="connsiteX28" fmla="*/ 818673 w 6456673"/>
              <a:gd name="connsiteY28" fmla="*/ 6857999 h 6857999"/>
              <a:gd name="connsiteX29" fmla="*/ 739464 w 6456673"/>
              <a:gd name="connsiteY29" fmla="*/ 6703345 h 6857999"/>
              <a:gd name="connsiteX30" fmla="*/ 0 w 6456673"/>
              <a:gd name="connsiteY30" fmla="*/ 3452303 h 6857999"/>
              <a:gd name="connsiteX31" fmla="*/ 739464 w 6456673"/>
              <a:gd name="connsiteY31" fmla="*/ 201263 h 6857999"/>
              <a:gd name="connsiteX32" fmla="*/ 842544 w 6456673"/>
              <a:gd name="connsiteY32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29514 w 6456673"/>
              <a:gd name="connsiteY13" fmla="*/ 496673 h 6857999"/>
              <a:gd name="connsiteX14" fmla="*/ 5854682 w 6456673"/>
              <a:gd name="connsiteY14" fmla="*/ 472037 h 6857999"/>
              <a:gd name="connsiteX15" fmla="*/ 5861151 w 6456673"/>
              <a:gd name="connsiteY15" fmla="*/ 520157 h 6857999"/>
              <a:gd name="connsiteX16" fmla="*/ 5912284 w 6456673"/>
              <a:gd name="connsiteY16" fmla="*/ 523081 h 6857999"/>
              <a:gd name="connsiteX17" fmla="*/ 5919550 w 6456673"/>
              <a:gd name="connsiteY17" fmla="*/ 492597 h 6857999"/>
              <a:gd name="connsiteX18" fmla="*/ 5914765 w 6456673"/>
              <a:gd name="connsiteY18" fmla="*/ 467163 h 6857999"/>
              <a:gd name="connsiteX19" fmla="*/ 5901472 w 6456673"/>
              <a:gd name="connsiteY19" fmla="*/ 448997 h 6857999"/>
              <a:gd name="connsiteX20" fmla="*/ 5881533 w 6456673"/>
              <a:gd name="connsiteY20" fmla="*/ 438008 h 6857999"/>
              <a:gd name="connsiteX21" fmla="*/ 5856897 w 6456673"/>
              <a:gd name="connsiteY21" fmla="*/ 434286 h 6857999"/>
              <a:gd name="connsiteX22" fmla="*/ 842544 w 6456673"/>
              <a:gd name="connsiteY22" fmla="*/ 0 h 6857999"/>
              <a:gd name="connsiteX23" fmla="*/ 2733870 w 6456673"/>
              <a:gd name="connsiteY23" fmla="*/ 0 h 6857999"/>
              <a:gd name="connsiteX24" fmla="*/ 6456673 w 6456673"/>
              <a:gd name="connsiteY24" fmla="*/ 0 h 6857999"/>
              <a:gd name="connsiteX25" fmla="*/ 6456673 w 6456673"/>
              <a:gd name="connsiteY25" fmla="*/ 1856904 h 6857999"/>
              <a:gd name="connsiteX26" fmla="*/ 6456673 w 6456673"/>
              <a:gd name="connsiteY26" fmla="*/ 6857999 h 6857999"/>
              <a:gd name="connsiteX27" fmla="*/ 818673 w 6456673"/>
              <a:gd name="connsiteY27" fmla="*/ 6857999 h 6857999"/>
              <a:gd name="connsiteX28" fmla="*/ 739464 w 6456673"/>
              <a:gd name="connsiteY28" fmla="*/ 6703345 h 6857999"/>
              <a:gd name="connsiteX29" fmla="*/ 0 w 6456673"/>
              <a:gd name="connsiteY29" fmla="*/ 3452303 h 6857999"/>
              <a:gd name="connsiteX30" fmla="*/ 739464 w 6456673"/>
              <a:gd name="connsiteY30" fmla="*/ 201263 h 6857999"/>
              <a:gd name="connsiteX31" fmla="*/ 842544 w 6456673"/>
              <a:gd name="connsiteY31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788484 w 6456673"/>
              <a:gd name="connsiteY12" fmla="*/ 493660 h 6857999"/>
              <a:gd name="connsiteX13" fmla="*/ 5854682 w 6456673"/>
              <a:gd name="connsiteY13" fmla="*/ 472037 h 6857999"/>
              <a:gd name="connsiteX14" fmla="*/ 5861151 w 6456673"/>
              <a:gd name="connsiteY14" fmla="*/ 520157 h 6857999"/>
              <a:gd name="connsiteX15" fmla="*/ 5912284 w 6456673"/>
              <a:gd name="connsiteY15" fmla="*/ 523081 h 6857999"/>
              <a:gd name="connsiteX16" fmla="*/ 5919550 w 6456673"/>
              <a:gd name="connsiteY16" fmla="*/ 492597 h 6857999"/>
              <a:gd name="connsiteX17" fmla="*/ 5914765 w 6456673"/>
              <a:gd name="connsiteY17" fmla="*/ 467163 h 6857999"/>
              <a:gd name="connsiteX18" fmla="*/ 5901472 w 6456673"/>
              <a:gd name="connsiteY18" fmla="*/ 448997 h 6857999"/>
              <a:gd name="connsiteX19" fmla="*/ 5881533 w 6456673"/>
              <a:gd name="connsiteY19" fmla="*/ 438008 h 6857999"/>
              <a:gd name="connsiteX20" fmla="*/ 5856897 w 6456673"/>
              <a:gd name="connsiteY20" fmla="*/ 434286 h 6857999"/>
              <a:gd name="connsiteX21" fmla="*/ 842544 w 6456673"/>
              <a:gd name="connsiteY21" fmla="*/ 0 h 6857999"/>
              <a:gd name="connsiteX22" fmla="*/ 2733870 w 6456673"/>
              <a:gd name="connsiteY22" fmla="*/ 0 h 6857999"/>
              <a:gd name="connsiteX23" fmla="*/ 6456673 w 6456673"/>
              <a:gd name="connsiteY23" fmla="*/ 0 h 6857999"/>
              <a:gd name="connsiteX24" fmla="*/ 6456673 w 6456673"/>
              <a:gd name="connsiteY24" fmla="*/ 1856904 h 6857999"/>
              <a:gd name="connsiteX25" fmla="*/ 6456673 w 6456673"/>
              <a:gd name="connsiteY25" fmla="*/ 6857999 h 6857999"/>
              <a:gd name="connsiteX26" fmla="*/ 818673 w 6456673"/>
              <a:gd name="connsiteY26" fmla="*/ 6857999 h 6857999"/>
              <a:gd name="connsiteX27" fmla="*/ 739464 w 6456673"/>
              <a:gd name="connsiteY27" fmla="*/ 6703345 h 6857999"/>
              <a:gd name="connsiteX28" fmla="*/ 0 w 6456673"/>
              <a:gd name="connsiteY28" fmla="*/ 3452303 h 6857999"/>
              <a:gd name="connsiteX29" fmla="*/ 739464 w 6456673"/>
              <a:gd name="connsiteY29" fmla="*/ 201263 h 6857999"/>
              <a:gd name="connsiteX30" fmla="*/ 842544 w 6456673"/>
              <a:gd name="connsiteY3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794776 w 6456673"/>
              <a:gd name="connsiteY11" fmla="*/ 467518 h 6857999"/>
              <a:gd name="connsiteX12" fmla="*/ 5854682 w 6456673"/>
              <a:gd name="connsiteY12" fmla="*/ 472037 h 6857999"/>
              <a:gd name="connsiteX13" fmla="*/ 5861151 w 6456673"/>
              <a:gd name="connsiteY13" fmla="*/ 520157 h 6857999"/>
              <a:gd name="connsiteX14" fmla="*/ 5912284 w 6456673"/>
              <a:gd name="connsiteY14" fmla="*/ 523081 h 6857999"/>
              <a:gd name="connsiteX15" fmla="*/ 5919550 w 6456673"/>
              <a:gd name="connsiteY15" fmla="*/ 492597 h 6857999"/>
              <a:gd name="connsiteX16" fmla="*/ 5914765 w 6456673"/>
              <a:gd name="connsiteY16" fmla="*/ 467163 h 6857999"/>
              <a:gd name="connsiteX17" fmla="*/ 5901472 w 6456673"/>
              <a:gd name="connsiteY17" fmla="*/ 448997 h 6857999"/>
              <a:gd name="connsiteX18" fmla="*/ 5881533 w 6456673"/>
              <a:gd name="connsiteY18" fmla="*/ 438008 h 6857999"/>
              <a:gd name="connsiteX19" fmla="*/ 5856897 w 6456673"/>
              <a:gd name="connsiteY19" fmla="*/ 434286 h 6857999"/>
              <a:gd name="connsiteX20" fmla="*/ 842544 w 6456673"/>
              <a:gd name="connsiteY20" fmla="*/ 0 h 6857999"/>
              <a:gd name="connsiteX21" fmla="*/ 2733870 w 6456673"/>
              <a:gd name="connsiteY21" fmla="*/ 0 h 6857999"/>
              <a:gd name="connsiteX22" fmla="*/ 6456673 w 6456673"/>
              <a:gd name="connsiteY22" fmla="*/ 0 h 6857999"/>
              <a:gd name="connsiteX23" fmla="*/ 6456673 w 6456673"/>
              <a:gd name="connsiteY23" fmla="*/ 1856904 h 6857999"/>
              <a:gd name="connsiteX24" fmla="*/ 6456673 w 6456673"/>
              <a:gd name="connsiteY24" fmla="*/ 6857999 h 6857999"/>
              <a:gd name="connsiteX25" fmla="*/ 818673 w 6456673"/>
              <a:gd name="connsiteY25" fmla="*/ 6857999 h 6857999"/>
              <a:gd name="connsiteX26" fmla="*/ 739464 w 6456673"/>
              <a:gd name="connsiteY26" fmla="*/ 6703345 h 6857999"/>
              <a:gd name="connsiteX27" fmla="*/ 0 w 6456673"/>
              <a:gd name="connsiteY27" fmla="*/ 3452303 h 6857999"/>
              <a:gd name="connsiteX28" fmla="*/ 739464 w 6456673"/>
              <a:gd name="connsiteY28" fmla="*/ 201263 h 6857999"/>
              <a:gd name="connsiteX29" fmla="*/ 842544 w 6456673"/>
              <a:gd name="connsiteY29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09309 w 6456673"/>
              <a:gd name="connsiteY10" fmla="*/ 449085 h 6857999"/>
              <a:gd name="connsiteX11" fmla="*/ 5854682 w 6456673"/>
              <a:gd name="connsiteY11" fmla="*/ 472037 h 6857999"/>
              <a:gd name="connsiteX12" fmla="*/ 5861151 w 6456673"/>
              <a:gd name="connsiteY12" fmla="*/ 520157 h 6857999"/>
              <a:gd name="connsiteX13" fmla="*/ 5912284 w 6456673"/>
              <a:gd name="connsiteY13" fmla="*/ 523081 h 6857999"/>
              <a:gd name="connsiteX14" fmla="*/ 5919550 w 6456673"/>
              <a:gd name="connsiteY14" fmla="*/ 492597 h 6857999"/>
              <a:gd name="connsiteX15" fmla="*/ 5914765 w 6456673"/>
              <a:gd name="connsiteY15" fmla="*/ 467163 h 6857999"/>
              <a:gd name="connsiteX16" fmla="*/ 5901472 w 6456673"/>
              <a:gd name="connsiteY16" fmla="*/ 448997 h 6857999"/>
              <a:gd name="connsiteX17" fmla="*/ 5881533 w 6456673"/>
              <a:gd name="connsiteY17" fmla="*/ 438008 h 6857999"/>
              <a:gd name="connsiteX18" fmla="*/ 5856897 w 6456673"/>
              <a:gd name="connsiteY18" fmla="*/ 434286 h 6857999"/>
              <a:gd name="connsiteX19" fmla="*/ 842544 w 6456673"/>
              <a:gd name="connsiteY19" fmla="*/ 0 h 6857999"/>
              <a:gd name="connsiteX20" fmla="*/ 2733870 w 6456673"/>
              <a:gd name="connsiteY20" fmla="*/ 0 h 6857999"/>
              <a:gd name="connsiteX21" fmla="*/ 6456673 w 6456673"/>
              <a:gd name="connsiteY21" fmla="*/ 0 h 6857999"/>
              <a:gd name="connsiteX22" fmla="*/ 6456673 w 6456673"/>
              <a:gd name="connsiteY22" fmla="*/ 1856904 h 6857999"/>
              <a:gd name="connsiteX23" fmla="*/ 6456673 w 6456673"/>
              <a:gd name="connsiteY23" fmla="*/ 6857999 h 6857999"/>
              <a:gd name="connsiteX24" fmla="*/ 818673 w 6456673"/>
              <a:gd name="connsiteY24" fmla="*/ 6857999 h 6857999"/>
              <a:gd name="connsiteX25" fmla="*/ 739464 w 6456673"/>
              <a:gd name="connsiteY25" fmla="*/ 6703345 h 6857999"/>
              <a:gd name="connsiteX26" fmla="*/ 0 w 6456673"/>
              <a:gd name="connsiteY26" fmla="*/ 3452303 h 6857999"/>
              <a:gd name="connsiteX27" fmla="*/ 739464 w 6456673"/>
              <a:gd name="connsiteY27" fmla="*/ 201263 h 6857999"/>
              <a:gd name="connsiteX28" fmla="*/ 842544 w 6456673"/>
              <a:gd name="connsiteY28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30489 w 6456673"/>
              <a:gd name="connsiteY9" fmla="*/ 438008 h 6857999"/>
              <a:gd name="connsiteX10" fmla="*/ 5854682 w 6456673"/>
              <a:gd name="connsiteY10" fmla="*/ 472037 h 6857999"/>
              <a:gd name="connsiteX11" fmla="*/ 5861151 w 6456673"/>
              <a:gd name="connsiteY11" fmla="*/ 520157 h 6857999"/>
              <a:gd name="connsiteX12" fmla="*/ 5912284 w 6456673"/>
              <a:gd name="connsiteY12" fmla="*/ 523081 h 6857999"/>
              <a:gd name="connsiteX13" fmla="*/ 5919550 w 6456673"/>
              <a:gd name="connsiteY13" fmla="*/ 492597 h 6857999"/>
              <a:gd name="connsiteX14" fmla="*/ 5914765 w 6456673"/>
              <a:gd name="connsiteY14" fmla="*/ 467163 h 6857999"/>
              <a:gd name="connsiteX15" fmla="*/ 5901472 w 6456673"/>
              <a:gd name="connsiteY15" fmla="*/ 448997 h 6857999"/>
              <a:gd name="connsiteX16" fmla="*/ 5881533 w 6456673"/>
              <a:gd name="connsiteY16" fmla="*/ 438008 h 6857999"/>
              <a:gd name="connsiteX17" fmla="*/ 5856897 w 6456673"/>
              <a:gd name="connsiteY17" fmla="*/ 434286 h 6857999"/>
              <a:gd name="connsiteX18" fmla="*/ 842544 w 6456673"/>
              <a:gd name="connsiteY18" fmla="*/ 0 h 6857999"/>
              <a:gd name="connsiteX19" fmla="*/ 2733870 w 6456673"/>
              <a:gd name="connsiteY19" fmla="*/ 0 h 6857999"/>
              <a:gd name="connsiteX20" fmla="*/ 6456673 w 6456673"/>
              <a:gd name="connsiteY20" fmla="*/ 0 h 6857999"/>
              <a:gd name="connsiteX21" fmla="*/ 6456673 w 6456673"/>
              <a:gd name="connsiteY21" fmla="*/ 1856904 h 6857999"/>
              <a:gd name="connsiteX22" fmla="*/ 6456673 w 6456673"/>
              <a:gd name="connsiteY22" fmla="*/ 6857999 h 6857999"/>
              <a:gd name="connsiteX23" fmla="*/ 818673 w 6456673"/>
              <a:gd name="connsiteY23" fmla="*/ 6857999 h 6857999"/>
              <a:gd name="connsiteX24" fmla="*/ 739464 w 6456673"/>
              <a:gd name="connsiteY24" fmla="*/ 6703345 h 6857999"/>
              <a:gd name="connsiteX25" fmla="*/ 0 w 6456673"/>
              <a:gd name="connsiteY25" fmla="*/ 3452303 h 6857999"/>
              <a:gd name="connsiteX26" fmla="*/ 739464 w 6456673"/>
              <a:gd name="connsiteY26" fmla="*/ 201263 h 6857999"/>
              <a:gd name="connsiteX27" fmla="*/ 842544 w 6456673"/>
              <a:gd name="connsiteY27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56897 w 6456673"/>
              <a:gd name="connsiteY8" fmla="*/ 434286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5914765 w 6456673"/>
              <a:gd name="connsiteY13" fmla="*/ 467163 h 6857999"/>
              <a:gd name="connsiteX14" fmla="*/ 5901472 w 6456673"/>
              <a:gd name="connsiteY14" fmla="*/ 448997 h 6857999"/>
              <a:gd name="connsiteX15" fmla="*/ 5881533 w 6456673"/>
              <a:gd name="connsiteY15" fmla="*/ 438008 h 6857999"/>
              <a:gd name="connsiteX16" fmla="*/ 5856897 w 6456673"/>
              <a:gd name="connsiteY16" fmla="*/ 434286 h 6857999"/>
              <a:gd name="connsiteX17" fmla="*/ 842544 w 6456673"/>
              <a:gd name="connsiteY17" fmla="*/ 0 h 6857999"/>
              <a:gd name="connsiteX18" fmla="*/ 2733870 w 6456673"/>
              <a:gd name="connsiteY18" fmla="*/ 0 h 6857999"/>
              <a:gd name="connsiteX19" fmla="*/ 6456673 w 6456673"/>
              <a:gd name="connsiteY19" fmla="*/ 0 h 6857999"/>
              <a:gd name="connsiteX20" fmla="*/ 6456673 w 6456673"/>
              <a:gd name="connsiteY20" fmla="*/ 1856904 h 6857999"/>
              <a:gd name="connsiteX21" fmla="*/ 6456673 w 6456673"/>
              <a:gd name="connsiteY21" fmla="*/ 6857999 h 6857999"/>
              <a:gd name="connsiteX22" fmla="*/ 818673 w 6456673"/>
              <a:gd name="connsiteY22" fmla="*/ 6857999 h 6857999"/>
              <a:gd name="connsiteX23" fmla="*/ 739464 w 6456673"/>
              <a:gd name="connsiteY23" fmla="*/ 6703345 h 6857999"/>
              <a:gd name="connsiteX24" fmla="*/ 0 w 6456673"/>
              <a:gd name="connsiteY24" fmla="*/ 3452303 h 6857999"/>
              <a:gd name="connsiteX25" fmla="*/ 739464 w 6456673"/>
              <a:gd name="connsiteY25" fmla="*/ 201263 h 6857999"/>
              <a:gd name="connsiteX26" fmla="*/ 842544 w 6456673"/>
              <a:gd name="connsiteY26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81533 w 6456673"/>
              <a:gd name="connsiteY8" fmla="*/ 438008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5914765 w 6456673"/>
              <a:gd name="connsiteY13" fmla="*/ 467163 h 6857999"/>
              <a:gd name="connsiteX14" fmla="*/ 5901472 w 6456673"/>
              <a:gd name="connsiteY14" fmla="*/ 448997 h 6857999"/>
              <a:gd name="connsiteX15" fmla="*/ 5881533 w 6456673"/>
              <a:gd name="connsiteY15" fmla="*/ 438008 h 6857999"/>
              <a:gd name="connsiteX16" fmla="*/ 842544 w 6456673"/>
              <a:gd name="connsiteY16" fmla="*/ 0 h 6857999"/>
              <a:gd name="connsiteX17" fmla="*/ 2733870 w 6456673"/>
              <a:gd name="connsiteY17" fmla="*/ 0 h 6857999"/>
              <a:gd name="connsiteX18" fmla="*/ 6456673 w 6456673"/>
              <a:gd name="connsiteY18" fmla="*/ 0 h 6857999"/>
              <a:gd name="connsiteX19" fmla="*/ 6456673 w 6456673"/>
              <a:gd name="connsiteY19" fmla="*/ 1856904 h 6857999"/>
              <a:gd name="connsiteX20" fmla="*/ 6456673 w 6456673"/>
              <a:gd name="connsiteY20" fmla="*/ 6857999 h 6857999"/>
              <a:gd name="connsiteX21" fmla="*/ 818673 w 6456673"/>
              <a:gd name="connsiteY21" fmla="*/ 6857999 h 6857999"/>
              <a:gd name="connsiteX22" fmla="*/ 739464 w 6456673"/>
              <a:gd name="connsiteY22" fmla="*/ 6703345 h 6857999"/>
              <a:gd name="connsiteX23" fmla="*/ 0 w 6456673"/>
              <a:gd name="connsiteY23" fmla="*/ 3452303 h 6857999"/>
              <a:gd name="connsiteX24" fmla="*/ 739464 w 6456673"/>
              <a:gd name="connsiteY24" fmla="*/ 201263 h 6857999"/>
              <a:gd name="connsiteX25" fmla="*/ 842544 w 6456673"/>
              <a:gd name="connsiteY25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901472 w 6456673"/>
              <a:gd name="connsiteY8" fmla="*/ 448997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5914765 w 6456673"/>
              <a:gd name="connsiteY13" fmla="*/ 467163 h 6857999"/>
              <a:gd name="connsiteX14" fmla="*/ 5901472 w 6456673"/>
              <a:gd name="connsiteY14" fmla="*/ 448997 h 6857999"/>
              <a:gd name="connsiteX15" fmla="*/ 842544 w 6456673"/>
              <a:gd name="connsiteY15" fmla="*/ 0 h 6857999"/>
              <a:gd name="connsiteX16" fmla="*/ 2733870 w 6456673"/>
              <a:gd name="connsiteY16" fmla="*/ 0 h 6857999"/>
              <a:gd name="connsiteX17" fmla="*/ 6456673 w 6456673"/>
              <a:gd name="connsiteY17" fmla="*/ 0 h 6857999"/>
              <a:gd name="connsiteX18" fmla="*/ 6456673 w 6456673"/>
              <a:gd name="connsiteY18" fmla="*/ 1856904 h 6857999"/>
              <a:gd name="connsiteX19" fmla="*/ 6456673 w 6456673"/>
              <a:gd name="connsiteY19" fmla="*/ 6857999 h 6857999"/>
              <a:gd name="connsiteX20" fmla="*/ 818673 w 6456673"/>
              <a:gd name="connsiteY20" fmla="*/ 6857999 h 6857999"/>
              <a:gd name="connsiteX21" fmla="*/ 739464 w 6456673"/>
              <a:gd name="connsiteY21" fmla="*/ 6703345 h 6857999"/>
              <a:gd name="connsiteX22" fmla="*/ 0 w 6456673"/>
              <a:gd name="connsiteY22" fmla="*/ 3452303 h 6857999"/>
              <a:gd name="connsiteX23" fmla="*/ 739464 w 6456673"/>
              <a:gd name="connsiteY23" fmla="*/ 201263 h 6857999"/>
              <a:gd name="connsiteX24" fmla="*/ 842544 w 6456673"/>
              <a:gd name="connsiteY24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914765 w 6456673"/>
              <a:gd name="connsiteY8" fmla="*/ 467163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5914765 w 6456673"/>
              <a:gd name="connsiteY13" fmla="*/ 467163 h 6857999"/>
              <a:gd name="connsiteX14" fmla="*/ 842544 w 6456673"/>
              <a:gd name="connsiteY14" fmla="*/ 0 h 6857999"/>
              <a:gd name="connsiteX15" fmla="*/ 2733870 w 6456673"/>
              <a:gd name="connsiteY15" fmla="*/ 0 h 6857999"/>
              <a:gd name="connsiteX16" fmla="*/ 6456673 w 6456673"/>
              <a:gd name="connsiteY16" fmla="*/ 0 h 6857999"/>
              <a:gd name="connsiteX17" fmla="*/ 6456673 w 6456673"/>
              <a:gd name="connsiteY17" fmla="*/ 1856904 h 6857999"/>
              <a:gd name="connsiteX18" fmla="*/ 6456673 w 6456673"/>
              <a:gd name="connsiteY18" fmla="*/ 6857999 h 6857999"/>
              <a:gd name="connsiteX19" fmla="*/ 818673 w 6456673"/>
              <a:gd name="connsiteY19" fmla="*/ 6857999 h 6857999"/>
              <a:gd name="connsiteX20" fmla="*/ 739464 w 6456673"/>
              <a:gd name="connsiteY20" fmla="*/ 6703345 h 6857999"/>
              <a:gd name="connsiteX21" fmla="*/ 0 w 6456673"/>
              <a:gd name="connsiteY21" fmla="*/ 3452303 h 6857999"/>
              <a:gd name="connsiteX22" fmla="*/ 739464 w 6456673"/>
              <a:gd name="connsiteY22" fmla="*/ 201263 h 6857999"/>
              <a:gd name="connsiteX23" fmla="*/ 842544 w 6456673"/>
              <a:gd name="connsiteY23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919550 w 6456673"/>
              <a:gd name="connsiteY8" fmla="*/ 492597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5919550 w 6456673"/>
              <a:gd name="connsiteY12" fmla="*/ 492597 h 6857999"/>
              <a:gd name="connsiteX13" fmla="*/ 842544 w 6456673"/>
              <a:gd name="connsiteY13" fmla="*/ 0 h 6857999"/>
              <a:gd name="connsiteX14" fmla="*/ 2733870 w 6456673"/>
              <a:gd name="connsiteY14" fmla="*/ 0 h 6857999"/>
              <a:gd name="connsiteX15" fmla="*/ 6456673 w 6456673"/>
              <a:gd name="connsiteY15" fmla="*/ 0 h 6857999"/>
              <a:gd name="connsiteX16" fmla="*/ 6456673 w 6456673"/>
              <a:gd name="connsiteY16" fmla="*/ 1856904 h 6857999"/>
              <a:gd name="connsiteX17" fmla="*/ 6456673 w 6456673"/>
              <a:gd name="connsiteY17" fmla="*/ 6857999 h 6857999"/>
              <a:gd name="connsiteX18" fmla="*/ 818673 w 6456673"/>
              <a:gd name="connsiteY18" fmla="*/ 6857999 h 6857999"/>
              <a:gd name="connsiteX19" fmla="*/ 739464 w 6456673"/>
              <a:gd name="connsiteY19" fmla="*/ 6703345 h 6857999"/>
              <a:gd name="connsiteX20" fmla="*/ 0 w 6456673"/>
              <a:gd name="connsiteY20" fmla="*/ 3452303 h 6857999"/>
              <a:gd name="connsiteX21" fmla="*/ 739464 w 6456673"/>
              <a:gd name="connsiteY21" fmla="*/ 201263 h 6857999"/>
              <a:gd name="connsiteX22" fmla="*/ 842544 w 6456673"/>
              <a:gd name="connsiteY22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912284 w 6456673"/>
              <a:gd name="connsiteY8" fmla="*/ 523081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5912284 w 6456673"/>
              <a:gd name="connsiteY11" fmla="*/ 523081 h 6857999"/>
              <a:gd name="connsiteX12" fmla="*/ 842544 w 6456673"/>
              <a:gd name="connsiteY12" fmla="*/ 0 h 6857999"/>
              <a:gd name="connsiteX13" fmla="*/ 2733870 w 6456673"/>
              <a:gd name="connsiteY13" fmla="*/ 0 h 6857999"/>
              <a:gd name="connsiteX14" fmla="*/ 6456673 w 6456673"/>
              <a:gd name="connsiteY14" fmla="*/ 0 h 6857999"/>
              <a:gd name="connsiteX15" fmla="*/ 6456673 w 6456673"/>
              <a:gd name="connsiteY15" fmla="*/ 1856904 h 6857999"/>
              <a:gd name="connsiteX16" fmla="*/ 6456673 w 6456673"/>
              <a:gd name="connsiteY16" fmla="*/ 6857999 h 6857999"/>
              <a:gd name="connsiteX17" fmla="*/ 818673 w 6456673"/>
              <a:gd name="connsiteY17" fmla="*/ 6857999 h 6857999"/>
              <a:gd name="connsiteX18" fmla="*/ 739464 w 6456673"/>
              <a:gd name="connsiteY18" fmla="*/ 6703345 h 6857999"/>
              <a:gd name="connsiteX19" fmla="*/ 0 w 6456673"/>
              <a:gd name="connsiteY19" fmla="*/ 3452303 h 6857999"/>
              <a:gd name="connsiteX20" fmla="*/ 739464 w 6456673"/>
              <a:gd name="connsiteY20" fmla="*/ 201263 h 6857999"/>
              <a:gd name="connsiteX21" fmla="*/ 842544 w 6456673"/>
              <a:gd name="connsiteY21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5861151 w 6456673"/>
              <a:gd name="connsiteY8" fmla="*/ 520157 h 6857999"/>
              <a:gd name="connsiteX9" fmla="*/ 5854682 w 6456673"/>
              <a:gd name="connsiteY9" fmla="*/ 472037 h 6857999"/>
              <a:gd name="connsiteX10" fmla="*/ 5861151 w 6456673"/>
              <a:gd name="connsiteY10" fmla="*/ 520157 h 6857999"/>
              <a:gd name="connsiteX11" fmla="*/ 842544 w 6456673"/>
              <a:gd name="connsiteY11" fmla="*/ 0 h 6857999"/>
              <a:gd name="connsiteX12" fmla="*/ 2733870 w 6456673"/>
              <a:gd name="connsiteY12" fmla="*/ 0 h 6857999"/>
              <a:gd name="connsiteX13" fmla="*/ 6456673 w 6456673"/>
              <a:gd name="connsiteY13" fmla="*/ 0 h 6857999"/>
              <a:gd name="connsiteX14" fmla="*/ 6456673 w 6456673"/>
              <a:gd name="connsiteY14" fmla="*/ 1856904 h 6857999"/>
              <a:gd name="connsiteX15" fmla="*/ 6456673 w 6456673"/>
              <a:gd name="connsiteY15" fmla="*/ 6857999 h 6857999"/>
              <a:gd name="connsiteX16" fmla="*/ 818673 w 6456673"/>
              <a:gd name="connsiteY16" fmla="*/ 6857999 h 6857999"/>
              <a:gd name="connsiteX17" fmla="*/ 739464 w 6456673"/>
              <a:gd name="connsiteY17" fmla="*/ 6703345 h 6857999"/>
              <a:gd name="connsiteX18" fmla="*/ 0 w 6456673"/>
              <a:gd name="connsiteY18" fmla="*/ 3452303 h 6857999"/>
              <a:gd name="connsiteX19" fmla="*/ 739464 w 6456673"/>
              <a:gd name="connsiteY19" fmla="*/ 201263 h 6857999"/>
              <a:gd name="connsiteX20" fmla="*/ 842544 w 6456673"/>
              <a:gd name="connsiteY20" fmla="*/ 0 h 6857999"/>
              <a:gd name="connsiteX0" fmla="*/ 6024297 w 6456673"/>
              <a:gd name="connsiteY0" fmla="*/ 435703 h 6857999"/>
              <a:gd name="connsiteX1" fmla="*/ 5960935 w 6456673"/>
              <a:gd name="connsiteY1" fmla="*/ 489140 h 6857999"/>
              <a:gd name="connsiteX2" fmla="*/ 5984242 w 6456673"/>
              <a:gd name="connsiteY2" fmla="*/ 515991 h 6857999"/>
              <a:gd name="connsiteX3" fmla="*/ 6023234 w 6456673"/>
              <a:gd name="connsiteY3" fmla="*/ 481784 h 6857999"/>
              <a:gd name="connsiteX4" fmla="*/ 6023234 w 6456673"/>
              <a:gd name="connsiteY4" fmla="*/ 629865 h 6857999"/>
              <a:gd name="connsiteX5" fmla="*/ 6062669 w 6456673"/>
              <a:gd name="connsiteY5" fmla="*/ 629865 h 6857999"/>
              <a:gd name="connsiteX6" fmla="*/ 6062669 w 6456673"/>
              <a:gd name="connsiteY6" fmla="*/ 435703 h 6857999"/>
              <a:gd name="connsiteX7" fmla="*/ 6024297 w 6456673"/>
              <a:gd name="connsiteY7" fmla="*/ 435703 h 6857999"/>
              <a:gd name="connsiteX8" fmla="*/ 842544 w 6456673"/>
              <a:gd name="connsiteY8" fmla="*/ 0 h 6857999"/>
              <a:gd name="connsiteX9" fmla="*/ 2733870 w 6456673"/>
              <a:gd name="connsiteY9" fmla="*/ 0 h 6857999"/>
              <a:gd name="connsiteX10" fmla="*/ 6456673 w 6456673"/>
              <a:gd name="connsiteY10" fmla="*/ 0 h 6857999"/>
              <a:gd name="connsiteX11" fmla="*/ 6456673 w 6456673"/>
              <a:gd name="connsiteY11" fmla="*/ 1856904 h 6857999"/>
              <a:gd name="connsiteX12" fmla="*/ 6456673 w 6456673"/>
              <a:gd name="connsiteY12" fmla="*/ 6857999 h 6857999"/>
              <a:gd name="connsiteX13" fmla="*/ 818673 w 6456673"/>
              <a:gd name="connsiteY13" fmla="*/ 6857999 h 6857999"/>
              <a:gd name="connsiteX14" fmla="*/ 739464 w 6456673"/>
              <a:gd name="connsiteY14" fmla="*/ 6703345 h 6857999"/>
              <a:gd name="connsiteX15" fmla="*/ 0 w 6456673"/>
              <a:gd name="connsiteY15" fmla="*/ 3452303 h 6857999"/>
              <a:gd name="connsiteX16" fmla="*/ 739464 w 6456673"/>
              <a:gd name="connsiteY16" fmla="*/ 201263 h 6857999"/>
              <a:gd name="connsiteX17" fmla="*/ 842544 w 6456673"/>
              <a:gd name="connsiteY17" fmla="*/ 0 h 6857999"/>
              <a:gd name="connsiteX0" fmla="*/ 6024297 w 6456673"/>
              <a:gd name="connsiteY0" fmla="*/ 435703 h 6857999"/>
              <a:gd name="connsiteX1" fmla="*/ 5984242 w 6456673"/>
              <a:gd name="connsiteY1" fmla="*/ 515991 h 6857999"/>
              <a:gd name="connsiteX2" fmla="*/ 6023234 w 6456673"/>
              <a:gd name="connsiteY2" fmla="*/ 481784 h 6857999"/>
              <a:gd name="connsiteX3" fmla="*/ 6023234 w 6456673"/>
              <a:gd name="connsiteY3" fmla="*/ 629865 h 6857999"/>
              <a:gd name="connsiteX4" fmla="*/ 6062669 w 6456673"/>
              <a:gd name="connsiteY4" fmla="*/ 629865 h 6857999"/>
              <a:gd name="connsiteX5" fmla="*/ 6062669 w 6456673"/>
              <a:gd name="connsiteY5" fmla="*/ 435703 h 6857999"/>
              <a:gd name="connsiteX6" fmla="*/ 6024297 w 6456673"/>
              <a:gd name="connsiteY6" fmla="*/ 435703 h 6857999"/>
              <a:gd name="connsiteX7" fmla="*/ 842544 w 6456673"/>
              <a:gd name="connsiteY7" fmla="*/ 0 h 6857999"/>
              <a:gd name="connsiteX8" fmla="*/ 2733870 w 6456673"/>
              <a:gd name="connsiteY8" fmla="*/ 0 h 6857999"/>
              <a:gd name="connsiteX9" fmla="*/ 6456673 w 6456673"/>
              <a:gd name="connsiteY9" fmla="*/ 0 h 6857999"/>
              <a:gd name="connsiteX10" fmla="*/ 6456673 w 6456673"/>
              <a:gd name="connsiteY10" fmla="*/ 1856904 h 6857999"/>
              <a:gd name="connsiteX11" fmla="*/ 6456673 w 6456673"/>
              <a:gd name="connsiteY11" fmla="*/ 6857999 h 6857999"/>
              <a:gd name="connsiteX12" fmla="*/ 818673 w 6456673"/>
              <a:gd name="connsiteY12" fmla="*/ 6857999 h 6857999"/>
              <a:gd name="connsiteX13" fmla="*/ 739464 w 6456673"/>
              <a:gd name="connsiteY13" fmla="*/ 6703345 h 6857999"/>
              <a:gd name="connsiteX14" fmla="*/ 0 w 6456673"/>
              <a:gd name="connsiteY14" fmla="*/ 3452303 h 6857999"/>
              <a:gd name="connsiteX15" fmla="*/ 739464 w 6456673"/>
              <a:gd name="connsiteY15" fmla="*/ 201263 h 6857999"/>
              <a:gd name="connsiteX16" fmla="*/ 842544 w 6456673"/>
              <a:gd name="connsiteY16" fmla="*/ 0 h 6857999"/>
              <a:gd name="connsiteX0" fmla="*/ 6024297 w 6456673"/>
              <a:gd name="connsiteY0" fmla="*/ 435703 h 6857999"/>
              <a:gd name="connsiteX1" fmla="*/ 5984242 w 6456673"/>
              <a:gd name="connsiteY1" fmla="*/ 515991 h 6857999"/>
              <a:gd name="connsiteX2" fmla="*/ 6023234 w 6456673"/>
              <a:gd name="connsiteY2" fmla="*/ 629865 h 6857999"/>
              <a:gd name="connsiteX3" fmla="*/ 6062669 w 6456673"/>
              <a:gd name="connsiteY3" fmla="*/ 629865 h 6857999"/>
              <a:gd name="connsiteX4" fmla="*/ 6062669 w 6456673"/>
              <a:gd name="connsiteY4" fmla="*/ 435703 h 6857999"/>
              <a:gd name="connsiteX5" fmla="*/ 6024297 w 6456673"/>
              <a:gd name="connsiteY5" fmla="*/ 435703 h 6857999"/>
              <a:gd name="connsiteX6" fmla="*/ 842544 w 6456673"/>
              <a:gd name="connsiteY6" fmla="*/ 0 h 6857999"/>
              <a:gd name="connsiteX7" fmla="*/ 2733870 w 6456673"/>
              <a:gd name="connsiteY7" fmla="*/ 0 h 6857999"/>
              <a:gd name="connsiteX8" fmla="*/ 6456673 w 6456673"/>
              <a:gd name="connsiteY8" fmla="*/ 0 h 6857999"/>
              <a:gd name="connsiteX9" fmla="*/ 6456673 w 6456673"/>
              <a:gd name="connsiteY9" fmla="*/ 1856904 h 6857999"/>
              <a:gd name="connsiteX10" fmla="*/ 6456673 w 6456673"/>
              <a:gd name="connsiteY10" fmla="*/ 6857999 h 6857999"/>
              <a:gd name="connsiteX11" fmla="*/ 818673 w 6456673"/>
              <a:gd name="connsiteY11" fmla="*/ 6857999 h 6857999"/>
              <a:gd name="connsiteX12" fmla="*/ 739464 w 6456673"/>
              <a:gd name="connsiteY12" fmla="*/ 6703345 h 6857999"/>
              <a:gd name="connsiteX13" fmla="*/ 0 w 6456673"/>
              <a:gd name="connsiteY13" fmla="*/ 3452303 h 6857999"/>
              <a:gd name="connsiteX14" fmla="*/ 739464 w 6456673"/>
              <a:gd name="connsiteY14" fmla="*/ 201263 h 6857999"/>
              <a:gd name="connsiteX15" fmla="*/ 842544 w 6456673"/>
              <a:gd name="connsiteY15" fmla="*/ 0 h 6857999"/>
              <a:gd name="connsiteX0" fmla="*/ 6024297 w 6456673"/>
              <a:gd name="connsiteY0" fmla="*/ 435703 h 6857999"/>
              <a:gd name="connsiteX1" fmla="*/ 6023234 w 6456673"/>
              <a:gd name="connsiteY1" fmla="*/ 629865 h 6857999"/>
              <a:gd name="connsiteX2" fmla="*/ 6062669 w 6456673"/>
              <a:gd name="connsiteY2" fmla="*/ 629865 h 6857999"/>
              <a:gd name="connsiteX3" fmla="*/ 6062669 w 6456673"/>
              <a:gd name="connsiteY3" fmla="*/ 435703 h 6857999"/>
              <a:gd name="connsiteX4" fmla="*/ 6024297 w 6456673"/>
              <a:gd name="connsiteY4" fmla="*/ 435703 h 6857999"/>
              <a:gd name="connsiteX5" fmla="*/ 842544 w 6456673"/>
              <a:gd name="connsiteY5" fmla="*/ 0 h 6857999"/>
              <a:gd name="connsiteX6" fmla="*/ 2733870 w 6456673"/>
              <a:gd name="connsiteY6" fmla="*/ 0 h 6857999"/>
              <a:gd name="connsiteX7" fmla="*/ 6456673 w 6456673"/>
              <a:gd name="connsiteY7" fmla="*/ 0 h 6857999"/>
              <a:gd name="connsiteX8" fmla="*/ 6456673 w 6456673"/>
              <a:gd name="connsiteY8" fmla="*/ 1856904 h 6857999"/>
              <a:gd name="connsiteX9" fmla="*/ 6456673 w 6456673"/>
              <a:gd name="connsiteY9" fmla="*/ 6857999 h 6857999"/>
              <a:gd name="connsiteX10" fmla="*/ 818673 w 6456673"/>
              <a:gd name="connsiteY10" fmla="*/ 6857999 h 6857999"/>
              <a:gd name="connsiteX11" fmla="*/ 739464 w 6456673"/>
              <a:gd name="connsiteY11" fmla="*/ 6703345 h 6857999"/>
              <a:gd name="connsiteX12" fmla="*/ 0 w 6456673"/>
              <a:gd name="connsiteY12" fmla="*/ 3452303 h 6857999"/>
              <a:gd name="connsiteX13" fmla="*/ 739464 w 6456673"/>
              <a:gd name="connsiteY13" fmla="*/ 201263 h 6857999"/>
              <a:gd name="connsiteX14" fmla="*/ 842544 w 6456673"/>
              <a:gd name="connsiteY14" fmla="*/ 0 h 6857999"/>
              <a:gd name="connsiteX0" fmla="*/ 6062669 w 6456673"/>
              <a:gd name="connsiteY0" fmla="*/ 435703 h 6857999"/>
              <a:gd name="connsiteX1" fmla="*/ 6023234 w 6456673"/>
              <a:gd name="connsiteY1" fmla="*/ 629865 h 6857999"/>
              <a:gd name="connsiteX2" fmla="*/ 6062669 w 6456673"/>
              <a:gd name="connsiteY2" fmla="*/ 629865 h 6857999"/>
              <a:gd name="connsiteX3" fmla="*/ 6062669 w 6456673"/>
              <a:gd name="connsiteY3" fmla="*/ 435703 h 6857999"/>
              <a:gd name="connsiteX4" fmla="*/ 842544 w 6456673"/>
              <a:gd name="connsiteY4" fmla="*/ 0 h 6857999"/>
              <a:gd name="connsiteX5" fmla="*/ 2733870 w 6456673"/>
              <a:gd name="connsiteY5" fmla="*/ 0 h 6857999"/>
              <a:gd name="connsiteX6" fmla="*/ 6456673 w 6456673"/>
              <a:gd name="connsiteY6" fmla="*/ 0 h 6857999"/>
              <a:gd name="connsiteX7" fmla="*/ 6456673 w 6456673"/>
              <a:gd name="connsiteY7" fmla="*/ 1856904 h 6857999"/>
              <a:gd name="connsiteX8" fmla="*/ 6456673 w 6456673"/>
              <a:gd name="connsiteY8" fmla="*/ 6857999 h 6857999"/>
              <a:gd name="connsiteX9" fmla="*/ 818673 w 6456673"/>
              <a:gd name="connsiteY9" fmla="*/ 6857999 h 6857999"/>
              <a:gd name="connsiteX10" fmla="*/ 739464 w 6456673"/>
              <a:gd name="connsiteY10" fmla="*/ 6703345 h 6857999"/>
              <a:gd name="connsiteX11" fmla="*/ 0 w 6456673"/>
              <a:gd name="connsiteY11" fmla="*/ 3452303 h 6857999"/>
              <a:gd name="connsiteX12" fmla="*/ 739464 w 6456673"/>
              <a:gd name="connsiteY12" fmla="*/ 201263 h 6857999"/>
              <a:gd name="connsiteX13" fmla="*/ 842544 w 6456673"/>
              <a:gd name="connsiteY13" fmla="*/ 0 h 6857999"/>
              <a:gd name="connsiteX0" fmla="*/ 6062669 w 6456673"/>
              <a:gd name="connsiteY0" fmla="*/ 629865 h 6857999"/>
              <a:gd name="connsiteX1" fmla="*/ 6023234 w 6456673"/>
              <a:gd name="connsiteY1" fmla="*/ 629865 h 6857999"/>
              <a:gd name="connsiteX2" fmla="*/ 6062669 w 6456673"/>
              <a:gd name="connsiteY2" fmla="*/ 629865 h 6857999"/>
              <a:gd name="connsiteX3" fmla="*/ 842544 w 6456673"/>
              <a:gd name="connsiteY3" fmla="*/ 0 h 6857999"/>
              <a:gd name="connsiteX4" fmla="*/ 2733870 w 6456673"/>
              <a:gd name="connsiteY4" fmla="*/ 0 h 6857999"/>
              <a:gd name="connsiteX5" fmla="*/ 6456673 w 6456673"/>
              <a:gd name="connsiteY5" fmla="*/ 0 h 6857999"/>
              <a:gd name="connsiteX6" fmla="*/ 6456673 w 6456673"/>
              <a:gd name="connsiteY6" fmla="*/ 1856904 h 6857999"/>
              <a:gd name="connsiteX7" fmla="*/ 6456673 w 6456673"/>
              <a:gd name="connsiteY7" fmla="*/ 6857999 h 6857999"/>
              <a:gd name="connsiteX8" fmla="*/ 818673 w 6456673"/>
              <a:gd name="connsiteY8" fmla="*/ 6857999 h 6857999"/>
              <a:gd name="connsiteX9" fmla="*/ 739464 w 6456673"/>
              <a:gd name="connsiteY9" fmla="*/ 6703345 h 6857999"/>
              <a:gd name="connsiteX10" fmla="*/ 0 w 6456673"/>
              <a:gd name="connsiteY10" fmla="*/ 3452303 h 6857999"/>
              <a:gd name="connsiteX11" fmla="*/ 739464 w 6456673"/>
              <a:gd name="connsiteY11" fmla="*/ 201263 h 6857999"/>
              <a:gd name="connsiteX12" fmla="*/ 842544 w 6456673"/>
              <a:gd name="connsiteY12" fmla="*/ 0 h 6857999"/>
              <a:gd name="connsiteX0" fmla="*/ 842544 w 6456673"/>
              <a:gd name="connsiteY0" fmla="*/ 0 h 6857999"/>
              <a:gd name="connsiteX1" fmla="*/ 2733870 w 6456673"/>
              <a:gd name="connsiteY1" fmla="*/ 0 h 6857999"/>
              <a:gd name="connsiteX2" fmla="*/ 6456673 w 6456673"/>
              <a:gd name="connsiteY2" fmla="*/ 0 h 6857999"/>
              <a:gd name="connsiteX3" fmla="*/ 6456673 w 6456673"/>
              <a:gd name="connsiteY3" fmla="*/ 1856904 h 6857999"/>
              <a:gd name="connsiteX4" fmla="*/ 6456673 w 6456673"/>
              <a:gd name="connsiteY4" fmla="*/ 6857999 h 6857999"/>
              <a:gd name="connsiteX5" fmla="*/ 818673 w 6456673"/>
              <a:gd name="connsiteY5" fmla="*/ 6857999 h 6857999"/>
              <a:gd name="connsiteX6" fmla="*/ 739464 w 6456673"/>
              <a:gd name="connsiteY6" fmla="*/ 6703345 h 6857999"/>
              <a:gd name="connsiteX7" fmla="*/ 0 w 6456673"/>
              <a:gd name="connsiteY7" fmla="*/ 3452303 h 6857999"/>
              <a:gd name="connsiteX8" fmla="*/ 739464 w 6456673"/>
              <a:gd name="connsiteY8" fmla="*/ 201263 h 6857999"/>
              <a:gd name="connsiteX9" fmla="*/ 842544 w 6456673"/>
              <a:gd name="connsiteY9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56673" h="6857999">
                <a:moveTo>
                  <a:pt x="842544" y="0"/>
                </a:moveTo>
                <a:lnTo>
                  <a:pt x="2733870" y="0"/>
                </a:lnTo>
                <a:lnTo>
                  <a:pt x="6456673" y="0"/>
                </a:lnTo>
                <a:lnTo>
                  <a:pt x="6456673" y="1856904"/>
                </a:lnTo>
                <a:lnTo>
                  <a:pt x="6456673" y="6857999"/>
                </a:lnTo>
                <a:lnTo>
                  <a:pt x="818673" y="6857999"/>
                </a:lnTo>
                <a:lnTo>
                  <a:pt x="739464" y="6703345"/>
                </a:lnTo>
                <a:cubicBezTo>
                  <a:pt x="265570" y="5719856"/>
                  <a:pt x="0" y="4617093"/>
                  <a:pt x="0" y="3452303"/>
                </a:cubicBezTo>
                <a:cubicBezTo>
                  <a:pt x="0" y="2287514"/>
                  <a:pt x="265570" y="1184752"/>
                  <a:pt x="739464" y="201263"/>
                </a:cubicBezTo>
                <a:lnTo>
                  <a:pt x="842544" y="0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75951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de texte couleur (2 blocs) 03">
    <p:bg>
      <p:bgPr>
        <a:gradFill>
          <a:gsLst>
            <a:gs pos="0">
              <a:srgbClr val="633B9B"/>
            </a:gs>
            <a:gs pos="59000">
              <a:srgbClr val="8E499B"/>
            </a:gs>
            <a:gs pos="100000">
              <a:srgbClr val="633B9B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B32C9B3A-9F11-4AB0-8DE5-B0726F168FDF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A55DB3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07DD5DC-BB6A-44B1-AC77-F210C60F1C45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3B840350-0DC7-48A0-B3B0-E799F34E1E16}"/>
              </a:ext>
            </a:extLst>
          </p:cNvPr>
          <p:cNvSpPr/>
          <p:nvPr userDrawn="1"/>
        </p:nvSpPr>
        <p:spPr>
          <a:xfrm>
            <a:off x="660864" y="1645919"/>
            <a:ext cx="3911136" cy="4338336"/>
          </a:xfrm>
          <a:prstGeom prst="roundRect">
            <a:avLst>
              <a:gd name="adj" fmla="val 578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3" name="Espace réservé du texte 34">
            <a:extLst>
              <a:ext uri="{FF2B5EF4-FFF2-40B4-BE49-F238E27FC236}">
                <a16:creationId xmlns:a16="http://schemas.microsoft.com/office/drawing/2014/main" id="{33C265C2-6E6F-4AD5-BCD3-599822F141C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95404" y="2088075"/>
            <a:ext cx="2808787" cy="498751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34" name="Espace réservé du texte 34">
            <a:extLst>
              <a:ext uri="{FF2B5EF4-FFF2-40B4-BE49-F238E27FC236}">
                <a16:creationId xmlns:a16="http://schemas.microsoft.com/office/drawing/2014/main" id="{76F11AAD-E80E-4358-B2FA-05FA087972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95258" y="2834379"/>
            <a:ext cx="2775480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view.</a:t>
            </a:r>
          </a:p>
        </p:txBody>
      </p:sp>
      <p:sp>
        <p:nvSpPr>
          <p:cNvPr id="35" name="Espace réservé pour une image  38">
            <a:extLst>
              <a:ext uri="{FF2B5EF4-FFF2-40B4-BE49-F238E27FC236}">
                <a16:creationId xmlns:a16="http://schemas.microsoft.com/office/drawing/2014/main" id="{F4FF2B5F-F5FD-4EC4-A614-EF3A6916758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43101" y="1220811"/>
            <a:ext cx="4464000" cy="44640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DFDF4B73-C74F-FD04-EFE9-0A4ECC2E7845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19B94095-BA3B-825E-2500-BCBF35547FD7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48DD53C9-4447-1C76-C984-38ADBE9F997D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CAD72566-E9E3-E75F-7492-2063856936FB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0" name="Forme libre : forme 39">
                <a:extLst>
                  <a:ext uri="{FF2B5EF4-FFF2-40B4-BE49-F238E27FC236}">
                    <a16:creationId xmlns:a16="http://schemas.microsoft.com/office/drawing/2014/main" id="{3CCBF763-F5BC-8890-4863-99DF860A2177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E73C6B6D-E04C-306E-EE79-1899FC04A27C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4" name="Graphique 18">
                <a:extLst>
                  <a:ext uri="{FF2B5EF4-FFF2-40B4-BE49-F238E27FC236}">
                    <a16:creationId xmlns:a16="http://schemas.microsoft.com/office/drawing/2014/main" id="{A2DC39CD-4033-BE08-A184-8B87AE358D50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22548AE6-9E2D-D3C5-BFD3-0B2BCB667319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0224CADB-85FD-4684-30DA-705E9DE58EC1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FA6AC27C-B32F-925A-79EB-F984598346D2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2A1033A9-F953-10B3-08E2-2EBD5D037A0D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0AD0DF1C-2159-336E-D9A0-79EC2840C6E3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9D057757-2C4A-BDD3-3539-7ED455AAAA94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D984276E-7C2F-0F02-B59C-8D275624B888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5A685A48-C0E5-81A8-222F-F32401FA4BAE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F0CBCCCF-FEFA-BE49-1F8F-1BE55B8A1C9E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7D565391-51C9-61B8-7C26-C66377C05D5E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BB61DF3B-1C4B-7613-68A3-8B1267B49B20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C3460401-A5F7-6673-CF1D-DD5149D8E558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F611F0D9-BF1F-C22E-214C-C99AB57C2A63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F798F3AC-2827-C89B-40E9-FB5422277037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A2C3302F-8A61-7332-A023-3A54BEA5CF1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EF1C0095-F4B2-024C-7743-688D18F3A407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E8918B4E-48B2-2FC0-263F-1596B11F0667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C3BB0929-ECB4-5AB8-84C4-EDB6E3E03280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8FAAF0FC-5437-2ED1-9C37-BE3572929953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3A7DC092-7259-97CD-6EEC-1C794AE0986B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8353B5AC-C66F-13E1-3F9C-A71EB8B36341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D6E6F437-619B-D0EC-7A14-8CD566937FE9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269B5B9C-54AD-E4EC-D5C5-AD9CA3FDF66C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4A38132A-865C-8AE1-DDB3-B2C3416B0576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72BB206B-38EF-DA46-8B90-E86FA34704DA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8A2DA5E9-AEAD-F9C6-B33D-C32D3B551ECB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5F7D2877-2AFA-574B-481B-54376071090F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117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lide de texte couleur (2 blocs) 03">
    <p:bg>
      <p:bgPr>
        <a:gradFill>
          <a:gsLst>
            <a:gs pos="0">
              <a:srgbClr val="633B9B"/>
            </a:gs>
            <a:gs pos="59000">
              <a:srgbClr val="8E499B"/>
            </a:gs>
            <a:gs pos="100000">
              <a:srgbClr val="633B9B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B32C9B3A-9F11-4AB0-8DE5-B0726F168FDF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A55DB3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07DD5DC-BB6A-44B1-AC77-F210C60F1C45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CD82930-36C3-4905-89C0-45E632A09619}"/>
              </a:ext>
            </a:extLst>
          </p:cNvPr>
          <p:cNvSpPr/>
          <p:nvPr userDrawn="1"/>
        </p:nvSpPr>
        <p:spPr>
          <a:xfrm>
            <a:off x="5980250" y="1336253"/>
            <a:ext cx="5386086" cy="4338336"/>
          </a:xfrm>
          <a:prstGeom prst="roundRect">
            <a:avLst>
              <a:gd name="adj" fmla="val 578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" name="Espace réservé du texte 34">
            <a:extLst>
              <a:ext uri="{FF2B5EF4-FFF2-40B4-BE49-F238E27FC236}">
                <a16:creationId xmlns:a16="http://schemas.microsoft.com/office/drawing/2014/main" id="{23A7FF98-3BAB-4770-8FDE-2E65D682CF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2243" y="3065763"/>
            <a:ext cx="4782099" cy="87931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14" name="Espace réservé pour une image  38">
            <a:extLst>
              <a:ext uri="{FF2B5EF4-FFF2-40B4-BE49-F238E27FC236}">
                <a16:creationId xmlns:a16="http://schemas.microsoft.com/office/drawing/2014/main" id="{E9CD3092-16B4-410E-A0BF-C1D4C8E4FD4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9504" y="1210589"/>
            <a:ext cx="4464000" cy="44640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grpSp>
        <p:nvGrpSpPr>
          <p:cNvPr id="2" name="Graphique 18">
            <a:extLst>
              <a:ext uri="{FF2B5EF4-FFF2-40B4-BE49-F238E27FC236}">
                <a16:creationId xmlns:a16="http://schemas.microsoft.com/office/drawing/2014/main" id="{995055D7-920D-D673-4311-DBBA828EA699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E548239C-7886-190E-15E1-DFF9503B4E13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" name="Graphique 18">
              <a:extLst>
                <a:ext uri="{FF2B5EF4-FFF2-40B4-BE49-F238E27FC236}">
                  <a16:creationId xmlns:a16="http://schemas.microsoft.com/office/drawing/2014/main" id="{266AAF4B-5927-8FE9-AAEA-A581CAEF6AC8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A49AEC7A-7363-E712-271D-5DF4F22C9C0B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183B2485-4DBD-B502-1957-AD03A48DC6E9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05487291-3ADE-BEB5-34BD-513B229DB308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33A7495F-1358-94B8-DD69-650A9C3D4ABA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8615767F-4542-E57C-632E-D3FDE214B46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D4837566-53AC-B579-FBAE-003EBE35D6E4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39C4F39E-8765-E69A-7DF0-8948FB06B358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6F663C07-79D7-F973-C5F9-7B8E712908AF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B7FE7A04-830E-797C-F2C5-34288995E5EF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C78ED15-21F8-7899-C8AC-72DF5291353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D51EE5C1-153E-9FDC-52F2-0C309AB38BD3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9046ACB1-F2D7-4161-C34E-C239BD028724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F5003F75-DCAE-4603-70D4-0DF5275A24C7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D99AF35F-CB04-A94B-D9C5-8ECF5E7B6816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19B9BF03-FDF8-8BA5-CF54-8DC60DEE8AA4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DA0198B2-58B5-3DC8-D05E-B3EC3919A6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41AD3E33-7A19-B56D-3555-CB3E4FA71B42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1AAB5B68-6C34-5087-C35E-ACDF54E7D2AB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9ABA795D-A820-C239-F940-8C0D6CB8BE17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BDD2BFB6-271C-D0DC-988C-62F1560F5935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425FE6FC-79CF-B2CA-D43A-7A924D86D6E6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7" name="Graphique 18">
                <a:extLst>
                  <a:ext uri="{FF2B5EF4-FFF2-40B4-BE49-F238E27FC236}">
                    <a16:creationId xmlns:a16="http://schemas.microsoft.com/office/drawing/2014/main" id="{7F3CEC08-C4AE-D4F9-20CE-B10D2027E344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26BA37F7-5D84-327D-FE11-8AD3CAF9E83B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23C0B7AC-51ED-EA8E-88D4-6311656F3224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C99D2319-80A0-775E-1F90-E83AACD1DC6E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7" name="Forme libre : forme 6">
                <a:extLst>
                  <a:ext uri="{FF2B5EF4-FFF2-40B4-BE49-F238E27FC236}">
                    <a16:creationId xmlns:a16="http://schemas.microsoft.com/office/drawing/2014/main" id="{04AF2C48-4C49-7FED-4652-69A5F69589B2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DE30A025-341C-4D5F-2D8C-B2405658D666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DDBE39E5-9175-F780-5594-3060C43E4B44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25AD923D-7D74-7E7A-3A9A-98A944CDD66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DC4911F3-0B23-307B-1DDE-997C06B29A2E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F2A218E2-B6FC-9244-88CF-74273A22890F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510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lide de texte couleur (2 blocs) 03">
    <p:bg>
      <p:bgPr>
        <a:gradFill>
          <a:gsLst>
            <a:gs pos="0">
              <a:srgbClr val="633B9B"/>
            </a:gs>
            <a:gs pos="59000">
              <a:srgbClr val="8E499B"/>
            </a:gs>
            <a:gs pos="100000">
              <a:srgbClr val="633B9B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lipse 44">
            <a:extLst>
              <a:ext uri="{FF2B5EF4-FFF2-40B4-BE49-F238E27FC236}">
                <a16:creationId xmlns:a16="http://schemas.microsoft.com/office/drawing/2014/main" id="{B32C9B3A-9F11-4AB0-8DE5-B0726F168FDF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A55DB3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707DD5DC-BB6A-44B1-AC77-F210C60F1C45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" name="Espace réservé pour une image  38">
            <a:extLst>
              <a:ext uri="{FF2B5EF4-FFF2-40B4-BE49-F238E27FC236}">
                <a16:creationId xmlns:a16="http://schemas.microsoft.com/office/drawing/2014/main" id="{5DA0640D-FDA8-4FFE-9EB6-D67FC022D0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3848" y="1498414"/>
            <a:ext cx="2264400" cy="22644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0" name="Espace réservé pour une image  38">
            <a:extLst>
              <a:ext uri="{FF2B5EF4-FFF2-40B4-BE49-F238E27FC236}">
                <a16:creationId xmlns:a16="http://schemas.microsoft.com/office/drawing/2014/main" id="{F8A1B364-74F0-426C-A4F2-18C95DF261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66012" y="1498414"/>
            <a:ext cx="2264400" cy="22644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1" name="Espace réservé pour une image  38">
            <a:extLst>
              <a:ext uri="{FF2B5EF4-FFF2-40B4-BE49-F238E27FC236}">
                <a16:creationId xmlns:a16="http://schemas.microsoft.com/office/drawing/2014/main" id="{469E8285-9355-457B-A84C-48FAEBFBE32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726712" y="1498414"/>
            <a:ext cx="2264400" cy="2264400"/>
          </a:xfrm>
          <a:prstGeom prst="ellipse">
            <a:avLst/>
          </a:prstGeom>
          <a:solidFill>
            <a:schemeClr val="tx1">
              <a:lumMod val="95000"/>
            </a:schemeClr>
          </a:solidFill>
          <a:ln w="12700">
            <a:gradFill>
              <a:gsLst>
                <a:gs pos="0">
                  <a:srgbClr val="0199AE"/>
                </a:gs>
                <a:gs pos="100000">
                  <a:srgbClr val="0071B4"/>
                </a:gs>
              </a:gsLst>
              <a:lin ang="18600000" scaled="0"/>
            </a:gradFill>
          </a:ln>
        </p:spPr>
        <p:txBody>
          <a:bodyPr anchor="ctr"/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F9DE08C-AB74-4F80-A99B-F0F805B3E628}"/>
              </a:ext>
            </a:extLst>
          </p:cNvPr>
          <p:cNvSpPr/>
          <p:nvPr userDrawn="1"/>
        </p:nvSpPr>
        <p:spPr>
          <a:xfrm>
            <a:off x="4420579" y="4295274"/>
            <a:ext cx="3356148" cy="1902325"/>
          </a:xfrm>
          <a:prstGeom prst="roundRect">
            <a:avLst>
              <a:gd name="adj" fmla="val 578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" name="Espace réservé du texte 34">
            <a:extLst>
              <a:ext uri="{FF2B5EF4-FFF2-40B4-BE49-F238E27FC236}">
                <a16:creationId xmlns:a16="http://schemas.microsoft.com/office/drawing/2014/main" id="{0B1B70A0-0FF4-4634-9365-6157A6C9BA6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2709" y="4512179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A794476E-5F31-4E5A-8E48-C3ED0E7B660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82709" y="4948117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approaches.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BDE93E6-6435-48F7-85A0-77CFB9397F48}"/>
              </a:ext>
            </a:extLst>
          </p:cNvPr>
          <p:cNvSpPr/>
          <p:nvPr userDrawn="1"/>
        </p:nvSpPr>
        <p:spPr>
          <a:xfrm>
            <a:off x="8183933" y="4295274"/>
            <a:ext cx="3356148" cy="1902325"/>
          </a:xfrm>
          <a:prstGeom prst="roundRect">
            <a:avLst>
              <a:gd name="adj" fmla="val 578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" name="Espace réservé du texte 34">
            <a:extLst>
              <a:ext uri="{FF2B5EF4-FFF2-40B4-BE49-F238E27FC236}">
                <a16:creationId xmlns:a16="http://schemas.microsoft.com/office/drawing/2014/main" id="{745A578A-3E22-46B8-9FC0-78F1570D2C8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46063" y="4512179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17" name="Espace réservé du texte 34">
            <a:extLst>
              <a:ext uri="{FF2B5EF4-FFF2-40B4-BE49-F238E27FC236}">
                <a16:creationId xmlns:a16="http://schemas.microsoft.com/office/drawing/2014/main" id="{C42F2E78-07DF-4580-8D2B-A19DA4F6FBA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46063" y="4948117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approaches.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AAB20AA-7055-4469-BF05-738030109BD1}"/>
              </a:ext>
            </a:extLst>
          </p:cNvPr>
          <p:cNvSpPr/>
          <p:nvPr userDrawn="1"/>
        </p:nvSpPr>
        <p:spPr>
          <a:xfrm>
            <a:off x="657226" y="4295274"/>
            <a:ext cx="3356148" cy="1902325"/>
          </a:xfrm>
          <a:prstGeom prst="roundRect">
            <a:avLst>
              <a:gd name="adj" fmla="val 5780"/>
            </a:avLst>
          </a:prstGeom>
          <a:solidFill>
            <a:srgbClr val="A55DB3">
              <a:alpha val="25000"/>
            </a:srgbClr>
          </a:solidFill>
          <a:ln w="6350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9" name="Espace réservé du texte 34">
            <a:extLst>
              <a:ext uri="{FF2B5EF4-FFF2-40B4-BE49-F238E27FC236}">
                <a16:creationId xmlns:a16="http://schemas.microsoft.com/office/drawing/2014/main" id="{6EA08C1D-6693-442C-A34D-C033FB36D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9356" y="4512179"/>
            <a:ext cx="2672650" cy="271004"/>
          </a:xfrm>
          <a:prstGeom prst="rect">
            <a:avLst/>
          </a:prstGeo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732FB20D-6679-4738-875D-2A2FCB8EEC7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9356" y="4948117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3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>
                    <a:alpha val="80000"/>
                  </a:scheme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approaches.</a:t>
            </a:r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E6DAFBB2-9C62-F9C3-B3E7-D1C7E01DA9CB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4DF2E773-D9B1-B116-9DCD-A06B5E5D00FB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1641D8A2-455C-9DD6-9C2E-FE0D2052D219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609784DE-2380-A492-298F-5285C7A87F1C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3" name="Forme libre : forme 52">
                <a:extLst>
                  <a:ext uri="{FF2B5EF4-FFF2-40B4-BE49-F238E27FC236}">
                    <a16:creationId xmlns:a16="http://schemas.microsoft.com/office/drawing/2014/main" id="{629A207F-F582-CB89-8A4D-A0F865BE748C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A02E8716-9CF2-9A3C-0857-2C49FD0F38CB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27" name="Graphique 18">
                <a:extLst>
                  <a:ext uri="{FF2B5EF4-FFF2-40B4-BE49-F238E27FC236}">
                    <a16:creationId xmlns:a16="http://schemas.microsoft.com/office/drawing/2014/main" id="{E29AC4F7-A835-BB8D-3998-2938DF0AB9A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263B9A1-CE6C-20D8-D570-7128F61B463A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07691266-386B-C9EC-B1C1-C4EF62443999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2825DC9A-9E2F-E987-7076-80FB8E6315B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ADACDF8A-E180-080B-B6EF-96C380AC6EE4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3645023C-FB4A-93E8-2F12-8BA42B810060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FE62AF25-6656-2FF1-B2B7-2FECB769B39A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5AA49187-9BCA-C59D-2EA1-E73EA2F81C59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73FC7A84-A3FF-2C38-E890-4FF0B9A6405A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9AB73C86-A2EE-9E67-65C6-428A69B664FB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50A2CA10-9A81-AAC8-70F0-FB765BB172DC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orme libre : forme 41">
                  <a:extLst>
                    <a:ext uri="{FF2B5EF4-FFF2-40B4-BE49-F238E27FC236}">
                      <a16:creationId xmlns:a16="http://schemas.microsoft.com/office/drawing/2014/main" id="{058519D7-D3FD-7C7E-8124-562970B22FAD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orme libre : forme 42">
                  <a:extLst>
                    <a:ext uri="{FF2B5EF4-FFF2-40B4-BE49-F238E27FC236}">
                      <a16:creationId xmlns:a16="http://schemas.microsoft.com/office/drawing/2014/main" id="{E02AE92D-2B81-E26D-FEA0-6A785C5EC714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3155575F-AA03-633D-7185-419003105292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132AB28A-688F-9539-ED0E-B3BBA1C5D5B4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orme libre : forme 47">
                  <a:extLst>
                    <a:ext uri="{FF2B5EF4-FFF2-40B4-BE49-F238E27FC236}">
                      <a16:creationId xmlns:a16="http://schemas.microsoft.com/office/drawing/2014/main" id="{202093D2-7388-FE9A-8C2E-8CC22F7DB172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9" name="Forme libre : forme 48">
                  <a:extLst>
                    <a:ext uri="{FF2B5EF4-FFF2-40B4-BE49-F238E27FC236}">
                      <a16:creationId xmlns:a16="http://schemas.microsoft.com/office/drawing/2014/main" id="{7E2AF399-B243-689E-2F19-2AC9A4677D95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0" name="Forme libre : forme 49">
                  <a:extLst>
                    <a:ext uri="{FF2B5EF4-FFF2-40B4-BE49-F238E27FC236}">
                      <a16:creationId xmlns:a16="http://schemas.microsoft.com/office/drawing/2014/main" id="{DC7F17D8-4F02-F4D3-725D-BB93566BE12A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8" name="Graphique 18">
                <a:extLst>
                  <a:ext uri="{FF2B5EF4-FFF2-40B4-BE49-F238E27FC236}">
                    <a16:creationId xmlns:a16="http://schemas.microsoft.com/office/drawing/2014/main" id="{7C571306-22CD-A025-63FC-5D0CF47D151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FC8B1EA4-35E3-C348-FB00-E8684F36D78F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A0984478-CB7F-5F34-1DCF-98AB52879AA5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8AA9A086-5A02-5E67-FAAA-52C947E0CFC2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21" name="Forme libre : forme 20">
                <a:extLst>
                  <a:ext uri="{FF2B5EF4-FFF2-40B4-BE49-F238E27FC236}">
                    <a16:creationId xmlns:a16="http://schemas.microsoft.com/office/drawing/2014/main" id="{0C55DF3F-E023-184D-6304-7908184A8DC3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2" name="Forme libre : forme 21">
                <a:extLst>
                  <a:ext uri="{FF2B5EF4-FFF2-40B4-BE49-F238E27FC236}">
                    <a16:creationId xmlns:a16="http://schemas.microsoft.com/office/drawing/2014/main" id="{2697E909-8C11-34CC-3E9C-C2BB5AA1A61D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3" name="Forme libre : forme 22">
                <a:extLst>
                  <a:ext uri="{FF2B5EF4-FFF2-40B4-BE49-F238E27FC236}">
                    <a16:creationId xmlns:a16="http://schemas.microsoft.com/office/drawing/2014/main" id="{2850AC78-AD18-AB2E-FCC8-E15DCA29752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4" name="Forme libre : forme 23">
                <a:extLst>
                  <a:ext uri="{FF2B5EF4-FFF2-40B4-BE49-F238E27FC236}">
                    <a16:creationId xmlns:a16="http://schemas.microsoft.com/office/drawing/2014/main" id="{F1A697D3-05B4-1EF7-44F7-FD8F538754AB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5" name="Forme libre : forme 24">
                <a:extLst>
                  <a:ext uri="{FF2B5EF4-FFF2-40B4-BE49-F238E27FC236}">
                    <a16:creationId xmlns:a16="http://schemas.microsoft.com/office/drawing/2014/main" id="{D758AEF2-5137-4760-9B5F-4BB3959DCF12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26" name="Forme libre : forme 25">
                <a:extLst>
                  <a:ext uri="{FF2B5EF4-FFF2-40B4-BE49-F238E27FC236}">
                    <a16:creationId xmlns:a16="http://schemas.microsoft.com/office/drawing/2014/main" id="{8C4B7103-5A7E-B72D-8C54-BC41FE65DAB5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0389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ext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7FFB03-0D5A-4AD2-9CFA-CD2407944744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0">
                <a:srgbClr val="633B9B"/>
              </a:gs>
              <a:gs pos="59000">
                <a:srgbClr val="8E499B"/>
              </a:gs>
              <a:gs pos="100000">
                <a:srgbClr val="633B9B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D2B09F4B-7468-1FD0-6D6C-291F67D6B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68A9BE9-75C9-48AA-B77E-F11F7270EDCC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A1DE141-9D56-4E46-A758-CBFE70A4CF9D}"/>
              </a:ext>
            </a:extLst>
          </p:cNvPr>
          <p:cNvSpPr/>
          <p:nvPr userDrawn="1"/>
        </p:nvSpPr>
        <p:spPr>
          <a:xfrm>
            <a:off x="657225" y="1495880"/>
            <a:ext cx="10874375" cy="4701720"/>
          </a:xfrm>
          <a:prstGeom prst="roundRect">
            <a:avLst>
              <a:gd name="adj" fmla="val 3549"/>
            </a:avLst>
          </a:prstGeom>
          <a:solidFill>
            <a:schemeClr val="tx1"/>
          </a:solidFill>
          <a:ln w="6350">
            <a:gradFill>
              <a:gsLst>
                <a:gs pos="0">
                  <a:srgbClr val="643B9B"/>
                </a:gs>
                <a:gs pos="100000">
                  <a:srgbClr val="8D499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4851" y="2156921"/>
            <a:ext cx="9589524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643B9B"/>
                    </a:gs>
                    <a:gs pos="100000">
                      <a:srgbClr val="8D499B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</a:t>
            </a:r>
          </a:p>
          <a:p>
            <a:pPr lvl="0"/>
            <a:r>
              <a:rPr lang="en-US" dirty="0"/>
              <a:t>overviews. Iterative approaches to corporate strategy</a:t>
            </a:r>
          </a:p>
        </p:txBody>
      </p:sp>
      <p:sp>
        <p:nvSpPr>
          <p:cNvPr id="15" name="Espace réservé du texte 34">
            <a:extLst>
              <a:ext uri="{FF2B5EF4-FFF2-40B4-BE49-F238E27FC236}">
                <a16:creationId xmlns:a16="http://schemas.microsoft.com/office/drawing/2014/main" id="{73334EB7-E8E8-4150-8B31-F2B9510A1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851" y="2999098"/>
            <a:ext cx="9589524" cy="27056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At the end of the day, going forward, a new normal that has evolved from generation</a:t>
            </a:r>
            <a:br>
              <a:rPr lang="en-US" dirty="0"/>
            </a:br>
            <a:r>
              <a:rPr lang="en-US" dirty="0"/>
              <a:t>X is on the runway heading towards a streamlined cloud solution. User generated content in real-time will have multiple touchpoints for offshoring.</a:t>
            </a:r>
          </a:p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</p:spTree>
    <p:extLst>
      <p:ext uri="{BB962C8B-B14F-4D97-AF65-F5344CB8AC3E}">
        <p14:creationId xmlns:p14="http://schemas.microsoft.com/office/powerpoint/2010/main" val="377102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exte (2 blocs)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7FFB03-0D5A-4AD2-9CFA-CD2407944744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0">
                <a:srgbClr val="633B9B"/>
              </a:gs>
              <a:gs pos="59000">
                <a:srgbClr val="8E499B"/>
              </a:gs>
              <a:gs pos="100000">
                <a:srgbClr val="633B9B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7666638B-C683-8302-B5FE-280E6353A4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68A9BE9-75C9-48AA-B77E-F11F7270EDCC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E04EA6"/>
          </a:solidFill>
          <a:ln>
            <a:noFill/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1B6E28D-4D07-4B43-B318-8B4DEC0D62C4}"/>
              </a:ext>
            </a:extLst>
          </p:cNvPr>
          <p:cNvSpPr/>
          <p:nvPr userDrawn="1"/>
        </p:nvSpPr>
        <p:spPr>
          <a:xfrm>
            <a:off x="657226" y="1495880"/>
            <a:ext cx="5110161" cy="4701720"/>
          </a:xfrm>
          <a:prstGeom prst="roundRect">
            <a:avLst>
              <a:gd name="adj" fmla="val 3765"/>
            </a:avLst>
          </a:prstGeom>
          <a:solidFill>
            <a:schemeClr val="tx1"/>
          </a:solidFill>
          <a:ln w="6350">
            <a:gradFill>
              <a:gsLst>
                <a:gs pos="0">
                  <a:srgbClr val="643B9B"/>
                </a:gs>
                <a:gs pos="100000">
                  <a:srgbClr val="8D499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3" name="Espace réservé du texte 34">
            <a:extLst>
              <a:ext uri="{FF2B5EF4-FFF2-40B4-BE49-F238E27FC236}">
                <a16:creationId xmlns:a16="http://schemas.microsoft.com/office/drawing/2014/main" id="{0927F8FF-EB15-4482-9DDF-9E1E0C95FCF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84851" y="2156921"/>
            <a:ext cx="3854907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643B9B"/>
                    </a:gs>
                    <a:gs pos="100000">
                      <a:srgbClr val="8D499B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16" name="Espace réservé du texte 34">
            <a:extLst>
              <a:ext uri="{FF2B5EF4-FFF2-40B4-BE49-F238E27FC236}">
                <a16:creationId xmlns:a16="http://schemas.microsoft.com/office/drawing/2014/main" id="{F0EDEB38-EF41-4F72-B177-C6CC27686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4851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C1F32723-31EB-4FB4-92D6-E50E518348BE}"/>
              </a:ext>
            </a:extLst>
          </p:cNvPr>
          <p:cNvSpPr/>
          <p:nvPr userDrawn="1"/>
        </p:nvSpPr>
        <p:spPr>
          <a:xfrm>
            <a:off x="6424611" y="1495880"/>
            <a:ext cx="5110161" cy="4701720"/>
          </a:xfrm>
          <a:prstGeom prst="roundRect">
            <a:avLst>
              <a:gd name="adj" fmla="val 3765"/>
            </a:avLst>
          </a:prstGeom>
          <a:solidFill>
            <a:schemeClr val="tx1"/>
          </a:solidFill>
          <a:ln w="6350">
            <a:gradFill>
              <a:gsLst>
                <a:gs pos="0">
                  <a:srgbClr val="643B9B"/>
                </a:gs>
                <a:gs pos="100000">
                  <a:srgbClr val="8D499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8" name="Espace réservé du texte 34">
            <a:extLst>
              <a:ext uri="{FF2B5EF4-FFF2-40B4-BE49-F238E27FC236}">
                <a16:creationId xmlns:a16="http://schemas.microsoft.com/office/drawing/2014/main" id="{D57F5F64-0C10-436E-B9C2-3B6775EDE0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52236" y="2156921"/>
            <a:ext cx="3854907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643B9B"/>
                    </a:gs>
                    <a:gs pos="100000">
                      <a:srgbClr val="8D499B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19" name="Espace réservé du texte 34">
            <a:extLst>
              <a:ext uri="{FF2B5EF4-FFF2-40B4-BE49-F238E27FC236}">
                <a16:creationId xmlns:a16="http://schemas.microsoft.com/office/drawing/2014/main" id="{B2002680-BDB6-4165-86C8-A86C83A03F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81835" y="2999098"/>
            <a:ext cx="3825308" cy="270566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strategies.</a:t>
            </a:r>
          </a:p>
        </p:txBody>
      </p:sp>
    </p:spTree>
    <p:extLst>
      <p:ext uri="{BB962C8B-B14F-4D97-AF65-F5344CB8AC3E}">
        <p14:creationId xmlns:p14="http://schemas.microsoft.com/office/powerpoint/2010/main" val="4001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exte (3 blo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F09911E-CE0C-4891-8804-97B72F396767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0">
                <a:srgbClr val="633B9B"/>
              </a:gs>
              <a:gs pos="59000">
                <a:srgbClr val="8E499B"/>
              </a:gs>
              <a:gs pos="100000">
                <a:srgbClr val="633B9B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8E77397A-8460-72B0-94DE-3D87B882D0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7EF5273-DA93-42CC-9A2C-AC8A459BB433}"/>
              </a:ext>
            </a:extLst>
          </p:cNvPr>
          <p:cNvSpPr/>
          <p:nvPr userDrawn="1"/>
        </p:nvSpPr>
        <p:spPr>
          <a:xfrm>
            <a:off x="657226" y="1369143"/>
            <a:ext cx="3329875" cy="4951915"/>
          </a:xfrm>
          <a:prstGeom prst="roundRect">
            <a:avLst>
              <a:gd name="adj" fmla="val 5343"/>
            </a:avLst>
          </a:prstGeom>
          <a:solidFill>
            <a:schemeClr val="tx1"/>
          </a:solidFill>
          <a:ln w="6350">
            <a:solidFill>
              <a:srgbClr val="82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lang="en-US" sz="1600" kern="1200" dirty="0">
                <a:solidFill>
                  <a:srgbClr val="82459B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Leverage agile frameworks </a:t>
            </a: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668E5087-4887-4A8D-84EF-E22A249BE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35534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8898F8A-0668-4B8C-9564-40DE2949DCE5}"/>
              </a:ext>
            </a:extLst>
          </p:cNvPr>
          <p:cNvSpPr/>
          <p:nvPr userDrawn="1"/>
        </p:nvSpPr>
        <p:spPr>
          <a:xfrm>
            <a:off x="4429475" y="1369143"/>
            <a:ext cx="3329875" cy="4951915"/>
          </a:xfrm>
          <a:prstGeom prst="roundRect">
            <a:avLst>
              <a:gd name="adj" fmla="val 5101"/>
            </a:avLst>
          </a:prstGeom>
          <a:solidFill>
            <a:schemeClr val="tx1"/>
          </a:solidFill>
          <a:ln w="6350">
            <a:solidFill>
              <a:srgbClr val="82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F25C9192-8611-4223-BD8E-37179000D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lang="en-US" sz="1600" kern="1200" dirty="0">
                <a:solidFill>
                  <a:srgbClr val="82459B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6E6725C8-E854-48FD-9DA2-5E19C8799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35534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1EA3227-0638-4DA7-852B-496BE0168C72}"/>
              </a:ext>
            </a:extLst>
          </p:cNvPr>
          <p:cNvSpPr/>
          <p:nvPr userDrawn="1"/>
        </p:nvSpPr>
        <p:spPr>
          <a:xfrm>
            <a:off x="8201723" y="1369143"/>
            <a:ext cx="3329875" cy="4951915"/>
          </a:xfrm>
          <a:prstGeom prst="roundRect">
            <a:avLst>
              <a:gd name="adj" fmla="val 5254"/>
            </a:avLst>
          </a:prstGeom>
          <a:solidFill>
            <a:schemeClr val="tx1"/>
          </a:solidFill>
          <a:ln w="6350">
            <a:solidFill>
              <a:srgbClr val="82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30" name="Espace réservé du texte 34">
            <a:extLst>
              <a:ext uri="{FF2B5EF4-FFF2-40B4-BE49-F238E27FC236}">
                <a16:creationId xmlns:a16="http://schemas.microsoft.com/office/drawing/2014/main" id="{590F0D97-2E41-4C1B-8BEE-2D6030490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lang="en-US" sz="1600" kern="1200" dirty="0">
                <a:solidFill>
                  <a:srgbClr val="82459B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</a:pPr>
            <a:r>
              <a:rPr lang="en-US" dirty="0"/>
              <a:t>Leverage agile frameworks </a:t>
            </a:r>
          </a:p>
        </p:txBody>
      </p:sp>
      <p:sp>
        <p:nvSpPr>
          <p:cNvPr id="31" name="Espace réservé du texte 34">
            <a:extLst>
              <a:ext uri="{FF2B5EF4-FFF2-40B4-BE49-F238E27FC236}">
                <a16:creationId xmlns:a16="http://schemas.microsoft.com/office/drawing/2014/main" id="{2FB646EE-1935-4F52-9BD3-BD97BD0AEC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3553458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B42ED398-BDA8-4CD6-89E4-98AD064CEB32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82459B"/>
          </a:solidFill>
          <a:ln>
            <a:solidFill>
              <a:srgbClr val="82459B"/>
            </a:solidFill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91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partie 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85457343-3BAB-7739-B757-1CC069317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-1" r="45501" b="41814"/>
          <a:stretch/>
        </p:blipFill>
        <p:spPr>
          <a:xfrm>
            <a:off x="5440838" y="1925931"/>
            <a:ext cx="6751162" cy="493207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F23A5140-51C4-460A-8044-414B98E558E9}"/>
              </a:ext>
            </a:extLst>
          </p:cNvPr>
          <p:cNvSpPr/>
          <p:nvPr userDrawn="1"/>
        </p:nvSpPr>
        <p:spPr>
          <a:xfrm>
            <a:off x="4482699" y="793376"/>
            <a:ext cx="3117344" cy="3117344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noFill/>
          </a:ln>
          <a:effectLst>
            <a:softEdge rad="889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D288FAA-CDEA-42AA-9D17-8DC40BF081D7}"/>
              </a:ext>
            </a:extLst>
          </p:cNvPr>
          <p:cNvSpPr/>
          <p:nvPr userDrawn="1"/>
        </p:nvSpPr>
        <p:spPr>
          <a:xfrm>
            <a:off x="6079758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13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9" name="Graphique 18">
            <a:extLst>
              <a:ext uri="{FF2B5EF4-FFF2-40B4-BE49-F238E27FC236}">
                <a16:creationId xmlns:a16="http://schemas.microsoft.com/office/drawing/2014/main" id="{E6B9CDCA-720A-4380-AE19-A5850E120543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01F263B4-A7CE-4991-A5C1-771576CEE52F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11" name="Graphique 18">
              <a:extLst>
                <a:ext uri="{FF2B5EF4-FFF2-40B4-BE49-F238E27FC236}">
                  <a16:creationId xmlns:a16="http://schemas.microsoft.com/office/drawing/2014/main" id="{18422F94-D049-4F9C-8D3F-78D31DB323A5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41" name="Forme libre : forme 40">
                <a:extLst>
                  <a:ext uri="{FF2B5EF4-FFF2-40B4-BE49-F238E27FC236}">
                    <a16:creationId xmlns:a16="http://schemas.microsoft.com/office/drawing/2014/main" id="{72E25C3F-DA69-4D50-8DB3-D5FD21F56790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2" name="Forme libre : forme 41">
                <a:extLst>
                  <a:ext uri="{FF2B5EF4-FFF2-40B4-BE49-F238E27FC236}">
                    <a16:creationId xmlns:a16="http://schemas.microsoft.com/office/drawing/2014/main" id="{F7DE721F-BFA9-4715-832D-61801584725E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aphique 18">
              <a:extLst>
                <a:ext uri="{FF2B5EF4-FFF2-40B4-BE49-F238E27FC236}">
                  <a16:creationId xmlns:a16="http://schemas.microsoft.com/office/drawing/2014/main" id="{CE1F7EA5-B9EC-41BC-9984-D166CC306330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20" name="Graphique 18">
                <a:extLst>
                  <a:ext uri="{FF2B5EF4-FFF2-40B4-BE49-F238E27FC236}">
                    <a16:creationId xmlns:a16="http://schemas.microsoft.com/office/drawing/2014/main" id="{EE7C7D97-1ECA-432E-A116-8E7626A92B81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2DA452EE-E309-40F9-9F55-D0A8F07C42C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ACF54E49-58E0-4338-BC45-496703FF99F3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0DDD65D9-217A-47AD-9F54-26D210A6079C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0C6807CB-BC28-4D14-973B-D3D4FFC690B9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7646ED55-D5FE-4CB0-90F0-60DA4D219E8F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D0959E33-0D3F-453F-A96B-7416A35E0B76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6E611FE6-F27D-4E5C-BA16-2BBF814051C2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5DF8FC74-D6FC-475E-BDDC-6018AEC88610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20589A11-D5B1-4EFD-AA52-33A0F03F5B19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657A5245-D92B-4E3A-B341-353AB58800E4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AA6B0ACE-F4FE-40D6-9C20-A197910E0712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7F234AF1-BD6C-49D2-8BB3-F325B80BE2D9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79FBFB17-ACD7-42E9-9B7B-148904D41299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27A4CADF-FC15-461B-ADCE-EDC960D5C608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18F8A872-E850-49FB-A8BF-F36DE721DE24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C4C8DE5A-3E16-4E28-BE2D-E8C928D496F6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E6565A21-BBD1-4725-9DBD-C75A6693000A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aphique 18">
                <a:extLst>
                  <a:ext uri="{FF2B5EF4-FFF2-40B4-BE49-F238E27FC236}">
                    <a16:creationId xmlns:a16="http://schemas.microsoft.com/office/drawing/2014/main" id="{606E76F5-3196-4593-872A-8F81300476F6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F6CEF95F-CCA3-4022-9F05-4A5330A68236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8E2DEF26-CEC9-44A3-895D-BC4BE34A03DB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3" name="Graphique 18">
              <a:extLst>
                <a:ext uri="{FF2B5EF4-FFF2-40B4-BE49-F238E27FC236}">
                  <a16:creationId xmlns:a16="http://schemas.microsoft.com/office/drawing/2014/main" id="{E2817726-16EE-486D-8AC4-EE189A1FCED3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54669218-FFC5-4275-8803-8DC3675944B5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1A33F4C3-AA3C-44B9-AEEE-A726C376562D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03348A9D-4085-40BF-AECC-1B8D61A37628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7" name="Forme libre : forme 16">
                <a:extLst>
                  <a:ext uri="{FF2B5EF4-FFF2-40B4-BE49-F238E27FC236}">
                    <a16:creationId xmlns:a16="http://schemas.microsoft.com/office/drawing/2014/main" id="{3C35C65E-6A7F-4B96-82C5-FBD44EAE36FE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8" name="Forme libre : forme 17">
                <a:extLst>
                  <a:ext uri="{FF2B5EF4-FFF2-40B4-BE49-F238E27FC236}">
                    <a16:creationId xmlns:a16="http://schemas.microsoft.com/office/drawing/2014/main" id="{A5FC522C-6849-4E7E-A267-A0F5EB2F7C6C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9" name="Forme libre : forme 18">
                <a:extLst>
                  <a:ext uri="{FF2B5EF4-FFF2-40B4-BE49-F238E27FC236}">
                    <a16:creationId xmlns:a16="http://schemas.microsoft.com/office/drawing/2014/main" id="{C040217A-E543-4631-8275-E818878D5D2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Graphique 1074">
            <a:extLst>
              <a:ext uri="{FF2B5EF4-FFF2-40B4-BE49-F238E27FC236}">
                <a16:creationId xmlns:a16="http://schemas.microsoft.com/office/drawing/2014/main" id="{4E5780F9-BD8E-4754-B45F-F6792600B7AB}"/>
              </a:ext>
            </a:extLst>
          </p:cNvPr>
          <p:cNvGrpSpPr/>
          <p:nvPr userDrawn="1"/>
        </p:nvGrpSpPr>
        <p:grpSpPr>
          <a:xfrm>
            <a:off x="5544901" y="1752592"/>
            <a:ext cx="1102198" cy="1102170"/>
            <a:chOff x="5544860" y="1775032"/>
            <a:chExt cx="1102198" cy="1102170"/>
          </a:xfrm>
          <a:noFill/>
        </p:grpSpPr>
        <p:grpSp>
          <p:nvGrpSpPr>
            <p:cNvPr id="47" name="Graphique 1074">
              <a:extLst>
                <a:ext uri="{FF2B5EF4-FFF2-40B4-BE49-F238E27FC236}">
                  <a16:creationId xmlns:a16="http://schemas.microsoft.com/office/drawing/2014/main" id="{45B87FB4-2C19-45C5-AB53-43C327A445E1}"/>
                </a:ext>
              </a:extLst>
            </p:cNvPr>
            <p:cNvGrpSpPr/>
            <p:nvPr/>
          </p:nvGrpSpPr>
          <p:grpSpPr>
            <a:xfrm>
              <a:off x="5544953" y="1775032"/>
              <a:ext cx="1101889" cy="1102170"/>
              <a:chOff x="5544953" y="1775032"/>
              <a:chExt cx="1101889" cy="1102170"/>
            </a:xfrm>
            <a:noFill/>
          </p:grpSpPr>
          <p:sp>
            <p:nvSpPr>
              <p:cNvPr id="101" name="Graphique 1074">
                <a:extLst>
                  <a:ext uri="{FF2B5EF4-FFF2-40B4-BE49-F238E27FC236}">
                    <a16:creationId xmlns:a16="http://schemas.microsoft.com/office/drawing/2014/main" id="{858346D1-43AD-4A3B-8B55-E0C24004403A}"/>
                  </a:ext>
                </a:extLst>
              </p:cNvPr>
              <p:cNvSpPr/>
              <p:nvPr/>
            </p:nvSpPr>
            <p:spPr>
              <a:xfrm>
                <a:off x="5545076" y="1775209"/>
                <a:ext cx="1101767" cy="1101911"/>
              </a:xfrm>
              <a:custGeom>
                <a:avLst/>
                <a:gdLst>
                  <a:gd name="connsiteX0" fmla="*/ 991253 w 1101767"/>
                  <a:gd name="connsiteY0" fmla="*/ 220028 h 1101911"/>
                  <a:gd name="connsiteX1" fmla="*/ 985199 w 1101767"/>
                  <a:gd name="connsiteY1" fmla="*/ 213239 h 1101911"/>
                  <a:gd name="connsiteX2" fmla="*/ 991253 w 1101767"/>
                  <a:gd name="connsiteY2" fmla="*/ 220028 h 1101911"/>
                  <a:gd name="connsiteX3" fmla="*/ 1015227 w 1101767"/>
                  <a:gd name="connsiteY3" fmla="*/ 255376 h 1101911"/>
                  <a:gd name="connsiteX4" fmla="*/ 1029293 w 1101767"/>
                  <a:gd name="connsiteY4" fmla="*/ 278494 h 1101911"/>
                  <a:gd name="connsiteX5" fmla="*/ 1038344 w 1101767"/>
                  <a:gd name="connsiteY5" fmla="*/ 294578 h 1101911"/>
                  <a:gd name="connsiteX6" fmla="*/ 1046478 w 1101767"/>
                  <a:gd name="connsiteY6" fmla="*/ 310356 h 1101911"/>
                  <a:gd name="connsiteX7" fmla="*/ 1052838 w 1101767"/>
                  <a:gd name="connsiteY7" fmla="*/ 323933 h 1101911"/>
                  <a:gd name="connsiteX8" fmla="*/ 1066843 w 1101767"/>
                  <a:gd name="connsiteY8" fmla="*/ 357814 h 1101911"/>
                  <a:gd name="connsiteX9" fmla="*/ 1079441 w 1101767"/>
                  <a:gd name="connsiteY9" fmla="*/ 395426 h 1101911"/>
                  <a:gd name="connsiteX10" fmla="*/ 1089655 w 1101767"/>
                  <a:gd name="connsiteY10" fmla="*/ 435728 h 1101911"/>
                  <a:gd name="connsiteX11" fmla="*/ 1096932 w 1101767"/>
                  <a:gd name="connsiteY11" fmla="*/ 477559 h 1101911"/>
                  <a:gd name="connsiteX12" fmla="*/ 1100907 w 1101767"/>
                  <a:gd name="connsiteY12" fmla="*/ 519513 h 1101911"/>
                  <a:gd name="connsiteX13" fmla="*/ 1101702 w 1101767"/>
                  <a:gd name="connsiteY13" fmla="*/ 562017 h 1101911"/>
                  <a:gd name="connsiteX14" fmla="*/ 1099256 w 1101767"/>
                  <a:gd name="connsiteY14" fmla="*/ 604093 h 1101911"/>
                  <a:gd name="connsiteX15" fmla="*/ 1093569 w 1101767"/>
                  <a:gd name="connsiteY15" fmla="*/ 646169 h 1101911"/>
                  <a:gd name="connsiteX16" fmla="*/ 1084701 w 1101767"/>
                  <a:gd name="connsiteY16" fmla="*/ 687511 h 1101911"/>
                  <a:gd name="connsiteX17" fmla="*/ 1072653 w 1101767"/>
                  <a:gd name="connsiteY17" fmla="*/ 728302 h 1101911"/>
                  <a:gd name="connsiteX18" fmla="*/ 1057486 w 1101767"/>
                  <a:gd name="connsiteY18" fmla="*/ 767993 h 1101911"/>
                  <a:gd name="connsiteX19" fmla="*/ 1039139 w 1101767"/>
                  <a:gd name="connsiteY19" fmla="*/ 806706 h 1101911"/>
                  <a:gd name="connsiteX20" fmla="*/ 1017734 w 1101767"/>
                  <a:gd name="connsiteY20" fmla="*/ 843950 h 1101911"/>
                  <a:gd name="connsiteX21" fmla="*/ 993210 w 1101767"/>
                  <a:gd name="connsiteY21" fmla="*/ 879788 h 1101911"/>
                  <a:gd name="connsiteX22" fmla="*/ 965690 w 1101767"/>
                  <a:gd name="connsiteY22" fmla="*/ 913791 h 1101911"/>
                  <a:gd name="connsiteX23" fmla="*/ 923736 w 1101767"/>
                  <a:gd name="connsiteY23" fmla="*/ 956662 h 1101911"/>
                  <a:gd name="connsiteX24" fmla="*/ 889121 w 1101767"/>
                  <a:gd name="connsiteY24" fmla="*/ 985895 h 1101911"/>
                  <a:gd name="connsiteX25" fmla="*/ 852366 w 1101767"/>
                  <a:gd name="connsiteY25" fmla="*/ 1012193 h 1101911"/>
                  <a:gd name="connsiteX26" fmla="*/ 814204 w 1101767"/>
                  <a:gd name="connsiteY26" fmla="*/ 1035065 h 1101911"/>
                  <a:gd name="connsiteX27" fmla="*/ 774758 w 1101767"/>
                  <a:gd name="connsiteY27" fmla="*/ 1054574 h 1101911"/>
                  <a:gd name="connsiteX28" fmla="*/ 734272 w 1101767"/>
                  <a:gd name="connsiteY28" fmla="*/ 1070720 h 1101911"/>
                  <a:gd name="connsiteX29" fmla="*/ 693114 w 1101767"/>
                  <a:gd name="connsiteY29" fmla="*/ 1083440 h 1101911"/>
                  <a:gd name="connsiteX30" fmla="*/ 651160 w 1101767"/>
                  <a:gd name="connsiteY30" fmla="*/ 1092858 h 1101911"/>
                  <a:gd name="connsiteX31" fmla="*/ 566702 w 1101767"/>
                  <a:gd name="connsiteY31" fmla="*/ 1101726 h 1101911"/>
                  <a:gd name="connsiteX32" fmla="*/ 524137 w 1101767"/>
                  <a:gd name="connsiteY32" fmla="*/ 1101237 h 1101911"/>
                  <a:gd name="connsiteX33" fmla="*/ 481511 w 1101767"/>
                  <a:gd name="connsiteY33" fmla="*/ 1097445 h 1101911"/>
                  <a:gd name="connsiteX34" fmla="*/ 398949 w 1101767"/>
                  <a:gd name="connsiteY34" fmla="*/ 1080444 h 1101911"/>
                  <a:gd name="connsiteX35" fmla="*/ 357791 w 1101767"/>
                  <a:gd name="connsiteY35" fmla="*/ 1066867 h 1101911"/>
                  <a:gd name="connsiteX36" fmla="*/ 318956 w 1101767"/>
                  <a:gd name="connsiteY36" fmla="*/ 1050660 h 1101911"/>
                  <a:gd name="connsiteX37" fmla="*/ 278470 w 1101767"/>
                  <a:gd name="connsiteY37" fmla="*/ 1029806 h 1101911"/>
                  <a:gd name="connsiteX38" fmla="*/ 243550 w 1101767"/>
                  <a:gd name="connsiteY38" fmla="*/ 1008156 h 1101911"/>
                  <a:gd name="connsiteX39" fmla="*/ 197131 w 1101767"/>
                  <a:gd name="connsiteY39" fmla="*/ 973236 h 1101911"/>
                  <a:gd name="connsiteX40" fmla="*/ 173525 w 1101767"/>
                  <a:gd name="connsiteY40" fmla="*/ 952259 h 1101911"/>
                  <a:gd name="connsiteX41" fmla="*/ 161660 w 1101767"/>
                  <a:gd name="connsiteY41" fmla="*/ 940700 h 1101911"/>
                  <a:gd name="connsiteX42" fmla="*/ 151447 w 1101767"/>
                  <a:gd name="connsiteY42" fmla="*/ 930242 h 1101911"/>
                  <a:gd name="connsiteX43" fmla="*/ 145760 w 1101767"/>
                  <a:gd name="connsiteY43" fmla="*/ 924127 h 1101911"/>
                  <a:gd name="connsiteX44" fmla="*/ 140439 w 1101767"/>
                  <a:gd name="connsiteY44" fmla="*/ 918256 h 1101911"/>
                  <a:gd name="connsiteX45" fmla="*/ 133651 w 1101767"/>
                  <a:gd name="connsiteY45" fmla="*/ 910550 h 1101911"/>
                  <a:gd name="connsiteX46" fmla="*/ 121847 w 1101767"/>
                  <a:gd name="connsiteY46" fmla="*/ 896361 h 1101911"/>
                  <a:gd name="connsiteX47" fmla="*/ 121847 w 1101767"/>
                  <a:gd name="connsiteY47" fmla="*/ 896361 h 1101911"/>
                  <a:gd name="connsiteX48" fmla="*/ 118973 w 1101767"/>
                  <a:gd name="connsiteY48" fmla="*/ 892753 h 1101911"/>
                  <a:gd name="connsiteX49" fmla="*/ 116221 w 1101767"/>
                  <a:gd name="connsiteY49" fmla="*/ 889267 h 1101911"/>
                  <a:gd name="connsiteX50" fmla="*/ 107598 w 1101767"/>
                  <a:gd name="connsiteY50" fmla="*/ 877892 h 1101911"/>
                  <a:gd name="connsiteX51" fmla="*/ 101604 w 1101767"/>
                  <a:gd name="connsiteY51" fmla="*/ 869514 h 1101911"/>
                  <a:gd name="connsiteX52" fmla="*/ 94694 w 1101767"/>
                  <a:gd name="connsiteY52" fmla="*/ 859423 h 1101911"/>
                  <a:gd name="connsiteX53" fmla="*/ 83441 w 1101767"/>
                  <a:gd name="connsiteY53" fmla="*/ 842176 h 1101911"/>
                  <a:gd name="connsiteX54" fmla="*/ 75919 w 1101767"/>
                  <a:gd name="connsiteY54" fmla="*/ 830006 h 1101911"/>
                  <a:gd name="connsiteX55" fmla="*/ 68947 w 1101767"/>
                  <a:gd name="connsiteY55" fmla="*/ 817897 h 1101911"/>
                  <a:gd name="connsiteX56" fmla="*/ 56226 w 1101767"/>
                  <a:gd name="connsiteY56" fmla="*/ 793557 h 1101911"/>
                  <a:gd name="connsiteX57" fmla="*/ 43322 w 1101767"/>
                  <a:gd name="connsiteY57" fmla="*/ 765302 h 1101911"/>
                  <a:gd name="connsiteX58" fmla="*/ 30418 w 1101767"/>
                  <a:gd name="connsiteY58" fmla="*/ 731727 h 1101911"/>
                  <a:gd name="connsiteX59" fmla="*/ 18431 w 1101767"/>
                  <a:gd name="connsiteY59" fmla="*/ 692587 h 1101911"/>
                  <a:gd name="connsiteX60" fmla="*/ 9135 w 1101767"/>
                  <a:gd name="connsiteY60" fmla="*/ 651428 h 1101911"/>
                  <a:gd name="connsiteX61" fmla="*/ 3081 w 1101767"/>
                  <a:gd name="connsiteY61" fmla="*/ 609780 h 1101911"/>
                  <a:gd name="connsiteX62" fmla="*/ 206 w 1101767"/>
                  <a:gd name="connsiteY62" fmla="*/ 567338 h 1101911"/>
                  <a:gd name="connsiteX63" fmla="*/ 573 w 1101767"/>
                  <a:gd name="connsiteY63" fmla="*/ 525201 h 1101911"/>
                  <a:gd name="connsiteX64" fmla="*/ 10970 w 1101767"/>
                  <a:gd name="connsiteY64" fmla="*/ 441232 h 1101911"/>
                  <a:gd name="connsiteX65" fmla="*/ 21000 w 1101767"/>
                  <a:gd name="connsiteY65" fmla="*/ 399951 h 1101911"/>
                  <a:gd name="connsiteX66" fmla="*/ 34148 w 1101767"/>
                  <a:gd name="connsiteY66" fmla="*/ 359649 h 1101911"/>
                  <a:gd name="connsiteX67" fmla="*/ 50477 w 1101767"/>
                  <a:gd name="connsiteY67" fmla="*/ 320203 h 1101911"/>
                  <a:gd name="connsiteX68" fmla="*/ 69864 w 1101767"/>
                  <a:gd name="connsiteY68" fmla="*/ 282041 h 1101911"/>
                  <a:gd name="connsiteX69" fmla="*/ 92370 w 1101767"/>
                  <a:gd name="connsiteY69" fmla="*/ 245163 h 1101911"/>
                  <a:gd name="connsiteX70" fmla="*/ 117872 w 1101767"/>
                  <a:gd name="connsiteY70" fmla="*/ 209998 h 1101911"/>
                  <a:gd name="connsiteX71" fmla="*/ 146494 w 1101767"/>
                  <a:gd name="connsiteY71" fmla="*/ 176545 h 1101911"/>
                  <a:gd name="connsiteX72" fmla="*/ 178051 w 1101767"/>
                  <a:gd name="connsiteY72" fmla="*/ 145172 h 1101911"/>
                  <a:gd name="connsiteX73" fmla="*/ 212665 w 1101767"/>
                  <a:gd name="connsiteY73" fmla="*/ 115939 h 1101911"/>
                  <a:gd name="connsiteX74" fmla="*/ 249421 w 1101767"/>
                  <a:gd name="connsiteY74" fmla="*/ 89641 h 1101911"/>
                  <a:gd name="connsiteX75" fmla="*/ 287705 w 1101767"/>
                  <a:gd name="connsiteY75" fmla="*/ 66708 h 1101911"/>
                  <a:gd name="connsiteX76" fmla="*/ 327090 w 1101767"/>
                  <a:gd name="connsiteY76" fmla="*/ 47260 h 1101911"/>
                  <a:gd name="connsiteX77" fmla="*/ 367453 w 1101767"/>
                  <a:gd name="connsiteY77" fmla="*/ 31175 h 1101911"/>
                  <a:gd name="connsiteX78" fmla="*/ 408734 w 1101767"/>
                  <a:gd name="connsiteY78" fmla="*/ 18394 h 1101911"/>
                  <a:gd name="connsiteX79" fmla="*/ 450443 w 1101767"/>
                  <a:gd name="connsiteY79" fmla="*/ 9037 h 1101911"/>
                  <a:gd name="connsiteX80" fmla="*/ 492764 w 1101767"/>
                  <a:gd name="connsiteY80" fmla="*/ 2921 h 1101911"/>
                  <a:gd name="connsiteX81" fmla="*/ 535084 w 1101767"/>
                  <a:gd name="connsiteY81" fmla="*/ 108 h 1101911"/>
                  <a:gd name="connsiteX82" fmla="*/ 577649 w 1101767"/>
                  <a:gd name="connsiteY82" fmla="*/ 597 h 1101911"/>
                  <a:gd name="connsiteX83" fmla="*/ 620276 w 1101767"/>
                  <a:gd name="connsiteY83" fmla="*/ 4328 h 1101911"/>
                  <a:gd name="connsiteX84" fmla="*/ 702837 w 1101767"/>
                  <a:gd name="connsiteY84" fmla="*/ 21268 h 1101911"/>
                  <a:gd name="connsiteX85" fmla="*/ 743996 w 1101767"/>
                  <a:gd name="connsiteY85" fmla="*/ 34845 h 1101911"/>
                  <a:gd name="connsiteX86" fmla="*/ 782831 w 1101767"/>
                  <a:gd name="connsiteY86" fmla="*/ 51051 h 1101911"/>
                  <a:gd name="connsiteX87" fmla="*/ 823316 w 1101767"/>
                  <a:gd name="connsiteY87" fmla="*/ 71906 h 1101911"/>
                  <a:gd name="connsiteX88" fmla="*/ 858237 w 1101767"/>
                  <a:gd name="connsiteY88" fmla="*/ 93555 h 1101911"/>
                  <a:gd name="connsiteX89" fmla="*/ 904655 w 1101767"/>
                  <a:gd name="connsiteY89" fmla="*/ 128537 h 1101911"/>
                  <a:gd name="connsiteX90" fmla="*/ 928262 w 1101767"/>
                  <a:gd name="connsiteY90" fmla="*/ 149514 h 1101911"/>
                  <a:gd name="connsiteX91" fmla="*/ 950339 w 1101767"/>
                  <a:gd name="connsiteY91" fmla="*/ 171530 h 1101911"/>
                  <a:gd name="connsiteX92" fmla="*/ 961286 w 1101767"/>
                  <a:gd name="connsiteY92" fmla="*/ 183456 h 1101911"/>
                  <a:gd name="connsiteX93" fmla="*/ 970521 w 1101767"/>
                  <a:gd name="connsiteY93" fmla="*/ 194097 h 1101911"/>
                  <a:gd name="connsiteX94" fmla="*/ 979878 w 1101767"/>
                  <a:gd name="connsiteY94" fmla="*/ 205411 h 1101911"/>
                  <a:gd name="connsiteX95" fmla="*/ 982752 w 1101767"/>
                  <a:gd name="connsiteY95" fmla="*/ 209020 h 1101911"/>
                  <a:gd name="connsiteX96" fmla="*/ 985504 w 1101767"/>
                  <a:gd name="connsiteY96" fmla="*/ 212506 h 1101911"/>
                  <a:gd name="connsiteX97" fmla="*/ 985504 w 1101767"/>
                  <a:gd name="connsiteY97" fmla="*/ 212506 h 1101911"/>
                  <a:gd name="connsiteX98" fmla="*/ 988256 w 1101767"/>
                  <a:gd name="connsiteY98" fmla="*/ 216053 h 1101911"/>
                  <a:gd name="connsiteX99" fmla="*/ 991253 w 1101767"/>
                  <a:gd name="connsiteY99" fmla="*/ 220028 h 110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1101767" h="1101911">
                    <a:moveTo>
                      <a:pt x="991253" y="220028"/>
                    </a:moveTo>
                    <a:cubicBezTo>
                      <a:pt x="989418" y="217643"/>
                      <a:pt x="987400" y="215380"/>
                      <a:pt x="985199" y="213239"/>
                    </a:cubicBezTo>
                    <a:cubicBezTo>
                      <a:pt x="987400" y="215319"/>
                      <a:pt x="989418" y="217582"/>
                      <a:pt x="991253" y="220028"/>
                    </a:cubicBezTo>
                    <a:cubicBezTo>
                      <a:pt x="1000916" y="232932"/>
                      <a:pt x="1011251" y="249016"/>
                      <a:pt x="1015227" y="255376"/>
                    </a:cubicBezTo>
                    <a:cubicBezTo>
                      <a:pt x="1021709" y="265651"/>
                      <a:pt x="1024889" y="271033"/>
                      <a:pt x="1029293" y="278494"/>
                    </a:cubicBezTo>
                    <a:cubicBezTo>
                      <a:pt x="1032106" y="283264"/>
                      <a:pt x="1035714" y="289747"/>
                      <a:pt x="1038344" y="294578"/>
                    </a:cubicBezTo>
                    <a:cubicBezTo>
                      <a:pt x="1040913" y="299226"/>
                      <a:pt x="1044154" y="305586"/>
                      <a:pt x="1046478" y="310356"/>
                    </a:cubicBezTo>
                    <a:cubicBezTo>
                      <a:pt x="1048496" y="314393"/>
                      <a:pt x="1051003" y="319836"/>
                      <a:pt x="1052838" y="323933"/>
                    </a:cubicBezTo>
                    <a:cubicBezTo>
                      <a:pt x="1057364" y="333963"/>
                      <a:pt x="1063051" y="347479"/>
                      <a:pt x="1066843" y="357814"/>
                    </a:cubicBezTo>
                    <a:cubicBezTo>
                      <a:pt x="1070941" y="369006"/>
                      <a:pt x="1076078" y="383989"/>
                      <a:pt x="1079441" y="395426"/>
                    </a:cubicBezTo>
                    <a:cubicBezTo>
                      <a:pt x="1082927" y="407412"/>
                      <a:pt x="1087086" y="423558"/>
                      <a:pt x="1089655" y="435728"/>
                    </a:cubicBezTo>
                    <a:cubicBezTo>
                      <a:pt x="1092284" y="448204"/>
                      <a:pt x="1095220" y="464961"/>
                      <a:pt x="1096932" y="477559"/>
                    </a:cubicBezTo>
                    <a:cubicBezTo>
                      <a:pt x="1098583" y="490096"/>
                      <a:pt x="1100357" y="506853"/>
                      <a:pt x="1100907" y="519513"/>
                    </a:cubicBezTo>
                    <a:cubicBezTo>
                      <a:pt x="1101458" y="532234"/>
                      <a:pt x="1101947" y="549235"/>
                      <a:pt x="1101702" y="562017"/>
                    </a:cubicBezTo>
                    <a:cubicBezTo>
                      <a:pt x="1101458" y="574676"/>
                      <a:pt x="1100479" y="591556"/>
                      <a:pt x="1099256" y="604093"/>
                    </a:cubicBezTo>
                    <a:cubicBezTo>
                      <a:pt x="1098033" y="616752"/>
                      <a:pt x="1095770" y="633632"/>
                      <a:pt x="1093569" y="646169"/>
                    </a:cubicBezTo>
                    <a:cubicBezTo>
                      <a:pt x="1091367" y="658645"/>
                      <a:pt x="1087881" y="675218"/>
                      <a:pt x="1084701" y="687511"/>
                    </a:cubicBezTo>
                    <a:cubicBezTo>
                      <a:pt x="1081521" y="699864"/>
                      <a:pt x="1076689" y="716193"/>
                      <a:pt x="1072653" y="728302"/>
                    </a:cubicBezTo>
                    <a:cubicBezTo>
                      <a:pt x="1068555" y="740350"/>
                      <a:pt x="1062501" y="756251"/>
                      <a:pt x="1057486" y="767993"/>
                    </a:cubicBezTo>
                    <a:cubicBezTo>
                      <a:pt x="1052410" y="779797"/>
                      <a:pt x="1045071" y="795330"/>
                      <a:pt x="1039139" y="806706"/>
                    </a:cubicBezTo>
                    <a:cubicBezTo>
                      <a:pt x="1033146" y="818142"/>
                      <a:pt x="1024217" y="832819"/>
                      <a:pt x="1017734" y="843950"/>
                    </a:cubicBezTo>
                    <a:cubicBezTo>
                      <a:pt x="1011190" y="855203"/>
                      <a:pt x="1000977" y="869330"/>
                      <a:pt x="993210" y="879788"/>
                    </a:cubicBezTo>
                    <a:cubicBezTo>
                      <a:pt x="985382" y="890307"/>
                      <a:pt x="974129" y="903700"/>
                      <a:pt x="965690" y="913791"/>
                    </a:cubicBezTo>
                    <a:cubicBezTo>
                      <a:pt x="954192" y="927613"/>
                      <a:pt x="937374" y="944859"/>
                      <a:pt x="923736" y="956662"/>
                    </a:cubicBezTo>
                    <a:cubicBezTo>
                      <a:pt x="913462" y="965591"/>
                      <a:pt x="899824" y="977578"/>
                      <a:pt x="889121" y="985895"/>
                    </a:cubicBezTo>
                    <a:cubicBezTo>
                      <a:pt x="878419" y="994212"/>
                      <a:pt x="863680" y="1004731"/>
                      <a:pt x="852366" y="1012193"/>
                    </a:cubicBezTo>
                    <a:cubicBezTo>
                      <a:pt x="841235" y="1019531"/>
                      <a:pt x="825885" y="1028644"/>
                      <a:pt x="814204" y="1035065"/>
                    </a:cubicBezTo>
                    <a:cubicBezTo>
                      <a:pt x="802584" y="1041364"/>
                      <a:pt x="786684" y="1048948"/>
                      <a:pt x="774758" y="1054574"/>
                    </a:cubicBezTo>
                    <a:cubicBezTo>
                      <a:pt x="762955" y="1060140"/>
                      <a:pt x="746748" y="1066806"/>
                      <a:pt x="734272" y="1070720"/>
                    </a:cubicBezTo>
                    <a:cubicBezTo>
                      <a:pt x="721918" y="1074511"/>
                      <a:pt x="705590" y="1080077"/>
                      <a:pt x="693114" y="1083440"/>
                    </a:cubicBezTo>
                    <a:cubicBezTo>
                      <a:pt x="680638" y="1086743"/>
                      <a:pt x="663942" y="1091024"/>
                      <a:pt x="651160" y="1092858"/>
                    </a:cubicBezTo>
                    <a:cubicBezTo>
                      <a:pt x="625963" y="1096528"/>
                      <a:pt x="592205" y="1101053"/>
                      <a:pt x="566702" y="1101726"/>
                    </a:cubicBezTo>
                    <a:cubicBezTo>
                      <a:pt x="553921" y="1102093"/>
                      <a:pt x="536858" y="1101910"/>
                      <a:pt x="524137" y="1101237"/>
                    </a:cubicBezTo>
                    <a:cubicBezTo>
                      <a:pt x="511294" y="1100625"/>
                      <a:pt x="494231" y="1099341"/>
                      <a:pt x="481511" y="1097445"/>
                    </a:cubicBezTo>
                    <a:cubicBezTo>
                      <a:pt x="456498" y="1093776"/>
                      <a:pt x="423289" y="1087477"/>
                      <a:pt x="398949" y="1080444"/>
                    </a:cubicBezTo>
                    <a:cubicBezTo>
                      <a:pt x="386473" y="1076835"/>
                      <a:pt x="369961" y="1071454"/>
                      <a:pt x="357791" y="1066867"/>
                    </a:cubicBezTo>
                    <a:cubicBezTo>
                      <a:pt x="345926" y="1062463"/>
                      <a:pt x="330515" y="1055675"/>
                      <a:pt x="318956" y="1050660"/>
                    </a:cubicBezTo>
                    <a:cubicBezTo>
                      <a:pt x="306419" y="1045217"/>
                      <a:pt x="290396" y="1036533"/>
                      <a:pt x="278470" y="1029806"/>
                    </a:cubicBezTo>
                    <a:cubicBezTo>
                      <a:pt x="267706" y="1023751"/>
                      <a:pt x="253946" y="1014761"/>
                      <a:pt x="243550" y="1008156"/>
                    </a:cubicBezTo>
                    <a:cubicBezTo>
                      <a:pt x="228872" y="998799"/>
                      <a:pt x="210280" y="984672"/>
                      <a:pt x="197131" y="973236"/>
                    </a:cubicBezTo>
                    <a:cubicBezTo>
                      <a:pt x="189976" y="966998"/>
                      <a:pt x="180497" y="958680"/>
                      <a:pt x="173525" y="952259"/>
                    </a:cubicBezTo>
                    <a:cubicBezTo>
                      <a:pt x="169856" y="948895"/>
                      <a:pt x="165208" y="944186"/>
                      <a:pt x="161660" y="940700"/>
                    </a:cubicBezTo>
                    <a:cubicBezTo>
                      <a:pt x="158541" y="937642"/>
                      <a:pt x="154505" y="933361"/>
                      <a:pt x="151447" y="930242"/>
                    </a:cubicBezTo>
                    <a:cubicBezTo>
                      <a:pt x="149735" y="928408"/>
                      <a:pt x="147472" y="925961"/>
                      <a:pt x="145760" y="924127"/>
                    </a:cubicBezTo>
                    <a:cubicBezTo>
                      <a:pt x="144170" y="922414"/>
                      <a:pt x="142029" y="920029"/>
                      <a:pt x="140439" y="918256"/>
                    </a:cubicBezTo>
                    <a:cubicBezTo>
                      <a:pt x="138421" y="915932"/>
                      <a:pt x="135669" y="912874"/>
                      <a:pt x="133651" y="910550"/>
                    </a:cubicBezTo>
                    <a:cubicBezTo>
                      <a:pt x="130409" y="906819"/>
                      <a:pt x="124783" y="900031"/>
                      <a:pt x="121847" y="896361"/>
                    </a:cubicBezTo>
                    <a:lnTo>
                      <a:pt x="121847" y="896361"/>
                    </a:lnTo>
                    <a:cubicBezTo>
                      <a:pt x="120869" y="895138"/>
                      <a:pt x="119952" y="893976"/>
                      <a:pt x="118973" y="892753"/>
                    </a:cubicBezTo>
                    <a:cubicBezTo>
                      <a:pt x="117566" y="890980"/>
                      <a:pt x="116527" y="889634"/>
                      <a:pt x="116221" y="889267"/>
                    </a:cubicBezTo>
                    <a:cubicBezTo>
                      <a:pt x="111573" y="883335"/>
                      <a:pt x="109494" y="880461"/>
                      <a:pt x="107598" y="877892"/>
                    </a:cubicBezTo>
                    <a:cubicBezTo>
                      <a:pt x="105763" y="875385"/>
                      <a:pt x="103378" y="872021"/>
                      <a:pt x="101604" y="869514"/>
                    </a:cubicBezTo>
                    <a:cubicBezTo>
                      <a:pt x="99525" y="866517"/>
                      <a:pt x="96773" y="862481"/>
                      <a:pt x="94694" y="859423"/>
                    </a:cubicBezTo>
                    <a:cubicBezTo>
                      <a:pt x="90107" y="852634"/>
                      <a:pt x="86071" y="846335"/>
                      <a:pt x="83441" y="842176"/>
                    </a:cubicBezTo>
                    <a:cubicBezTo>
                      <a:pt x="81117" y="838568"/>
                      <a:pt x="78120" y="833676"/>
                      <a:pt x="75919" y="830006"/>
                    </a:cubicBezTo>
                    <a:cubicBezTo>
                      <a:pt x="73778" y="826398"/>
                      <a:pt x="70965" y="821567"/>
                      <a:pt x="68947" y="817897"/>
                    </a:cubicBezTo>
                    <a:cubicBezTo>
                      <a:pt x="64910" y="810681"/>
                      <a:pt x="60018" y="800834"/>
                      <a:pt x="56226" y="793557"/>
                    </a:cubicBezTo>
                    <a:cubicBezTo>
                      <a:pt x="51884" y="785301"/>
                      <a:pt x="47053" y="773864"/>
                      <a:pt x="43322" y="765302"/>
                    </a:cubicBezTo>
                    <a:cubicBezTo>
                      <a:pt x="39041" y="755395"/>
                      <a:pt x="33904" y="741940"/>
                      <a:pt x="30418" y="731727"/>
                    </a:cubicBezTo>
                    <a:cubicBezTo>
                      <a:pt x="26443" y="720107"/>
                      <a:pt x="21672" y="704390"/>
                      <a:pt x="18431" y="692587"/>
                    </a:cubicBezTo>
                    <a:cubicBezTo>
                      <a:pt x="15068" y="680355"/>
                      <a:pt x="11459" y="663843"/>
                      <a:pt x="9135" y="651428"/>
                    </a:cubicBezTo>
                    <a:cubicBezTo>
                      <a:pt x="6811" y="639013"/>
                      <a:pt x="4426" y="622379"/>
                      <a:pt x="3081" y="609780"/>
                    </a:cubicBezTo>
                    <a:cubicBezTo>
                      <a:pt x="1735" y="597121"/>
                      <a:pt x="573" y="580119"/>
                      <a:pt x="206" y="567338"/>
                    </a:cubicBezTo>
                    <a:cubicBezTo>
                      <a:pt x="-161" y="554678"/>
                      <a:pt x="-38" y="537799"/>
                      <a:pt x="573" y="525201"/>
                    </a:cubicBezTo>
                    <a:cubicBezTo>
                      <a:pt x="1919" y="497068"/>
                      <a:pt x="5344" y="468997"/>
                      <a:pt x="10970" y="441232"/>
                    </a:cubicBezTo>
                    <a:cubicBezTo>
                      <a:pt x="13477" y="428756"/>
                      <a:pt x="17514" y="412183"/>
                      <a:pt x="21000" y="399951"/>
                    </a:cubicBezTo>
                    <a:cubicBezTo>
                      <a:pt x="24486" y="387720"/>
                      <a:pt x="30051" y="371697"/>
                      <a:pt x="34148" y="359649"/>
                    </a:cubicBezTo>
                    <a:cubicBezTo>
                      <a:pt x="38246" y="347479"/>
                      <a:pt x="45096" y="331823"/>
                      <a:pt x="50477" y="320203"/>
                    </a:cubicBezTo>
                    <a:cubicBezTo>
                      <a:pt x="55859" y="308522"/>
                      <a:pt x="63565" y="293233"/>
                      <a:pt x="69864" y="282041"/>
                    </a:cubicBezTo>
                    <a:cubicBezTo>
                      <a:pt x="76163" y="270727"/>
                      <a:pt x="85214" y="255988"/>
                      <a:pt x="92370" y="245163"/>
                    </a:cubicBezTo>
                    <a:cubicBezTo>
                      <a:pt x="99586" y="234339"/>
                      <a:pt x="110166" y="220517"/>
                      <a:pt x="117872" y="209998"/>
                    </a:cubicBezTo>
                    <a:cubicBezTo>
                      <a:pt x="125700" y="199357"/>
                      <a:pt x="137504" y="186208"/>
                      <a:pt x="146494" y="176545"/>
                    </a:cubicBezTo>
                    <a:cubicBezTo>
                      <a:pt x="155545" y="166760"/>
                      <a:pt x="168571" y="154590"/>
                      <a:pt x="178051" y="145172"/>
                    </a:cubicBezTo>
                    <a:cubicBezTo>
                      <a:pt x="187713" y="135631"/>
                      <a:pt x="201779" y="124073"/>
                      <a:pt x="212665" y="115939"/>
                    </a:cubicBezTo>
                    <a:cubicBezTo>
                      <a:pt x="223551" y="107805"/>
                      <a:pt x="238107" y="97103"/>
                      <a:pt x="249421" y="89641"/>
                    </a:cubicBezTo>
                    <a:cubicBezTo>
                      <a:pt x="260612" y="82303"/>
                      <a:pt x="275718" y="72701"/>
                      <a:pt x="287705" y="66708"/>
                    </a:cubicBezTo>
                    <a:cubicBezTo>
                      <a:pt x="299508" y="60837"/>
                      <a:pt x="314858" y="52152"/>
                      <a:pt x="327090" y="47260"/>
                    </a:cubicBezTo>
                    <a:cubicBezTo>
                      <a:pt x="339199" y="42428"/>
                      <a:pt x="355161" y="35518"/>
                      <a:pt x="367453" y="31175"/>
                    </a:cubicBezTo>
                    <a:cubicBezTo>
                      <a:pt x="379685" y="26833"/>
                      <a:pt x="396258" y="21818"/>
                      <a:pt x="408734" y="18394"/>
                    </a:cubicBezTo>
                    <a:cubicBezTo>
                      <a:pt x="421088" y="15030"/>
                      <a:pt x="437845" y="11361"/>
                      <a:pt x="450443" y="9037"/>
                    </a:cubicBezTo>
                    <a:cubicBezTo>
                      <a:pt x="463041" y="6713"/>
                      <a:pt x="479982" y="3777"/>
                      <a:pt x="492764" y="2921"/>
                    </a:cubicBezTo>
                    <a:cubicBezTo>
                      <a:pt x="505484" y="2065"/>
                      <a:pt x="522364" y="475"/>
                      <a:pt x="535084" y="108"/>
                    </a:cubicBezTo>
                    <a:cubicBezTo>
                      <a:pt x="547866" y="-259"/>
                      <a:pt x="564868" y="414"/>
                      <a:pt x="577649" y="597"/>
                    </a:cubicBezTo>
                    <a:cubicBezTo>
                      <a:pt x="590492" y="719"/>
                      <a:pt x="607555" y="2676"/>
                      <a:pt x="620276" y="4328"/>
                    </a:cubicBezTo>
                    <a:cubicBezTo>
                      <a:pt x="645350" y="7691"/>
                      <a:pt x="678252" y="15214"/>
                      <a:pt x="702837" y="21268"/>
                    </a:cubicBezTo>
                    <a:cubicBezTo>
                      <a:pt x="715436" y="24387"/>
                      <a:pt x="731642" y="30686"/>
                      <a:pt x="743996" y="34845"/>
                    </a:cubicBezTo>
                    <a:cubicBezTo>
                      <a:pt x="755983" y="38820"/>
                      <a:pt x="771394" y="45731"/>
                      <a:pt x="782831" y="51051"/>
                    </a:cubicBezTo>
                    <a:cubicBezTo>
                      <a:pt x="795184" y="56861"/>
                      <a:pt x="811513" y="65056"/>
                      <a:pt x="823316" y="71906"/>
                    </a:cubicBezTo>
                    <a:cubicBezTo>
                      <a:pt x="833958" y="78083"/>
                      <a:pt x="848146" y="86522"/>
                      <a:pt x="858237" y="93555"/>
                    </a:cubicBezTo>
                    <a:cubicBezTo>
                      <a:pt x="872548" y="103524"/>
                      <a:pt x="891568" y="116979"/>
                      <a:pt x="904655" y="128537"/>
                    </a:cubicBezTo>
                    <a:cubicBezTo>
                      <a:pt x="911749" y="134775"/>
                      <a:pt x="921351" y="143031"/>
                      <a:pt x="928262" y="149514"/>
                    </a:cubicBezTo>
                    <a:cubicBezTo>
                      <a:pt x="933399" y="154345"/>
                      <a:pt x="941410" y="162112"/>
                      <a:pt x="950339" y="171530"/>
                    </a:cubicBezTo>
                    <a:cubicBezTo>
                      <a:pt x="955538" y="177035"/>
                      <a:pt x="959268" y="181193"/>
                      <a:pt x="961286" y="183456"/>
                    </a:cubicBezTo>
                    <a:cubicBezTo>
                      <a:pt x="962509" y="184863"/>
                      <a:pt x="966852" y="189755"/>
                      <a:pt x="970521" y="194097"/>
                    </a:cubicBezTo>
                    <a:cubicBezTo>
                      <a:pt x="974313" y="198562"/>
                      <a:pt x="977432" y="202354"/>
                      <a:pt x="979878" y="205411"/>
                    </a:cubicBezTo>
                    <a:cubicBezTo>
                      <a:pt x="980857" y="206634"/>
                      <a:pt x="981774" y="207796"/>
                      <a:pt x="982752" y="209020"/>
                    </a:cubicBezTo>
                    <a:cubicBezTo>
                      <a:pt x="983547" y="210059"/>
                      <a:pt x="984648" y="211466"/>
                      <a:pt x="985504" y="212506"/>
                    </a:cubicBezTo>
                    <a:lnTo>
                      <a:pt x="985504" y="212506"/>
                    </a:lnTo>
                    <a:cubicBezTo>
                      <a:pt x="986422" y="213668"/>
                      <a:pt x="987339" y="214891"/>
                      <a:pt x="988256" y="216053"/>
                    </a:cubicBezTo>
                    <a:cubicBezTo>
                      <a:pt x="989174" y="217276"/>
                      <a:pt x="990336" y="218866"/>
                      <a:pt x="991253" y="220028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102" name="Graphique 1074">
                <a:extLst>
                  <a:ext uri="{FF2B5EF4-FFF2-40B4-BE49-F238E27FC236}">
                    <a16:creationId xmlns:a16="http://schemas.microsoft.com/office/drawing/2014/main" id="{412C4A51-FDF6-4218-B13F-5F675A2E3202}"/>
                  </a:ext>
                </a:extLst>
              </p:cNvPr>
              <p:cNvGrpSpPr/>
              <p:nvPr/>
            </p:nvGrpSpPr>
            <p:grpSpPr>
              <a:xfrm>
                <a:off x="5547506" y="1779925"/>
                <a:ext cx="1097048" cy="1092546"/>
                <a:chOff x="5547506" y="1779925"/>
                <a:chExt cx="1097048" cy="1092546"/>
              </a:xfrm>
              <a:noFill/>
            </p:grpSpPr>
            <p:grpSp>
              <p:nvGrpSpPr>
                <p:cNvPr id="105" name="Graphique 1074">
                  <a:extLst>
                    <a:ext uri="{FF2B5EF4-FFF2-40B4-BE49-F238E27FC236}">
                      <a16:creationId xmlns:a16="http://schemas.microsoft.com/office/drawing/2014/main" id="{A26FA7B9-08AE-4D13-811D-E4DBCA206945}"/>
                    </a:ext>
                  </a:extLst>
                </p:cNvPr>
                <p:cNvGrpSpPr/>
                <p:nvPr/>
              </p:nvGrpSpPr>
              <p:grpSpPr>
                <a:xfrm>
                  <a:off x="5780858" y="1788014"/>
                  <a:ext cx="767072" cy="655869"/>
                  <a:chOff x="5780858" y="1788014"/>
                  <a:chExt cx="767072" cy="655869"/>
                </a:xfrm>
                <a:noFill/>
              </p:grpSpPr>
              <p:sp>
                <p:nvSpPr>
                  <p:cNvPr id="148" name="Graphique 1074">
                    <a:extLst>
                      <a:ext uri="{FF2B5EF4-FFF2-40B4-BE49-F238E27FC236}">
                        <a16:creationId xmlns:a16="http://schemas.microsoft.com/office/drawing/2014/main" id="{36F7A349-491B-47FC-905F-A917AEF17CC7}"/>
                      </a:ext>
                    </a:extLst>
                  </p:cNvPr>
                  <p:cNvSpPr/>
                  <p:nvPr/>
                </p:nvSpPr>
                <p:spPr>
                  <a:xfrm>
                    <a:off x="5780858" y="1788014"/>
                    <a:ext cx="767072" cy="655869"/>
                  </a:xfrm>
                  <a:custGeom>
                    <a:avLst/>
                    <a:gdLst>
                      <a:gd name="connsiteX0" fmla="*/ 439901 w 767072"/>
                      <a:gd name="connsiteY0" fmla="*/ 655870 h 655869"/>
                      <a:gd name="connsiteX1" fmla="*/ 439840 w 767072"/>
                      <a:gd name="connsiteY1" fmla="*/ 655809 h 655869"/>
                      <a:gd name="connsiteX2" fmla="*/ 61 w 767072"/>
                      <a:gd name="connsiteY2" fmla="*/ 119341 h 655869"/>
                      <a:gd name="connsiteX3" fmla="*/ 0 w 767072"/>
                      <a:gd name="connsiteY3" fmla="*/ 119280 h 655869"/>
                      <a:gd name="connsiteX4" fmla="*/ 61 w 767072"/>
                      <a:gd name="connsiteY4" fmla="*/ 119219 h 655869"/>
                      <a:gd name="connsiteX5" fmla="*/ 97056 w 767072"/>
                      <a:gd name="connsiteY5" fmla="*/ 58123 h 655869"/>
                      <a:gd name="connsiteX6" fmla="*/ 107024 w 767072"/>
                      <a:gd name="connsiteY6" fmla="*/ 53292 h 655869"/>
                      <a:gd name="connsiteX7" fmla="*/ 245 w 767072"/>
                      <a:gd name="connsiteY7" fmla="*/ 119341 h 655869"/>
                      <a:gd name="connsiteX8" fmla="*/ 439962 w 767072"/>
                      <a:gd name="connsiteY8" fmla="*/ 655687 h 655869"/>
                      <a:gd name="connsiteX9" fmla="*/ 674805 w 767072"/>
                      <a:gd name="connsiteY9" fmla="*/ 430385 h 655869"/>
                      <a:gd name="connsiteX10" fmla="*/ 741343 w 767072"/>
                      <a:gd name="connsiteY10" fmla="*/ 330882 h 655869"/>
                      <a:gd name="connsiteX11" fmla="*/ 766846 w 767072"/>
                      <a:gd name="connsiteY11" fmla="*/ 250706 h 655869"/>
                      <a:gd name="connsiteX12" fmla="*/ 749294 w 767072"/>
                      <a:gd name="connsiteY12" fmla="*/ 200496 h 655869"/>
                      <a:gd name="connsiteX13" fmla="*/ 749294 w 767072"/>
                      <a:gd name="connsiteY13" fmla="*/ 200496 h 655869"/>
                      <a:gd name="connsiteX14" fmla="*/ 412197 w 767072"/>
                      <a:gd name="connsiteY14" fmla="*/ 4794 h 655869"/>
                      <a:gd name="connsiteX15" fmla="*/ 317159 w 767072"/>
                      <a:gd name="connsiteY15" fmla="*/ 574 h 655869"/>
                      <a:gd name="connsiteX16" fmla="*/ 412197 w 767072"/>
                      <a:gd name="connsiteY16" fmla="*/ 4611 h 655869"/>
                      <a:gd name="connsiteX17" fmla="*/ 508213 w 767072"/>
                      <a:gd name="connsiteY17" fmla="*/ 26811 h 655869"/>
                      <a:gd name="connsiteX18" fmla="*/ 598236 w 767072"/>
                      <a:gd name="connsiteY18" fmla="*/ 67052 h 655869"/>
                      <a:gd name="connsiteX19" fmla="*/ 679514 w 767072"/>
                      <a:gd name="connsiteY19" fmla="*/ 125029 h 655869"/>
                      <a:gd name="connsiteX20" fmla="*/ 749355 w 767072"/>
                      <a:gd name="connsiteY20" fmla="*/ 200435 h 655869"/>
                      <a:gd name="connsiteX21" fmla="*/ 766968 w 767072"/>
                      <a:gd name="connsiteY21" fmla="*/ 250767 h 655869"/>
                      <a:gd name="connsiteX22" fmla="*/ 741466 w 767072"/>
                      <a:gd name="connsiteY22" fmla="*/ 331005 h 655869"/>
                      <a:gd name="connsiteX23" fmla="*/ 674866 w 767072"/>
                      <a:gd name="connsiteY23" fmla="*/ 430507 h 655869"/>
                      <a:gd name="connsiteX24" fmla="*/ 572612 w 767072"/>
                      <a:gd name="connsiteY24" fmla="*/ 541384 h 655869"/>
                      <a:gd name="connsiteX25" fmla="*/ 439962 w 767072"/>
                      <a:gd name="connsiteY25" fmla="*/ 655870 h 655869"/>
                      <a:gd name="connsiteX26" fmla="*/ 439901 w 767072"/>
                      <a:gd name="connsiteY26" fmla="*/ 655870 h 655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67072" h="655869">
                        <a:moveTo>
                          <a:pt x="439901" y="655870"/>
                        </a:moveTo>
                        <a:lnTo>
                          <a:pt x="439840" y="655809"/>
                        </a:lnTo>
                        <a:cubicBezTo>
                          <a:pt x="266155" y="424819"/>
                          <a:pt x="68863" y="184167"/>
                          <a:pt x="61" y="119341"/>
                        </a:cubicBezTo>
                        <a:lnTo>
                          <a:pt x="0" y="119280"/>
                        </a:lnTo>
                        <a:lnTo>
                          <a:pt x="61" y="119219"/>
                        </a:lnTo>
                        <a:cubicBezTo>
                          <a:pt x="30456" y="95551"/>
                          <a:pt x="63114" y="75002"/>
                          <a:pt x="97056" y="58123"/>
                        </a:cubicBezTo>
                        <a:cubicBezTo>
                          <a:pt x="100358" y="56472"/>
                          <a:pt x="103661" y="54882"/>
                          <a:pt x="107024" y="53292"/>
                        </a:cubicBezTo>
                        <a:cubicBezTo>
                          <a:pt x="69719" y="71027"/>
                          <a:pt x="33942" y="93105"/>
                          <a:pt x="245" y="119341"/>
                        </a:cubicBezTo>
                        <a:cubicBezTo>
                          <a:pt x="69107" y="184290"/>
                          <a:pt x="266277" y="424819"/>
                          <a:pt x="439962" y="655687"/>
                        </a:cubicBezTo>
                        <a:cubicBezTo>
                          <a:pt x="534389" y="582237"/>
                          <a:pt x="615605" y="504323"/>
                          <a:pt x="674805" y="430385"/>
                        </a:cubicBezTo>
                        <a:cubicBezTo>
                          <a:pt x="703304" y="394791"/>
                          <a:pt x="725687" y="361339"/>
                          <a:pt x="741343" y="330882"/>
                        </a:cubicBezTo>
                        <a:cubicBezTo>
                          <a:pt x="757183" y="300059"/>
                          <a:pt x="765806" y="273089"/>
                          <a:pt x="766846" y="250706"/>
                        </a:cubicBezTo>
                        <a:cubicBezTo>
                          <a:pt x="767885" y="229301"/>
                          <a:pt x="761953" y="212422"/>
                          <a:pt x="749294" y="200496"/>
                        </a:cubicBezTo>
                        <a:lnTo>
                          <a:pt x="749294" y="200496"/>
                        </a:lnTo>
                        <a:cubicBezTo>
                          <a:pt x="668016" y="92432"/>
                          <a:pt x="548271" y="22897"/>
                          <a:pt x="412197" y="4794"/>
                        </a:cubicBezTo>
                        <a:cubicBezTo>
                          <a:pt x="380457" y="574"/>
                          <a:pt x="348655" y="-832"/>
                          <a:pt x="317159" y="574"/>
                        </a:cubicBezTo>
                        <a:cubicBezTo>
                          <a:pt x="348961" y="-893"/>
                          <a:pt x="380885" y="452"/>
                          <a:pt x="412197" y="4611"/>
                        </a:cubicBezTo>
                        <a:cubicBezTo>
                          <a:pt x="444916" y="8953"/>
                          <a:pt x="477207" y="16414"/>
                          <a:pt x="508213" y="26811"/>
                        </a:cubicBezTo>
                        <a:cubicBezTo>
                          <a:pt x="539526" y="37268"/>
                          <a:pt x="569798" y="50784"/>
                          <a:pt x="598236" y="67052"/>
                        </a:cubicBezTo>
                        <a:cubicBezTo>
                          <a:pt x="627163" y="83564"/>
                          <a:pt x="654562" y="103073"/>
                          <a:pt x="679514" y="125029"/>
                        </a:cubicBezTo>
                        <a:cubicBezTo>
                          <a:pt x="705138" y="147534"/>
                          <a:pt x="728623" y="172914"/>
                          <a:pt x="749355" y="200435"/>
                        </a:cubicBezTo>
                        <a:cubicBezTo>
                          <a:pt x="762014" y="212422"/>
                          <a:pt x="767947" y="229301"/>
                          <a:pt x="766968" y="250767"/>
                        </a:cubicBezTo>
                        <a:cubicBezTo>
                          <a:pt x="765928" y="273212"/>
                          <a:pt x="757305" y="300182"/>
                          <a:pt x="741466" y="331005"/>
                        </a:cubicBezTo>
                        <a:cubicBezTo>
                          <a:pt x="725810" y="361461"/>
                          <a:pt x="703426" y="394914"/>
                          <a:pt x="674866" y="430507"/>
                        </a:cubicBezTo>
                        <a:cubicBezTo>
                          <a:pt x="646061" y="466528"/>
                          <a:pt x="611630" y="503834"/>
                          <a:pt x="572612" y="541384"/>
                        </a:cubicBezTo>
                        <a:cubicBezTo>
                          <a:pt x="532248" y="580280"/>
                          <a:pt x="487604" y="618748"/>
                          <a:pt x="439962" y="655870"/>
                        </a:cubicBezTo>
                        <a:lnTo>
                          <a:pt x="439901" y="65587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49" name="Graphique 1074">
                    <a:extLst>
                      <a:ext uri="{FF2B5EF4-FFF2-40B4-BE49-F238E27FC236}">
                        <a16:creationId xmlns:a16="http://schemas.microsoft.com/office/drawing/2014/main" id="{3729202A-58D3-4D22-BC39-C0793E5B95FE}"/>
                      </a:ext>
                    </a:extLst>
                  </p:cNvPr>
                  <p:cNvSpPr/>
                  <p:nvPr/>
                </p:nvSpPr>
                <p:spPr>
                  <a:xfrm>
                    <a:off x="6311883" y="1823081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50" name="Graphique 1074">
                    <a:extLst>
                      <a:ext uri="{FF2B5EF4-FFF2-40B4-BE49-F238E27FC236}">
                        <a16:creationId xmlns:a16="http://schemas.microsoft.com/office/drawing/2014/main" id="{5FE96F93-F62B-499E-A8D8-15559C8F3467}"/>
                      </a:ext>
                    </a:extLst>
                  </p:cNvPr>
                  <p:cNvSpPr/>
                  <p:nvPr/>
                </p:nvSpPr>
                <p:spPr>
                  <a:xfrm>
                    <a:off x="6043038" y="179397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5959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51" name="Graphique 1074">
                    <a:extLst>
                      <a:ext uri="{FF2B5EF4-FFF2-40B4-BE49-F238E27FC236}">
                        <a16:creationId xmlns:a16="http://schemas.microsoft.com/office/drawing/2014/main" id="{FD6A1A7A-07B9-400F-98D1-B2DD16414DE4}"/>
                      </a:ext>
                    </a:extLst>
                  </p:cNvPr>
                  <p:cNvSpPr/>
                  <p:nvPr/>
                </p:nvSpPr>
                <p:spPr>
                  <a:xfrm>
                    <a:off x="6044689" y="1970868"/>
                    <a:ext cx="485646" cy="245512"/>
                  </a:xfrm>
                  <a:custGeom>
                    <a:avLst/>
                    <a:gdLst>
                      <a:gd name="connsiteX0" fmla="*/ 122 w 485646"/>
                      <a:gd name="connsiteY0" fmla="*/ 245513 h 245512"/>
                      <a:gd name="connsiteX1" fmla="*/ 0 w 485646"/>
                      <a:gd name="connsiteY1" fmla="*/ 245390 h 245512"/>
                      <a:gd name="connsiteX2" fmla="*/ 150813 w 485646"/>
                      <a:gd name="connsiteY2" fmla="*/ 136959 h 245512"/>
                      <a:gd name="connsiteX3" fmla="*/ 285236 w 485646"/>
                      <a:gd name="connsiteY3" fmla="*/ 57027 h 245512"/>
                      <a:gd name="connsiteX4" fmla="*/ 393116 w 485646"/>
                      <a:gd name="connsiteY4" fmla="*/ 10365 h 245512"/>
                      <a:gd name="connsiteX5" fmla="*/ 464303 w 485646"/>
                      <a:gd name="connsiteY5" fmla="*/ 1680 h 245512"/>
                      <a:gd name="connsiteX6" fmla="*/ 485647 w 485646"/>
                      <a:gd name="connsiteY6" fmla="*/ 17581 h 245512"/>
                      <a:gd name="connsiteX7" fmla="*/ 485524 w 485646"/>
                      <a:gd name="connsiteY7" fmla="*/ 17642 h 245512"/>
                      <a:gd name="connsiteX8" fmla="*/ 464303 w 485646"/>
                      <a:gd name="connsiteY8" fmla="*/ 1864 h 245512"/>
                      <a:gd name="connsiteX9" fmla="*/ 393177 w 485646"/>
                      <a:gd name="connsiteY9" fmla="*/ 10548 h 245512"/>
                      <a:gd name="connsiteX10" fmla="*/ 285358 w 485646"/>
                      <a:gd name="connsiteY10" fmla="*/ 57211 h 245512"/>
                      <a:gd name="connsiteX11" fmla="*/ 122 w 485646"/>
                      <a:gd name="connsiteY11" fmla="*/ 245513 h 245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5646" h="245512">
                        <a:moveTo>
                          <a:pt x="122" y="245513"/>
                        </a:moveTo>
                        <a:lnTo>
                          <a:pt x="0" y="245390"/>
                        </a:lnTo>
                        <a:cubicBezTo>
                          <a:pt x="50760" y="205883"/>
                          <a:pt x="101520" y="169434"/>
                          <a:pt x="150813" y="136959"/>
                        </a:cubicBezTo>
                        <a:cubicBezTo>
                          <a:pt x="198454" y="105586"/>
                          <a:pt x="243710" y="78677"/>
                          <a:pt x="285236" y="57027"/>
                        </a:cubicBezTo>
                        <a:cubicBezTo>
                          <a:pt x="326394" y="35561"/>
                          <a:pt x="362721" y="19844"/>
                          <a:pt x="393116" y="10365"/>
                        </a:cubicBezTo>
                        <a:cubicBezTo>
                          <a:pt x="424123" y="702"/>
                          <a:pt x="448035" y="-2234"/>
                          <a:pt x="464303" y="1680"/>
                        </a:cubicBezTo>
                        <a:cubicBezTo>
                          <a:pt x="474700" y="4188"/>
                          <a:pt x="481855" y="9508"/>
                          <a:pt x="485647" y="17581"/>
                        </a:cubicBezTo>
                        <a:lnTo>
                          <a:pt x="485524" y="17642"/>
                        </a:lnTo>
                        <a:cubicBezTo>
                          <a:pt x="481794" y="9631"/>
                          <a:pt x="474638" y="4310"/>
                          <a:pt x="464303" y="1864"/>
                        </a:cubicBezTo>
                        <a:cubicBezTo>
                          <a:pt x="448096" y="-2050"/>
                          <a:pt x="424123" y="885"/>
                          <a:pt x="393177" y="10548"/>
                        </a:cubicBezTo>
                        <a:cubicBezTo>
                          <a:pt x="362782" y="20027"/>
                          <a:pt x="326516" y="35745"/>
                          <a:pt x="285358" y="57211"/>
                        </a:cubicBezTo>
                        <a:cubicBezTo>
                          <a:pt x="200900" y="101244"/>
                          <a:pt x="99563" y="168088"/>
                          <a:pt x="122" y="24551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52" name="Graphique 1074">
                    <a:extLst>
                      <a:ext uri="{FF2B5EF4-FFF2-40B4-BE49-F238E27FC236}">
                        <a16:creationId xmlns:a16="http://schemas.microsoft.com/office/drawing/2014/main" id="{0E41202E-BE8D-4A41-8849-8BF175A1A0B7}"/>
                      </a:ext>
                    </a:extLst>
                  </p:cNvPr>
                  <p:cNvSpPr/>
                  <p:nvPr/>
                </p:nvSpPr>
                <p:spPr>
                  <a:xfrm>
                    <a:off x="5886843" y="1872820"/>
                    <a:ext cx="643431" cy="151100"/>
                  </a:xfrm>
                  <a:custGeom>
                    <a:avLst/>
                    <a:gdLst>
                      <a:gd name="connsiteX0" fmla="*/ 122 w 643431"/>
                      <a:gd name="connsiteY0" fmla="*/ 151100 h 151100"/>
                      <a:gd name="connsiteX1" fmla="*/ 0 w 643431"/>
                      <a:gd name="connsiteY1" fmla="*/ 150978 h 151100"/>
                      <a:gd name="connsiteX2" fmla="*/ 115709 w 643431"/>
                      <a:gd name="connsiteY2" fmla="*/ 75755 h 151100"/>
                      <a:gd name="connsiteX3" fmla="*/ 233436 w 643431"/>
                      <a:gd name="connsiteY3" fmla="*/ 26096 h 151100"/>
                      <a:gd name="connsiteX4" fmla="*/ 348044 w 643431"/>
                      <a:gd name="connsiteY4" fmla="*/ 2244 h 151100"/>
                      <a:gd name="connsiteX5" fmla="*/ 454395 w 643431"/>
                      <a:gd name="connsiteY5" fmla="*/ 4507 h 151100"/>
                      <a:gd name="connsiteX6" fmla="*/ 643431 w 643431"/>
                      <a:gd name="connsiteY6" fmla="*/ 115568 h 151100"/>
                      <a:gd name="connsiteX7" fmla="*/ 643309 w 643431"/>
                      <a:gd name="connsiteY7" fmla="*/ 115629 h 151100"/>
                      <a:gd name="connsiteX8" fmla="*/ 454395 w 643431"/>
                      <a:gd name="connsiteY8" fmla="*/ 4630 h 151100"/>
                      <a:gd name="connsiteX9" fmla="*/ 122 w 643431"/>
                      <a:gd name="connsiteY9" fmla="*/ 151100 h 15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43431" h="151100">
                        <a:moveTo>
                          <a:pt x="122" y="151100"/>
                        </a:moveTo>
                        <a:lnTo>
                          <a:pt x="0" y="150978"/>
                        </a:lnTo>
                        <a:cubicBezTo>
                          <a:pt x="36939" y="122234"/>
                          <a:pt x="75896" y="96915"/>
                          <a:pt x="115709" y="75755"/>
                        </a:cubicBezTo>
                        <a:cubicBezTo>
                          <a:pt x="154360" y="55206"/>
                          <a:pt x="193990" y="38510"/>
                          <a:pt x="233436" y="26096"/>
                        </a:cubicBezTo>
                        <a:cubicBezTo>
                          <a:pt x="272209" y="13925"/>
                          <a:pt x="310738" y="5853"/>
                          <a:pt x="348044" y="2244"/>
                        </a:cubicBezTo>
                        <a:cubicBezTo>
                          <a:pt x="385227" y="-1364"/>
                          <a:pt x="421004" y="-630"/>
                          <a:pt x="454395" y="4507"/>
                        </a:cubicBezTo>
                        <a:cubicBezTo>
                          <a:pt x="536529" y="17106"/>
                          <a:pt x="601845" y="55512"/>
                          <a:pt x="643431" y="115568"/>
                        </a:cubicBezTo>
                        <a:lnTo>
                          <a:pt x="643309" y="115629"/>
                        </a:lnTo>
                        <a:cubicBezTo>
                          <a:pt x="601783" y="55573"/>
                          <a:pt x="536468" y="17228"/>
                          <a:pt x="454395" y="4630"/>
                        </a:cubicBezTo>
                        <a:cubicBezTo>
                          <a:pt x="315325" y="-16714"/>
                          <a:pt x="145492" y="38021"/>
                          <a:pt x="122" y="15110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106" name="Graphique 1074">
                  <a:extLst>
                    <a:ext uri="{FF2B5EF4-FFF2-40B4-BE49-F238E27FC236}">
                      <a16:creationId xmlns:a16="http://schemas.microsoft.com/office/drawing/2014/main" id="{276F92B1-3CAA-4B53-8447-499622B56546}"/>
                    </a:ext>
                  </a:extLst>
                </p:cNvPr>
                <p:cNvGrpSpPr/>
                <p:nvPr/>
              </p:nvGrpSpPr>
              <p:grpSpPr>
                <a:xfrm>
                  <a:off x="5756983" y="1779925"/>
                  <a:ext cx="773413" cy="428811"/>
                  <a:chOff x="5756983" y="1779925"/>
                  <a:chExt cx="773413" cy="428811"/>
                </a:xfrm>
                <a:noFill/>
              </p:grpSpPr>
              <p:sp>
                <p:nvSpPr>
                  <p:cNvPr id="143" name="Graphique 1074">
                    <a:extLst>
                      <a:ext uri="{FF2B5EF4-FFF2-40B4-BE49-F238E27FC236}">
                        <a16:creationId xmlns:a16="http://schemas.microsoft.com/office/drawing/2014/main" id="{AB56FE44-DF86-454E-9076-A6388F0E69FE}"/>
                      </a:ext>
                    </a:extLst>
                  </p:cNvPr>
                  <p:cNvSpPr/>
                  <p:nvPr/>
                </p:nvSpPr>
                <p:spPr>
                  <a:xfrm>
                    <a:off x="5756983" y="1788014"/>
                    <a:ext cx="773230" cy="420721"/>
                  </a:xfrm>
                  <a:custGeom>
                    <a:avLst/>
                    <a:gdLst>
                      <a:gd name="connsiteX0" fmla="*/ 214257 w 773230"/>
                      <a:gd name="connsiteY0" fmla="*/ 420722 h 420721"/>
                      <a:gd name="connsiteX1" fmla="*/ 214196 w 773230"/>
                      <a:gd name="connsiteY1" fmla="*/ 420661 h 420721"/>
                      <a:gd name="connsiteX2" fmla="*/ 636 w 773230"/>
                      <a:gd name="connsiteY2" fmla="*/ 103318 h 420721"/>
                      <a:gd name="connsiteX3" fmla="*/ 23937 w 773230"/>
                      <a:gd name="connsiteY3" fmla="*/ 119157 h 420721"/>
                      <a:gd name="connsiteX4" fmla="*/ 120870 w 773230"/>
                      <a:gd name="connsiteY4" fmla="*/ 58062 h 420721"/>
                      <a:gd name="connsiteX5" fmla="*/ 130839 w 773230"/>
                      <a:gd name="connsiteY5" fmla="*/ 53230 h 420721"/>
                      <a:gd name="connsiteX6" fmla="*/ 23937 w 773230"/>
                      <a:gd name="connsiteY6" fmla="*/ 119341 h 420721"/>
                      <a:gd name="connsiteX7" fmla="*/ 23875 w 773230"/>
                      <a:gd name="connsiteY7" fmla="*/ 119402 h 420721"/>
                      <a:gd name="connsiteX8" fmla="*/ 23814 w 773230"/>
                      <a:gd name="connsiteY8" fmla="*/ 119341 h 420721"/>
                      <a:gd name="connsiteX9" fmla="*/ 636 w 773230"/>
                      <a:gd name="connsiteY9" fmla="*/ 103440 h 420721"/>
                      <a:gd name="connsiteX10" fmla="*/ 51763 w 773230"/>
                      <a:gd name="connsiteY10" fmla="*/ 195175 h 420721"/>
                      <a:gd name="connsiteX11" fmla="*/ 214196 w 773230"/>
                      <a:gd name="connsiteY11" fmla="*/ 420477 h 420721"/>
                      <a:gd name="connsiteX12" fmla="*/ 393079 w 773230"/>
                      <a:gd name="connsiteY12" fmla="*/ 298286 h 420721"/>
                      <a:gd name="connsiteX13" fmla="*/ 557836 w 773230"/>
                      <a:gd name="connsiteY13" fmla="*/ 216152 h 420721"/>
                      <a:gd name="connsiteX14" fmla="*/ 629328 w 773230"/>
                      <a:gd name="connsiteY14" fmla="*/ 192301 h 420721"/>
                      <a:gd name="connsiteX15" fmla="*/ 690546 w 773230"/>
                      <a:gd name="connsiteY15" fmla="*/ 181109 h 420721"/>
                      <a:gd name="connsiteX16" fmla="*/ 739288 w 773230"/>
                      <a:gd name="connsiteY16" fmla="*/ 183494 h 420721"/>
                      <a:gd name="connsiteX17" fmla="*/ 772619 w 773230"/>
                      <a:gd name="connsiteY17" fmla="*/ 199762 h 420721"/>
                      <a:gd name="connsiteX18" fmla="*/ 436073 w 773230"/>
                      <a:gd name="connsiteY18" fmla="*/ 4794 h 420721"/>
                      <a:gd name="connsiteX19" fmla="*/ 341035 w 773230"/>
                      <a:gd name="connsiteY19" fmla="*/ 574 h 420721"/>
                      <a:gd name="connsiteX20" fmla="*/ 436073 w 773230"/>
                      <a:gd name="connsiteY20" fmla="*/ 4611 h 420721"/>
                      <a:gd name="connsiteX21" fmla="*/ 532089 w 773230"/>
                      <a:gd name="connsiteY21" fmla="*/ 26811 h 420721"/>
                      <a:gd name="connsiteX22" fmla="*/ 622112 w 773230"/>
                      <a:gd name="connsiteY22" fmla="*/ 67052 h 420721"/>
                      <a:gd name="connsiteX23" fmla="*/ 703389 w 773230"/>
                      <a:gd name="connsiteY23" fmla="*/ 125029 h 420721"/>
                      <a:gd name="connsiteX24" fmla="*/ 773230 w 773230"/>
                      <a:gd name="connsiteY24" fmla="*/ 200435 h 420721"/>
                      <a:gd name="connsiteX25" fmla="*/ 773108 w 773230"/>
                      <a:gd name="connsiteY25" fmla="*/ 200557 h 420721"/>
                      <a:gd name="connsiteX26" fmla="*/ 690485 w 773230"/>
                      <a:gd name="connsiteY26" fmla="*/ 181354 h 420721"/>
                      <a:gd name="connsiteX27" fmla="*/ 557775 w 773230"/>
                      <a:gd name="connsiteY27" fmla="*/ 216336 h 420721"/>
                      <a:gd name="connsiteX28" fmla="*/ 214257 w 773230"/>
                      <a:gd name="connsiteY28" fmla="*/ 420722 h 420721"/>
                      <a:gd name="connsiteX29" fmla="*/ 214257 w 773230"/>
                      <a:gd name="connsiteY29" fmla="*/ 420722 h 420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773230" h="420721">
                        <a:moveTo>
                          <a:pt x="214257" y="420722"/>
                        </a:moveTo>
                        <a:lnTo>
                          <a:pt x="214196" y="420661"/>
                        </a:lnTo>
                        <a:cubicBezTo>
                          <a:pt x="77510" y="238841"/>
                          <a:pt x="-8293" y="111329"/>
                          <a:pt x="636" y="103318"/>
                        </a:cubicBezTo>
                        <a:cubicBezTo>
                          <a:pt x="2837" y="101361"/>
                          <a:pt x="10666" y="106681"/>
                          <a:pt x="23937" y="119157"/>
                        </a:cubicBezTo>
                        <a:cubicBezTo>
                          <a:pt x="54332" y="95551"/>
                          <a:pt x="86928" y="75002"/>
                          <a:pt x="120870" y="58062"/>
                        </a:cubicBezTo>
                        <a:cubicBezTo>
                          <a:pt x="124173" y="56411"/>
                          <a:pt x="127536" y="54820"/>
                          <a:pt x="130839" y="53230"/>
                        </a:cubicBezTo>
                        <a:cubicBezTo>
                          <a:pt x="93533" y="70966"/>
                          <a:pt x="57695" y="93043"/>
                          <a:pt x="23937" y="119341"/>
                        </a:cubicBezTo>
                        <a:lnTo>
                          <a:pt x="23875" y="119402"/>
                        </a:lnTo>
                        <a:lnTo>
                          <a:pt x="23814" y="119341"/>
                        </a:lnTo>
                        <a:cubicBezTo>
                          <a:pt x="10604" y="106865"/>
                          <a:pt x="2776" y="101544"/>
                          <a:pt x="636" y="103440"/>
                        </a:cubicBezTo>
                        <a:cubicBezTo>
                          <a:pt x="-3584" y="107232"/>
                          <a:pt x="14580" y="139767"/>
                          <a:pt x="51763" y="195175"/>
                        </a:cubicBezTo>
                        <a:cubicBezTo>
                          <a:pt x="90292" y="252541"/>
                          <a:pt x="146434" y="330454"/>
                          <a:pt x="214196" y="420477"/>
                        </a:cubicBezTo>
                        <a:cubicBezTo>
                          <a:pt x="272906" y="374915"/>
                          <a:pt x="333023" y="333757"/>
                          <a:pt x="393079" y="298286"/>
                        </a:cubicBezTo>
                        <a:cubicBezTo>
                          <a:pt x="451056" y="263977"/>
                          <a:pt x="506525" y="236334"/>
                          <a:pt x="557836" y="216152"/>
                        </a:cubicBezTo>
                        <a:cubicBezTo>
                          <a:pt x="583155" y="206184"/>
                          <a:pt x="607190" y="198172"/>
                          <a:pt x="629328" y="192301"/>
                        </a:cubicBezTo>
                        <a:cubicBezTo>
                          <a:pt x="651712" y="186369"/>
                          <a:pt x="672260" y="182638"/>
                          <a:pt x="690546" y="181109"/>
                        </a:cubicBezTo>
                        <a:cubicBezTo>
                          <a:pt x="709138" y="179580"/>
                          <a:pt x="725589" y="180375"/>
                          <a:pt x="739288" y="183494"/>
                        </a:cubicBezTo>
                        <a:cubicBezTo>
                          <a:pt x="753049" y="186613"/>
                          <a:pt x="764240" y="192056"/>
                          <a:pt x="772619" y="199762"/>
                        </a:cubicBezTo>
                        <a:cubicBezTo>
                          <a:pt x="691341" y="92065"/>
                          <a:pt x="571841" y="22835"/>
                          <a:pt x="436073" y="4794"/>
                        </a:cubicBezTo>
                        <a:cubicBezTo>
                          <a:pt x="404332" y="574"/>
                          <a:pt x="372531" y="-832"/>
                          <a:pt x="341035" y="574"/>
                        </a:cubicBezTo>
                        <a:cubicBezTo>
                          <a:pt x="372836" y="-893"/>
                          <a:pt x="404760" y="452"/>
                          <a:pt x="436073" y="4611"/>
                        </a:cubicBezTo>
                        <a:cubicBezTo>
                          <a:pt x="468792" y="8953"/>
                          <a:pt x="501082" y="16414"/>
                          <a:pt x="532089" y="26811"/>
                        </a:cubicBezTo>
                        <a:cubicBezTo>
                          <a:pt x="563401" y="37268"/>
                          <a:pt x="593674" y="50784"/>
                          <a:pt x="622112" y="67052"/>
                        </a:cubicBezTo>
                        <a:cubicBezTo>
                          <a:pt x="651039" y="83564"/>
                          <a:pt x="678437" y="103073"/>
                          <a:pt x="703389" y="125029"/>
                        </a:cubicBezTo>
                        <a:cubicBezTo>
                          <a:pt x="729014" y="147534"/>
                          <a:pt x="752498" y="172914"/>
                          <a:pt x="773230" y="200435"/>
                        </a:cubicBezTo>
                        <a:lnTo>
                          <a:pt x="773108" y="200557"/>
                        </a:lnTo>
                        <a:cubicBezTo>
                          <a:pt x="756290" y="184718"/>
                          <a:pt x="728464" y="178235"/>
                          <a:pt x="690485" y="181354"/>
                        </a:cubicBezTo>
                        <a:cubicBezTo>
                          <a:pt x="653791" y="184351"/>
                          <a:pt x="609147" y="196154"/>
                          <a:pt x="557775" y="216336"/>
                        </a:cubicBezTo>
                        <a:cubicBezTo>
                          <a:pt x="452218" y="257922"/>
                          <a:pt x="330210" y="330516"/>
                          <a:pt x="214257" y="420722"/>
                        </a:cubicBezTo>
                        <a:lnTo>
                          <a:pt x="214257" y="42072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44" name="Graphique 1074">
                    <a:extLst>
                      <a:ext uri="{FF2B5EF4-FFF2-40B4-BE49-F238E27FC236}">
                        <a16:creationId xmlns:a16="http://schemas.microsoft.com/office/drawing/2014/main" id="{F1FE9E51-D294-4FED-8662-4DEABB90553A}"/>
                      </a:ext>
                    </a:extLst>
                  </p:cNvPr>
                  <p:cNvSpPr/>
                  <p:nvPr/>
                </p:nvSpPr>
                <p:spPr>
                  <a:xfrm>
                    <a:off x="6299756" y="1814787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45" name="Graphique 1074">
                    <a:extLst>
                      <a:ext uri="{FF2B5EF4-FFF2-40B4-BE49-F238E27FC236}">
                        <a16:creationId xmlns:a16="http://schemas.microsoft.com/office/drawing/2014/main" id="{C5BC2ED9-2A61-4020-BE34-7961E200D3D1}"/>
                      </a:ext>
                    </a:extLst>
                  </p:cNvPr>
                  <p:cNvSpPr/>
                  <p:nvPr/>
                </p:nvSpPr>
                <p:spPr>
                  <a:xfrm>
                    <a:off x="6022422" y="1779925"/>
                    <a:ext cx="185128" cy="274328"/>
                  </a:xfrm>
                  <a:custGeom>
                    <a:avLst/>
                    <a:gdLst>
                      <a:gd name="connsiteX0" fmla="*/ 184945 w 185128"/>
                      <a:gd name="connsiteY0" fmla="*/ 274329 h 274328"/>
                      <a:gd name="connsiteX1" fmla="*/ 557 w 185128"/>
                      <a:gd name="connsiteY1" fmla="*/ 346 h 274328"/>
                      <a:gd name="connsiteX2" fmla="*/ 20738 w 185128"/>
                      <a:gd name="connsiteY2" fmla="*/ 14107 h 274328"/>
                      <a:gd name="connsiteX3" fmla="*/ 20616 w 185128"/>
                      <a:gd name="connsiteY3" fmla="*/ 14229 h 274328"/>
                      <a:gd name="connsiteX4" fmla="*/ 679 w 185128"/>
                      <a:gd name="connsiteY4" fmla="*/ 407 h 274328"/>
                      <a:gd name="connsiteX5" fmla="*/ 44834 w 185128"/>
                      <a:gd name="connsiteY5" fmla="*/ 79605 h 274328"/>
                      <a:gd name="connsiteX6" fmla="*/ 185128 w 185128"/>
                      <a:gd name="connsiteY6" fmla="*/ 274207 h 274328"/>
                      <a:gd name="connsiteX7" fmla="*/ 184945 w 185128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128" h="274328">
                        <a:moveTo>
                          <a:pt x="184945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3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241" y="3404"/>
                          <a:pt x="2514" y="-1244"/>
                          <a:pt x="679" y="407"/>
                        </a:cubicBezTo>
                        <a:cubicBezTo>
                          <a:pt x="-2990" y="3649"/>
                          <a:pt x="12727" y="31781"/>
                          <a:pt x="44834" y="79605"/>
                        </a:cubicBezTo>
                        <a:cubicBezTo>
                          <a:pt x="78104" y="129143"/>
                          <a:pt x="126601" y="196415"/>
                          <a:pt x="185128" y="274207"/>
                        </a:cubicBezTo>
                        <a:lnTo>
                          <a:pt x="184945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46" name="Graphique 1074">
                    <a:extLst>
                      <a:ext uri="{FF2B5EF4-FFF2-40B4-BE49-F238E27FC236}">
                        <a16:creationId xmlns:a16="http://schemas.microsoft.com/office/drawing/2014/main" id="{AEE553BB-4872-4F8B-B404-F77326FB5351}"/>
                      </a:ext>
                    </a:extLst>
                  </p:cNvPr>
                  <p:cNvSpPr/>
                  <p:nvPr/>
                </p:nvSpPr>
                <p:spPr>
                  <a:xfrm>
                    <a:off x="5760921" y="1786358"/>
                    <a:ext cx="769230" cy="202151"/>
                  </a:xfrm>
                  <a:custGeom>
                    <a:avLst/>
                    <a:gdLst>
                      <a:gd name="connsiteX0" fmla="*/ 769231 w 769230"/>
                      <a:gd name="connsiteY0" fmla="*/ 202152 h 202151"/>
                      <a:gd name="connsiteX1" fmla="*/ 344925 w 769230"/>
                      <a:gd name="connsiteY1" fmla="*/ 395 h 202151"/>
                      <a:gd name="connsiteX2" fmla="*/ 122 w 769230"/>
                      <a:gd name="connsiteY2" fmla="*/ 118856 h 202151"/>
                      <a:gd name="connsiteX3" fmla="*/ 0 w 769230"/>
                      <a:gd name="connsiteY3" fmla="*/ 118734 h 202151"/>
                      <a:gd name="connsiteX4" fmla="*/ 94304 w 769230"/>
                      <a:gd name="connsiteY4" fmla="*/ 59228 h 202151"/>
                      <a:gd name="connsiteX5" fmla="*/ 195335 w 769230"/>
                      <a:gd name="connsiteY5" fmla="*/ 20333 h 202151"/>
                      <a:gd name="connsiteX6" fmla="*/ 299974 w 769230"/>
                      <a:gd name="connsiteY6" fmla="*/ 1802 h 202151"/>
                      <a:gd name="connsiteX7" fmla="*/ 405164 w 769230"/>
                      <a:gd name="connsiteY7" fmla="*/ 3209 h 202151"/>
                      <a:gd name="connsiteX8" fmla="*/ 507785 w 769230"/>
                      <a:gd name="connsiteY8" fmla="*/ 24308 h 202151"/>
                      <a:gd name="connsiteX9" fmla="*/ 604719 w 769230"/>
                      <a:gd name="connsiteY9" fmla="*/ 64671 h 202151"/>
                      <a:gd name="connsiteX10" fmla="*/ 692907 w 769230"/>
                      <a:gd name="connsiteY10" fmla="*/ 124055 h 202151"/>
                      <a:gd name="connsiteX11" fmla="*/ 769231 w 769230"/>
                      <a:gd name="connsiteY11" fmla="*/ 202030 h 202151"/>
                      <a:gd name="connsiteX12" fmla="*/ 769231 w 769230"/>
                      <a:gd name="connsiteY12" fmla="*/ 202152 h 202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69230" h="202151">
                        <a:moveTo>
                          <a:pt x="769231" y="202152"/>
                        </a:moveTo>
                        <a:cubicBezTo>
                          <a:pt x="663613" y="69442"/>
                          <a:pt x="505584" y="395"/>
                          <a:pt x="344925" y="395"/>
                        </a:cubicBezTo>
                        <a:cubicBezTo>
                          <a:pt x="224568" y="395"/>
                          <a:pt x="102682" y="39108"/>
                          <a:pt x="122" y="118856"/>
                        </a:cubicBezTo>
                        <a:lnTo>
                          <a:pt x="0" y="118734"/>
                        </a:lnTo>
                        <a:cubicBezTo>
                          <a:pt x="29478" y="95800"/>
                          <a:pt x="61218" y="75802"/>
                          <a:pt x="94304" y="59228"/>
                        </a:cubicBezTo>
                        <a:cubicBezTo>
                          <a:pt x="126595" y="43083"/>
                          <a:pt x="160598" y="29995"/>
                          <a:pt x="195335" y="20333"/>
                        </a:cubicBezTo>
                        <a:cubicBezTo>
                          <a:pt x="229460" y="10853"/>
                          <a:pt x="264687" y="4615"/>
                          <a:pt x="299974" y="1802"/>
                        </a:cubicBezTo>
                        <a:cubicBezTo>
                          <a:pt x="334956" y="-1011"/>
                          <a:pt x="370366" y="-522"/>
                          <a:pt x="405164" y="3209"/>
                        </a:cubicBezTo>
                        <a:cubicBezTo>
                          <a:pt x="439962" y="7000"/>
                          <a:pt x="474516" y="14095"/>
                          <a:pt x="507785" y="24308"/>
                        </a:cubicBezTo>
                        <a:cubicBezTo>
                          <a:pt x="541360" y="34643"/>
                          <a:pt x="574018" y="48220"/>
                          <a:pt x="604719" y="64671"/>
                        </a:cubicBezTo>
                        <a:cubicBezTo>
                          <a:pt x="636031" y="81489"/>
                          <a:pt x="665692" y="101427"/>
                          <a:pt x="692907" y="124055"/>
                        </a:cubicBezTo>
                        <a:cubicBezTo>
                          <a:pt x="720856" y="147233"/>
                          <a:pt x="746542" y="173469"/>
                          <a:pt x="769231" y="202030"/>
                        </a:cubicBezTo>
                        <a:lnTo>
                          <a:pt x="769231" y="2021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47" name="Graphique 1074">
                    <a:extLst>
                      <a:ext uri="{FF2B5EF4-FFF2-40B4-BE49-F238E27FC236}">
                        <a16:creationId xmlns:a16="http://schemas.microsoft.com/office/drawing/2014/main" id="{851403CF-29D3-4DE7-8860-C7B202FF7E2F}"/>
                      </a:ext>
                    </a:extLst>
                  </p:cNvPr>
                  <p:cNvSpPr/>
                  <p:nvPr/>
                </p:nvSpPr>
                <p:spPr>
                  <a:xfrm>
                    <a:off x="5829233" y="1865689"/>
                    <a:ext cx="701163" cy="147589"/>
                  </a:xfrm>
                  <a:custGeom>
                    <a:avLst/>
                    <a:gdLst>
                      <a:gd name="connsiteX0" fmla="*/ 122 w 701163"/>
                      <a:gd name="connsiteY0" fmla="*/ 147589 h 147589"/>
                      <a:gd name="connsiteX1" fmla="*/ 0 w 701163"/>
                      <a:gd name="connsiteY1" fmla="*/ 147467 h 147589"/>
                      <a:gd name="connsiteX2" fmla="*/ 92958 w 701163"/>
                      <a:gd name="connsiteY2" fmla="*/ 85760 h 147589"/>
                      <a:gd name="connsiteX3" fmla="*/ 190014 w 701163"/>
                      <a:gd name="connsiteY3" fmla="*/ 40565 h 147589"/>
                      <a:gd name="connsiteX4" fmla="*/ 288355 w 701163"/>
                      <a:gd name="connsiteY4" fmla="*/ 12066 h 147589"/>
                      <a:gd name="connsiteX5" fmla="*/ 385227 w 701163"/>
                      <a:gd name="connsiteY5" fmla="*/ 324 h 147589"/>
                      <a:gd name="connsiteX6" fmla="*/ 477757 w 701163"/>
                      <a:gd name="connsiteY6" fmla="*/ 5400 h 147589"/>
                      <a:gd name="connsiteX7" fmla="*/ 563132 w 701163"/>
                      <a:gd name="connsiteY7" fmla="*/ 27416 h 147589"/>
                      <a:gd name="connsiteX8" fmla="*/ 638539 w 701163"/>
                      <a:gd name="connsiteY8" fmla="*/ 66495 h 147589"/>
                      <a:gd name="connsiteX9" fmla="*/ 701163 w 701163"/>
                      <a:gd name="connsiteY9" fmla="*/ 122698 h 147589"/>
                      <a:gd name="connsiteX10" fmla="*/ 701041 w 701163"/>
                      <a:gd name="connsiteY10" fmla="*/ 122821 h 147589"/>
                      <a:gd name="connsiteX11" fmla="*/ 404553 w 701163"/>
                      <a:gd name="connsiteY11" fmla="*/ 140 h 147589"/>
                      <a:gd name="connsiteX12" fmla="*/ 385288 w 701163"/>
                      <a:gd name="connsiteY12" fmla="*/ 507 h 147589"/>
                      <a:gd name="connsiteX13" fmla="*/ 122 w 701163"/>
                      <a:gd name="connsiteY13" fmla="*/ 147589 h 147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01163" h="147589">
                        <a:moveTo>
                          <a:pt x="122" y="147589"/>
                        </a:moveTo>
                        <a:lnTo>
                          <a:pt x="0" y="147467"/>
                        </a:lnTo>
                        <a:cubicBezTo>
                          <a:pt x="29478" y="124533"/>
                          <a:pt x="60729" y="103801"/>
                          <a:pt x="92958" y="85760"/>
                        </a:cubicBezTo>
                        <a:cubicBezTo>
                          <a:pt x="124332" y="68208"/>
                          <a:pt x="156990" y="52980"/>
                          <a:pt x="190014" y="40565"/>
                        </a:cubicBezTo>
                        <a:cubicBezTo>
                          <a:pt x="222427" y="28395"/>
                          <a:pt x="255513" y="18793"/>
                          <a:pt x="288355" y="12066"/>
                        </a:cubicBezTo>
                        <a:cubicBezTo>
                          <a:pt x="320890" y="5400"/>
                          <a:pt x="353487" y="1424"/>
                          <a:pt x="385227" y="324"/>
                        </a:cubicBezTo>
                        <a:cubicBezTo>
                          <a:pt x="416967" y="-777"/>
                          <a:pt x="448096" y="935"/>
                          <a:pt x="477757" y="5400"/>
                        </a:cubicBezTo>
                        <a:cubicBezTo>
                          <a:pt x="507724" y="9925"/>
                          <a:pt x="536407" y="17325"/>
                          <a:pt x="563132" y="27416"/>
                        </a:cubicBezTo>
                        <a:cubicBezTo>
                          <a:pt x="590347" y="37690"/>
                          <a:pt x="615666" y="50839"/>
                          <a:pt x="638539" y="66495"/>
                        </a:cubicBezTo>
                        <a:cubicBezTo>
                          <a:pt x="661962" y="82579"/>
                          <a:pt x="683061" y="101477"/>
                          <a:pt x="701163" y="122698"/>
                        </a:cubicBezTo>
                        <a:lnTo>
                          <a:pt x="701041" y="122821"/>
                        </a:lnTo>
                        <a:cubicBezTo>
                          <a:pt x="633279" y="43317"/>
                          <a:pt x="528518" y="140"/>
                          <a:pt x="404553" y="140"/>
                        </a:cubicBezTo>
                        <a:cubicBezTo>
                          <a:pt x="398192" y="140"/>
                          <a:pt x="391771" y="262"/>
                          <a:pt x="385288" y="507"/>
                        </a:cubicBezTo>
                        <a:cubicBezTo>
                          <a:pt x="252822" y="5155"/>
                          <a:pt x="116076" y="57383"/>
                          <a:pt x="122" y="14758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107" name="Graphique 1074">
                  <a:extLst>
                    <a:ext uri="{FF2B5EF4-FFF2-40B4-BE49-F238E27FC236}">
                      <a16:creationId xmlns:a16="http://schemas.microsoft.com/office/drawing/2014/main" id="{CB0B7019-3488-4CED-B35C-B370BCD9F285}"/>
                    </a:ext>
                  </a:extLst>
                </p:cNvPr>
                <p:cNvGrpSpPr/>
                <p:nvPr/>
              </p:nvGrpSpPr>
              <p:grpSpPr>
                <a:xfrm>
                  <a:off x="5971117" y="1968369"/>
                  <a:ext cx="661412" cy="776834"/>
                  <a:chOff x="5971117" y="1968369"/>
                  <a:chExt cx="661412" cy="776834"/>
                </a:xfrm>
                <a:noFill/>
              </p:grpSpPr>
              <p:sp>
                <p:nvSpPr>
                  <p:cNvPr id="138" name="Graphique 1074">
                    <a:extLst>
                      <a:ext uri="{FF2B5EF4-FFF2-40B4-BE49-F238E27FC236}">
                        <a16:creationId xmlns:a16="http://schemas.microsoft.com/office/drawing/2014/main" id="{A8975255-CD2D-4991-B143-1E6F19A4E874}"/>
                      </a:ext>
                    </a:extLst>
                  </p:cNvPr>
                  <p:cNvSpPr/>
                  <p:nvPr/>
                </p:nvSpPr>
                <p:spPr>
                  <a:xfrm>
                    <a:off x="5971117" y="1968369"/>
                    <a:ext cx="661412" cy="776834"/>
                  </a:xfrm>
                  <a:custGeom>
                    <a:avLst/>
                    <a:gdLst>
                      <a:gd name="connsiteX0" fmla="*/ 439962 w 661412"/>
                      <a:gd name="connsiteY0" fmla="*/ 776835 h 776834"/>
                      <a:gd name="connsiteX1" fmla="*/ 439962 w 661412"/>
                      <a:gd name="connsiteY1" fmla="*/ 776835 h 776834"/>
                      <a:gd name="connsiteX2" fmla="*/ 61 w 661412"/>
                      <a:gd name="connsiteY2" fmla="*/ 240306 h 776834"/>
                      <a:gd name="connsiteX3" fmla="*/ 0 w 661412"/>
                      <a:gd name="connsiteY3" fmla="*/ 240245 h 776834"/>
                      <a:gd name="connsiteX4" fmla="*/ 61 w 661412"/>
                      <a:gd name="connsiteY4" fmla="*/ 240183 h 776834"/>
                      <a:gd name="connsiteX5" fmla="*/ 178884 w 661412"/>
                      <a:gd name="connsiteY5" fmla="*/ 117931 h 776834"/>
                      <a:gd name="connsiteX6" fmla="*/ 343640 w 661412"/>
                      <a:gd name="connsiteY6" fmla="*/ 35797 h 776834"/>
                      <a:gd name="connsiteX7" fmla="*/ 415133 w 661412"/>
                      <a:gd name="connsiteY7" fmla="*/ 11946 h 776834"/>
                      <a:gd name="connsiteX8" fmla="*/ 476351 w 661412"/>
                      <a:gd name="connsiteY8" fmla="*/ 754 h 776834"/>
                      <a:gd name="connsiteX9" fmla="*/ 525093 w 661412"/>
                      <a:gd name="connsiteY9" fmla="*/ 3140 h 776834"/>
                      <a:gd name="connsiteX10" fmla="*/ 559096 w 661412"/>
                      <a:gd name="connsiteY10" fmla="*/ 20019 h 776834"/>
                      <a:gd name="connsiteX11" fmla="*/ 559096 w 661412"/>
                      <a:gd name="connsiteY11" fmla="*/ 20019 h 776834"/>
                      <a:gd name="connsiteX12" fmla="*/ 613770 w 661412"/>
                      <a:gd name="connsiteY12" fmla="*/ 111326 h 776834"/>
                      <a:gd name="connsiteX13" fmla="*/ 647590 w 661412"/>
                      <a:gd name="connsiteY13" fmla="*/ 209666 h 776834"/>
                      <a:gd name="connsiteX14" fmla="*/ 661106 w 661412"/>
                      <a:gd name="connsiteY14" fmla="*/ 311982 h 776834"/>
                      <a:gd name="connsiteX15" fmla="*/ 654745 w 661412"/>
                      <a:gd name="connsiteY15" fmla="*/ 415214 h 776834"/>
                      <a:gd name="connsiteX16" fmla="*/ 628937 w 661412"/>
                      <a:gd name="connsiteY16" fmla="*/ 516368 h 776834"/>
                      <a:gd name="connsiteX17" fmla="*/ 584231 w 661412"/>
                      <a:gd name="connsiteY17" fmla="*/ 612384 h 776834"/>
                      <a:gd name="connsiteX18" fmla="*/ 521056 w 661412"/>
                      <a:gd name="connsiteY18" fmla="*/ 700205 h 776834"/>
                      <a:gd name="connsiteX19" fmla="*/ 439962 w 661412"/>
                      <a:gd name="connsiteY19" fmla="*/ 776835 h 776834"/>
                      <a:gd name="connsiteX20" fmla="*/ 439962 w 661412"/>
                      <a:gd name="connsiteY20" fmla="*/ 776835 h 776834"/>
                      <a:gd name="connsiteX21" fmla="*/ 245 w 661412"/>
                      <a:gd name="connsiteY21" fmla="*/ 240245 h 776834"/>
                      <a:gd name="connsiteX22" fmla="*/ 439962 w 661412"/>
                      <a:gd name="connsiteY22" fmla="*/ 776590 h 776834"/>
                      <a:gd name="connsiteX23" fmla="*/ 559035 w 661412"/>
                      <a:gd name="connsiteY23" fmla="*/ 20080 h 776834"/>
                      <a:gd name="connsiteX24" fmla="*/ 476412 w 661412"/>
                      <a:gd name="connsiteY24" fmla="*/ 877 h 776834"/>
                      <a:gd name="connsiteX25" fmla="*/ 343702 w 661412"/>
                      <a:gd name="connsiteY25" fmla="*/ 35858 h 776834"/>
                      <a:gd name="connsiteX26" fmla="*/ 245 w 661412"/>
                      <a:gd name="connsiteY26" fmla="*/ 240245 h 776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12" h="776834">
                        <a:moveTo>
                          <a:pt x="439962" y="776835"/>
                        </a:moveTo>
                        <a:lnTo>
                          <a:pt x="439962" y="776835"/>
                        </a:lnTo>
                        <a:cubicBezTo>
                          <a:pt x="371100" y="711947"/>
                          <a:pt x="173808" y="471295"/>
                          <a:pt x="61" y="240306"/>
                        </a:cubicBezTo>
                        <a:lnTo>
                          <a:pt x="0" y="240245"/>
                        </a:lnTo>
                        <a:lnTo>
                          <a:pt x="61" y="240183"/>
                        </a:lnTo>
                        <a:cubicBezTo>
                          <a:pt x="58649" y="194560"/>
                          <a:pt x="118828" y="153463"/>
                          <a:pt x="178884" y="117931"/>
                        </a:cubicBezTo>
                        <a:cubicBezTo>
                          <a:pt x="236860" y="83622"/>
                          <a:pt x="292330" y="55979"/>
                          <a:pt x="343640" y="35797"/>
                        </a:cubicBezTo>
                        <a:cubicBezTo>
                          <a:pt x="368959" y="25829"/>
                          <a:pt x="392994" y="17817"/>
                          <a:pt x="415133" y="11946"/>
                        </a:cubicBezTo>
                        <a:cubicBezTo>
                          <a:pt x="437516" y="6014"/>
                          <a:pt x="458065" y="2283"/>
                          <a:pt x="476351" y="754"/>
                        </a:cubicBezTo>
                        <a:cubicBezTo>
                          <a:pt x="494942" y="-775"/>
                          <a:pt x="511394" y="21"/>
                          <a:pt x="525093" y="3140"/>
                        </a:cubicBezTo>
                        <a:cubicBezTo>
                          <a:pt x="539159" y="6320"/>
                          <a:pt x="550595" y="12007"/>
                          <a:pt x="559096" y="20019"/>
                        </a:cubicBezTo>
                        <a:lnTo>
                          <a:pt x="559096" y="20019"/>
                        </a:lnTo>
                        <a:cubicBezTo>
                          <a:pt x="580501" y="48457"/>
                          <a:pt x="598848" y="79157"/>
                          <a:pt x="613770" y="111326"/>
                        </a:cubicBezTo>
                        <a:cubicBezTo>
                          <a:pt x="628325" y="142638"/>
                          <a:pt x="639701" y="175724"/>
                          <a:pt x="647590" y="209666"/>
                        </a:cubicBezTo>
                        <a:cubicBezTo>
                          <a:pt x="655357" y="242936"/>
                          <a:pt x="659944" y="277367"/>
                          <a:pt x="661106" y="311982"/>
                        </a:cubicBezTo>
                        <a:cubicBezTo>
                          <a:pt x="662268" y="346229"/>
                          <a:pt x="660127" y="380967"/>
                          <a:pt x="654745" y="415214"/>
                        </a:cubicBezTo>
                        <a:cubicBezTo>
                          <a:pt x="649363" y="449462"/>
                          <a:pt x="640679" y="483465"/>
                          <a:pt x="628937" y="516368"/>
                        </a:cubicBezTo>
                        <a:cubicBezTo>
                          <a:pt x="617073" y="549576"/>
                          <a:pt x="602089" y="581867"/>
                          <a:pt x="584231" y="612384"/>
                        </a:cubicBezTo>
                        <a:cubicBezTo>
                          <a:pt x="566068" y="643452"/>
                          <a:pt x="544846" y="672991"/>
                          <a:pt x="521056" y="700205"/>
                        </a:cubicBezTo>
                        <a:cubicBezTo>
                          <a:pt x="496777" y="728093"/>
                          <a:pt x="469501" y="753840"/>
                          <a:pt x="439962" y="776835"/>
                        </a:cubicBezTo>
                        <a:lnTo>
                          <a:pt x="439962" y="776835"/>
                        </a:lnTo>
                        <a:close/>
                        <a:moveTo>
                          <a:pt x="245" y="240245"/>
                        </a:moveTo>
                        <a:cubicBezTo>
                          <a:pt x="173930" y="471173"/>
                          <a:pt x="371161" y="711703"/>
                          <a:pt x="439962" y="776590"/>
                        </a:cubicBezTo>
                        <a:cubicBezTo>
                          <a:pt x="679330" y="590368"/>
                          <a:pt x="732720" y="251008"/>
                          <a:pt x="559035" y="20080"/>
                        </a:cubicBezTo>
                        <a:cubicBezTo>
                          <a:pt x="542217" y="4240"/>
                          <a:pt x="514390" y="-2242"/>
                          <a:pt x="476412" y="877"/>
                        </a:cubicBezTo>
                        <a:cubicBezTo>
                          <a:pt x="439718" y="3873"/>
                          <a:pt x="395073" y="15677"/>
                          <a:pt x="343702" y="35858"/>
                        </a:cubicBezTo>
                        <a:cubicBezTo>
                          <a:pt x="238206" y="77506"/>
                          <a:pt x="116198" y="150038"/>
                          <a:pt x="245" y="240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39" name="Graphique 1074">
                    <a:extLst>
                      <a:ext uri="{FF2B5EF4-FFF2-40B4-BE49-F238E27FC236}">
                        <a16:creationId xmlns:a16="http://schemas.microsoft.com/office/drawing/2014/main" id="{5C8BA482-8E2B-463A-95CF-6C04ADE36790}"/>
                      </a:ext>
                    </a:extLst>
                  </p:cNvPr>
                  <p:cNvSpPr/>
                  <p:nvPr/>
                </p:nvSpPr>
                <p:spPr>
                  <a:xfrm>
                    <a:off x="6407899" y="1975117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40" name="Graphique 1074">
                    <a:extLst>
                      <a:ext uri="{FF2B5EF4-FFF2-40B4-BE49-F238E27FC236}">
                        <a16:creationId xmlns:a16="http://schemas.microsoft.com/office/drawing/2014/main" id="{B89BB446-3B7B-4D0E-8AC9-A746AEFB89FE}"/>
                      </a:ext>
                    </a:extLst>
                  </p:cNvPr>
                  <p:cNvSpPr/>
                  <p:nvPr/>
                </p:nvSpPr>
                <p:spPr>
                  <a:xfrm>
                    <a:off x="6207427" y="205407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427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41" name="Graphique 1074">
                    <a:extLst>
                      <a:ext uri="{FF2B5EF4-FFF2-40B4-BE49-F238E27FC236}">
                        <a16:creationId xmlns:a16="http://schemas.microsoft.com/office/drawing/2014/main" id="{3FF398C7-E4C3-4D4D-94AE-5D80B87A26D9}"/>
                      </a:ext>
                    </a:extLst>
                  </p:cNvPr>
                  <p:cNvSpPr/>
                  <p:nvPr/>
                </p:nvSpPr>
                <p:spPr>
                  <a:xfrm>
                    <a:off x="6147249" y="1988388"/>
                    <a:ext cx="386017" cy="447729"/>
                  </a:xfrm>
                  <a:custGeom>
                    <a:avLst/>
                    <a:gdLst>
                      <a:gd name="connsiteX0" fmla="*/ 122 w 386017"/>
                      <a:gd name="connsiteY0" fmla="*/ 447729 h 447729"/>
                      <a:gd name="connsiteX1" fmla="*/ 0 w 386017"/>
                      <a:gd name="connsiteY1" fmla="*/ 447607 h 447729"/>
                      <a:gd name="connsiteX2" fmla="*/ 291963 w 386017"/>
                      <a:gd name="connsiteY2" fmla="*/ 176621 h 447729"/>
                      <a:gd name="connsiteX3" fmla="*/ 368715 w 386017"/>
                      <a:gd name="connsiteY3" fmla="*/ 69352 h 447729"/>
                      <a:gd name="connsiteX4" fmla="*/ 384371 w 386017"/>
                      <a:gd name="connsiteY4" fmla="*/ 29050 h 447729"/>
                      <a:gd name="connsiteX5" fmla="*/ 382842 w 386017"/>
                      <a:gd name="connsiteY5" fmla="*/ 61 h 447729"/>
                      <a:gd name="connsiteX6" fmla="*/ 382964 w 386017"/>
                      <a:gd name="connsiteY6" fmla="*/ 0 h 447729"/>
                      <a:gd name="connsiteX7" fmla="*/ 384493 w 386017"/>
                      <a:gd name="connsiteY7" fmla="*/ 29050 h 447729"/>
                      <a:gd name="connsiteX8" fmla="*/ 368837 w 386017"/>
                      <a:gd name="connsiteY8" fmla="*/ 69352 h 447729"/>
                      <a:gd name="connsiteX9" fmla="*/ 292085 w 386017"/>
                      <a:gd name="connsiteY9" fmla="*/ 176682 h 447729"/>
                      <a:gd name="connsiteX10" fmla="*/ 165062 w 386017"/>
                      <a:gd name="connsiteY10" fmla="*/ 307619 h 447729"/>
                      <a:gd name="connsiteX11" fmla="*/ 122 w 386017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17" h="447729">
                        <a:moveTo>
                          <a:pt x="122" y="447729"/>
                        </a:moveTo>
                        <a:lnTo>
                          <a:pt x="0" y="447607"/>
                        </a:lnTo>
                        <a:cubicBezTo>
                          <a:pt x="115953" y="357401"/>
                          <a:pt x="219675" y="261140"/>
                          <a:pt x="291963" y="176621"/>
                        </a:cubicBezTo>
                        <a:cubicBezTo>
                          <a:pt x="327128" y="135524"/>
                          <a:pt x="352936" y="99441"/>
                          <a:pt x="368715" y="69352"/>
                        </a:cubicBezTo>
                        <a:cubicBezTo>
                          <a:pt x="376726" y="54124"/>
                          <a:pt x="381986" y="40547"/>
                          <a:pt x="384371" y="29050"/>
                        </a:cubicBezTo>
                        <a:cubicBezTo>
                          <a:pt x="386817" y="17246"/>
                          <a:pt x="386328" y="7522"/>
                          <a:pt x="382842" y="61"/>
                        </a:cubicBezTo>
                        <a:lnTo>
                          <a:pt x="382964" y="0"/>
                        </a:lnTo>
                        <a:cubicBezTo>
                          <a:pt x="386450" y="7461"/>
                          <a:pt x="386939" y="17246"/>
                          <a:pt x="384493" y="29050"/>
                        </a:cubicBezTo>
                        <a:cubicBezTo>
                          <a:pt x="382108" y="40547"/>
                          <a:pt x="376787" y="54124"/>
                          <a:pt x="368837" y="69352"/>
                        </a:cubicBezTo>
                        <a:cubicBezTo>
                          <a:pt x="353059" y="99441"/>
                          <a:pt x="327250" y="135585"/>
                          <a:pt x="292085" y="176682"/>
                        </a:cubicBezTo>
                        <a:cubicBezTo>
                          <a:pt x="256920" y="217780"/>
                          <a:pt x="214171" y="261812"/>
                          <a:pt x="165062" y="307619"/>
                        </a:cubicBezTo>
                        <a:cubicBezTo>
                          <a:pt x="114241" y="355016"/>
                          <a:pt x="58772" y="402167"/>
                          <a:pt x="122" y="44772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42" name="Graphique 1074">
                    <a:extLst>
                      <a:ext uri="{FF2B5EF4-FFF2-40B4-BE49-F238E27FC236}">
                        <a16:creationId xmlns:a16="http://schemas.microsoft.com/office/drawing/2014/main" id="{BE1F2E88-5AA3-4FAB-9E06-0358E2354893}"/>
                      </a:ext>
                    </a:extLst>
                  </p:cNvPr>
                  <p:cNvSpPr/>
                  <p:nvPr/>
                </p:nvSpPr>
                <p:spPr>
                  <a:xfrm>
                    <a:off x="6305034" y="1988388"/>
                    <a:ext cx="273028" cy="640189"/>
                  </a:xfrm>
                  <a:custGeom>
                    <a:avLst/>
                    <a:gdLst>
                      <a:gd name="connsiteX0" fmla="*/ 122 w 273028"/>
                      <a:gd name="connsiteY0" fmla="*/ 640190 h 640189"/>
                      <a:gd name="connsiteX1" fmla="*/ 0 w 273028"/>
                      <a:gd name="connsiteY1" fmla="*/ 640068 h 640189"/>
                      <a:gd name="connsiteX2" fmla="*/ 245728 w 273028"/>
                      <a:gd name="connsiteY2" fmla="*/ 312695 h 640189"/>
                      <a:gd name="connsiteX3" fmla="*/ 225057 w 273028"/>
                      <a:gd name="connsiteY3" fmla="*/ 61 h 640189"/>
                      <a:gd name="connsiteX4" fmla="*/ 225179 w 273028"/>
                      <a:gd name="connsiteY4" fmla="*/ 0 h 640189"/>
                      <a:gd name="connsiteX5" fmla="*/ 258510 w 273028"/>
                      <a:gd name="connsiteY5" fmla="*/ 67823 h 640189"/>
                      <a:gd name="connsiteX6" fmla="*/ 272454 w 273028"/>
                      <a:gd name="connsiteY6" fmla="*/ 144269 h 640189"/>
                      <a:gd name="connsiteX7" fmla="*/ 267928 w 273028"/>
                      <a:gd name="connsiteY7" fmla="*/ 226770 h 640189"/>
                      <a:gd name="connsiteX8" fmla="*/ 245851 w 273028"/>
                      <a:gd name="connsiteY8" fmla="*/ 312756 h 640189"/>
                      <a:gd name="connsiteX9" fmla="*/ 207138 w 273028"/>
                      <a:gd name="connsiteY9" fmla="*/ 399660 h 640189"/>
                      <a:gd name="connsiteX10" fmla="*/ 152647 w 273028"/>
                      <a:gd name="connsiteY10" fmla="*/ 484913 h 640189"/>
                      <a:gd name="connsiteX11" fmla="*/ 83296 w 273028"/>
                      <a:gd name="connsiteY11" fmla="*/ 565946 h 640189"/>
                      <a:gd name="connsiteX12" fmla="*/ 122 w 273028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028" h="640189">
                        <a:moveTo>
                          <a:pt x="122" y="640190"/>
                        </a:moveTo>
                        <a:lnTo>
                          <a:pt x="0" y="640068"/>
                        </a:lnTo>
                        <a:cubicBezTo>
                          <a:pt x="115953" y="549861"/>
                          <a:pt x="203224" y="433602"/>
                          <a:pt x="245728" y="312695"/>
                        </a:cubicBezTo>
                        <a:cubicBezTo>
                          <a:pt x="288232" y="191849"/>
                          <a:pt x="280893" y="80788"/>
                          <a:pt x="225057" y="61"/>
                        </a:cubicBezTo>
                        <a:lnTo>
                          <a:pt x="225179" y="0"/>
                        </a:lnTo>
                        <a:cubicBezTo>
                          <a:pt x="239368" y="20549"/>
                          <a:pt x="250560" y="43360"/>
                          <a:pt x="258510" y="67823"/>
                        </a:cubicBezTo>
                        <a:cubicBezTo>
                          <a:pt x="266216" y="91674"/>
                          <a:pt x="270925" y="117421"/>
                          <a:pt x="272454" y="144269"/>
                        </a:cubicBezTo>
                        <a:cubicBezTo>
                          <a:pt x="273983" y="170628"/>
                          <a:pt x="272454" y="198393"/>
                          <a:pt x="267928" y="226770"/>
                        </a:cubicBezTo>
                        <a:cubicBezTo>
                          <a:pt x="263464" y="254841"/>
                          <a:pt x="256064" y="283829"/>
                          <a:pt x="245851" y="312756"/>
                        </a:cubicBezTo>
                        <a:cubicBezTo>
                          <a:pt x="235637" y="341745"/>
                          <a:pt x="222611" y="370977"/>
                          <a:pt x="207138" y="399660"/>
                        </a:cubicBezTo>
                        <a:cubicBezTo>
                          <a:pt x="191482" y="428648"/>
                          <a:pt x="173135" y="457331"/>
                          <a:pt x="152647" y="484913"/>
                        </a:cubicBezTo>
                        <a:cubicBezTo>
                          <a:pt x="131793" y="513045"/>
                          <a:pt x="108431" y="540260"/>
                          <a:pt x="83296" y="565946"/>
                        </a:cubicBezTo>
                        <a:cubicBezTo>
                          <a:pt x="57610" y="592304"/>
                          <a:pt x="29600" y="617317"/>
                          <a:pt x="122" y="64019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108" name="Graphique 1074">
                  <a:extLst>
                    <a:ext uri="{FF2B5EF4-FFF2-40B4-BE49-F238E27FC236}">
                      <a16:creationId xmlns:a16="http://schemas.microsoft.com/office/drawing/2014/main" id="{2E43BCDA-3A8C-424E-81AC-98861470A510}"/>
                    </a:ext>
                  </a:extLst>
                </p:cNvPr>
                <p:cNvGrpSpPr/>
                <p:nvPr/>
              </p:nvGrpSpPr>
              <p:grpSpPr>
                <a:xfrm>
                  <a:off x="6220576" y="1988388"/>
                  <a:ext cx="423978" cy="773083"/>
                  <a:chOff x="6220576" y="1988388"/>
                  <a:chExt cx="423978" cy="773083"/>
                </a:xfrm>
                <a:noFill/>
              </p:grpSpPr>
              <p:sp>
                <p:nvSpPr>
                  <p:cNvPr id="133" name="Graphique 1074">
                    <a:extLst>
                      <a:ext uri="{FF2B5EF4-FFF2-40B4-BE49-F238E27FC236}">
                        <a16:creationId xmlns:a16="http://schemas.microsoft.com/office/drawing/2014/main" id="{7CA927B7-6DD7-45E4-B5B0-D929C5197ED2}"/>
                      </a:ext>
                    </a:extLst>
                  </p:cNvPr>
                  <p:cNvSpPr/>
                  <p:nvPr/>
                </p:nvSpPr>
                <p:spPr>
                  <a:xfrm>
                    <a:off x="6220576" y="1988388"/>
                    <a:ext cx="411892" cy="773083"/>
                  </a:xfrm>
                  <a:custGeom>
                    <a:avLst/>
                    <a:gdLst>
                      <a:gd name="connsiteX0" fmla="*/ 212642 w 411892"/>
                      <a:gd name="connsiteY0" fmla="*/ 773084 h 773083"/>
                      <a:gd name="connsiteX1" fmla="*/ 190442 w 411892"/>
                      <a:gd name="connsiteY1" fmla="*/ 756755 h 773083"/>
                      <a:gd name="connsiteX2" fmla="*/ 190381 w 411892"/>
                      <a:gd name="connsiteY2" fmla="*/ 756694 h 773083"/>
                      <a:gd name="connsiteX3" fmla="*/ 190442 w 411892"/>
                      <a:gd name="connsiteY3" fmla="*/ 756633 h 773083"/>
                      <a:gd name="connsiteX4" fmla="*/ 203652 w 411892"/>
                      <a:gd name="connsiteY4" fmla="*/ 746052 h 773083"/>
                      <a:gd name="connsiteX5" fmla="*/ 162555 w 411892"/>
                      <a:gd name="connsiteY5" fmla="*/ 680859 h 773083"/>
                      <a:gd name="connsiteX6" fmla="*/ 61 w 411892"/>
                      <a:gd name="connsiteY6" fmla="*/ 455496 h 773083"/>
                      <a:gd name="connsiteX7" fmla="*/ 0 w 411892"/>
                      <a:gd name="connsiteY7" fmla="*/ 455435 h 773083"/>
                      <a:gd name="connsiteX8" fmla="*/ 61 w 411892"/>
                      <a:gd name="connsiteY8" fmla="*/ 455374 h 773083"/>
                      <a:gd name="connsiteX9" fmla="*/ 234965 w 411892"/>
                      <a:gd name="connsiteY9" fmla="*/ 230011 h 773083"/>
                      <a:gd name="connsiteX10" fmla="*/ 301503 w 411892"/>
                      <a:gd name="connsiteY10" fmla="*/ 130509 h 773083"/>
                      <a:gd name="connsiteX11" fmla="*/ 327006 w 411892"/>
                      <a:gd name="connsiteY11" fmla="*/ 50332 h 773083"/>
                      <a:gd name="connsiteX12" fmla="*/ 321257 w 411892"/>
                      <a:gd name="connsiteY12" fmla="*/ 16451 h 773083"/>
                      <a:gd name="connsiteX13" fmla="*/ 309454 w 411892"/>
                      <a:gd name="connsiteY13" fmla="*/ 122 h 773083"/>
                      <a:gd name="connsiteX14" fmla="*/ 309576 w 411892"/>
                      <a:gd name="connsiteY14" fmla="*/ 0 h 773083"/>
                      <a:gd name="connsiteX15" fmla="*/ 321379 w 411892"/>
                      <a:gd name="connsiteY15" fmla="*/ 16390 h 773083"/>
                      <a:gd name="connsiteX16" fmla="*/ 364250 w 411892"/>
                      <a:gd name="connsiteY16" fmla="*/ 91307 h 773083"/>
                      <a:gd name="connsiteX17" fmla="*/ 398070 w 411892"/>
                      <a:gd name="connsiteY17" fmla="*/ 189647 h 773083"/>
                      <a:gd name="connsiteX18" fmla="*/ 411586 w 411892"/>
                      <a:gd name="connsiteY18" fmla="*/ 291963 h 773083"/>
                      <a:gd name="connsiteX19" fmla="*/ 405225 w 411892"/>
                      <a:gd name="connsiteY19" fmla="*/ 395196 h 773083"/>
                      <a:gd name="connsiteX20" fmla="*/ 379417 w 411892"/>
                      <a:gd name="connsiteY20" fmla="*/ 496349 h 773083"/>
                      <a:gd name="connsiteX21" fmla="*/ 334711 w 411892"/>
                      <a:gd name="connsiteY21" fmla="*/ 592365 h 773083"/>
                      <a:gd name="connsiteX22" fmla="*/ 271536 w 411892"/>
                      <a:gd name="connsiteY22" fmla="*/ 680187 h 773083"/>
                      <a:gd name="connsiteX23" fmla="*/ 203775 w 411892"/>
                      <a:gd name="connsiteY23" fmla="*/ 746052 h 773083"/>
                      <a:gd name="connsiteX24" fmla="*/ 213682 w 411892"/>
                      <a:gd name="connsiteY24" fmla="*/ 772656 h 773083"/>
                      <a:gd name="connsiteX25" fmla="*/ 212642 w 411892"/>
                      <a:gd name="connsiteY25" fmla="*/ 773084 h 773083"/>
                      <a:gd name="connsiteX26" fmla="*/ 190687 w 411892"/>
                      <a:gd name="connsiteY26" fmla="*/ 756694 h 773083"/>
                      <a:gd name="connsiteX27" fmla="*/ 212642 w 411892"/>
                      <a:gd name="connsiteY27" fmla="*/ 772900 h 773083"/>
                      <a:gd name="connsiteX28" fmla="*/ 213804 w 411892"/>
                      <a:gd name="connsiteY28" fmla="*/ 772533 h 773083"/>
                      <a:gd name="connsiteX29" fmla="*/ 203836 w 411892"/>
                      <a:gd name="connsiteY29" fmla="*/ 746175 h 773083"/>
                      <a:gd name="connsiteX30" fmla="*/ 190687 w 411892"/>
                      <a:gd name="connsiteY30" fmla="*/ 756694 h 773083"/>
                      <a:gd name="connsiteX31" fmla="*/ 306 w 411892"/>
                      <a:gd name="connsiteY31" fmla="*/ 455374 h 773083"/>
                      <a:gd name="connsiteX32" fmla="*/ 203836 w 411892"/>
                      <a:gd name="connsiteY32" fmla="*/ 745869 h 773083"/>
                      <a:gd name="connsiteX33" fmla="*/ 321869 w 411892"/>
                      <a:gd name="connsiteY33" fmla="*/ 17185 h 773083"/>
                      <a:gd name="connsiteX34" fmla="*/ 327312 w 411892"/>
                      <a:gd name="connsiteY34" fmla="*/ 50332 h 773083"/>
                      <a:gd name="connsiteX35" fmla="*/ 301809 w 411892"/>
                      <a:gd name="connsiteY35" fmla="*/ 130570 h 773083"/>
                      <a:gd name="connsiteX36" fmla="*/ 235209 w 411892"/>
                      <a:gd name="connsiteY36" fmla="*/ 230072 h 773083"/>
                      <a:gd name="connsiteX37" fmla="*/ 132955 w 411892"/>
                      <a:gd name="connsiteY37" fmla="*/ 340949 h 773083"/>
                      <a:gd name="connsiteX38" fmla="*/ 306 w 411892"/>
                      <a:gd name="connsiteY38" fmla="*/ 455374 h 773083"/>
                      <a:gd name="connsiteX39" fmla="*/ 310310 w 411892"/>
                      <a:gd name="connsiteY39" fmla="*/ 795 h 773083"/>
                      <a:gd name="connsiteX40" fmla="*/ 321012 w 411892"/>
                      <a:gd name="connsiteY40" fmla="*/ 15595 h 773083"/>
                      <a:gd name="connsiteX41" fmla="*/ 310310 w 411892"/>
                      <a:gd name="connsiteY41" fmla="*/ 795 h 773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411892" h="773083">
                        <a:moveTo>
                          <a:pt x="212642" y="773084"/>
                        </a:moveTo>
                        <a:cubicBezTo>
                          <a:pt x="209401" y="773084"/>
                          <a:pt x="202001" y="767641"/>
                          <a:pt x="190442" y="756755"/>
                        </a:cubicBezTo>
                        <a:lnTo>
                          <a:pt x="190381" y="756694"/>
                        </a:lnTo>
                        <a:lnTo>
                          <a:pt x="190442" y="756633"/>
                        </a:lnTo>
                        <a:cubicBezTo>
                          <a:pt x="194907" y="753147"/>
                          <a:pt x="199310" y="749600"/>
                          <a:pt x="203652" y="746052"/>
                        </a:cubicBezTo>
                        <a:cubicBezTo>
                          <a:pt x="194968" y="730519"/>
                          <a:pt x="181147" y="708502"/>
                          <a:pt x="162555" y="680859"/>
                        </a:cubicBezTo>
                        <a:cubicBezTo>
                          <a:pt x="124026" y="623494"/>
                          <a:pt x="67884" y="545580"/>
                          <a:pt x="61" y="455496"/>
                        </a:cubicBezTo>
                        <a:lnTo>
                          <a:pt x="0" y="455435"/>
                        </a:lnTo>
                        <a:lnTo>
                          <a:pt x="61" y="455374"/>
                        </a:lnTo>
                        <a:cubicBezTo>
                          <a:pt x="94487" y="381925"/>
                          <a:pt x="175765" y="304011"/>
                          <a:pt x="234965" y="230011"/>
                        </a:cubicBezTo>
                        <a:cubicBezTo>
                          <a:pt x="263464" y="194418"/>
                          <a:pt x="285847" y="160965"/>
                          <a:pt x="301503" y="130509"/>
                        </a:cubicBezTo>
                        <a:cubicBezTo>
                          <a:pt x="317343" y="99686"/>
                          <a:pt x="325966" y="72715"/>
                          <a:pt x="327006" y="50332"/>
                        </a:cubicBezTo>
                        <a:cubicBezTo>
                          <a:pt x="327617" y="37367"/>
                          <a:pt x="325660" y="25992"/>
                          <a:pt x="321257" y="16451"/>
                        </a:cubicBezTo>
                        <a:cubicBezTo>
                          <a:pt x="317465" y="10947"/>
                          <a:pt x="313490" y="5504"/>
                          <a:pt x="309454" y="122"/>
                        </a:cubicBezTo>
                        <a:lnTo>
                          <a:pt x="309576" y="0"/>
                        </a:lnTo>
                        <a:cubicBezTo>
                          <a:pt x="314591" y="4709"/>
                          <a:pt x="318505" y="10152"/>
                          <a:pt x="321379" y="16390"/>
                        </a:cubicBezTo>
                        <a:cubicBezTo>
                          <a:pt x="337769" y="40119"/>
                          <a:pt x="352141" y="65254"/>
                          <a:pt x="364250" y="91307"/>
                        </a:cubicBezTo>
                        <a:cubicBezTo>
                          <a:pt x="378806" y="122620"/>
                          <a:pt x="390181" y="155705"/>
                          <a:pt x="398070" y="189647"/>
                        </a:cubicBezTo>
                        <a:cubicBezTo>
                          <a:pt x="405837" y="222917"/>
                          <a:pt x="410424" y="257348"/>
                          <a:pt x="411586" y="291963"/>
                        </a:cubicBezTo>
                        <a:cubicBezTo>
                          <a:pt x="412748" y="326211"/>
                          <a:pt x="410607" y="360948"/>
                          <a:pt x="405225" y="395196"/>
                        </a:cubicBezTo>
                        <a:cubicBezTo>
                          <a:pt x="399844" y="429443"/>
                          <a:pt x="391159" y="463447"/>
                          <a:pt x="379417" y="496349"/>
                        </a:cubicBezTo>
                        <a:cubicBezTo>
                          <a:pt x="367553" y="529557"/>
                          <a:pt x="352569" y="561848"/>
                          <a:pt x="334711" y="592365"/>
                        </a:cubicBezTo>
                        <a:cubicBezTo>
                          <a:pt x="316548" y="623433"/>
                          <a:pt x="295326" y="652972"/>
                          <a:pt x="271536" y="680187"/>
                        </a:cubicBezTo>
                        <a:cubicBezTo>
                          <a:pt x="250927" y="703854"/>
                          <a:pt x="228176" y="725932"/>
                          <a:pt x="203775" y="746052"/>
                        </a:cubicBezTo>
                        <a:cubicBezTo>
                          <a:pt x="212398" y="761525"/>
                          <a:pt x="215884" y="770699"/>
                          <a:pt x="213682" y="772656"/>
                        </a:cubicBezTo>
                        <a:cubicBezTo>
                          <a:pt x="213560" y="772900"/>
                          <a:pt x="213132" y="773084"/>
                          <a:pt x="212642" y="773084"/>
                        </a:cubicBezTo>
                        <a:close/>
                        <a:moveTo>
                          <a:pt x="190687" y="756694"/>
                        </a:moveTo>
                        <a:cubicBezTo>
                          <a:pt x="202123" y="767457"/>
                          <a:pt x="209523" y="772900"/>
                          <a:pt x="212642" y="772900"/>
                        </a:cubicBezTo>
                        <a:cubicBezTo>
                          <a:pt x="213132" y="772900"/>
                          <a:pt x="213499" y="772778"/>
                          <a:pt x="213804" y="772533"/>
                        </a:cubicBezTo>
                        <a:cubicBezTo>
                          <a:pt x="215884" y="770637"/>
                          <a:pt x="212459" y="761586"/>
                          <a:pt x="203836" y="746175"/>
                        </a:cubicBezTo>
                        <a:cubicBezTo>
                          <a:pt x="199494" y="749722"/>
                          <a:pt x="195090" y="753269"/>
                          <a:pt x="190687" y="756694"/>
                        </a:cubicBezTo>
                        <a:close/>
                        <a:moveTo>
                          <a:pt x="306" y="455374"/>
                        </a:moveTo>
                        <a:cubicBezTo>
                          <a:pt x="103294" y="592304"/>
                          <a:pt x="177416" y="698411"/>
                          <a:pt x="203836" y="745869"/>
                        </a:cubicBezTo>
                        <a:cubicBezTo>
                          <a:pt x="426141" y="562276"/>
                          <a:pt x="477513" y="243037"/>
                          <a:pt x="321869" y="17185"/>
                        </a:cubicBezTo>
                        <a:cubicBezTo>
                          <a:pt x="326088" y="26603"/>
                          <a:pt x="327862" y="37673"/>
                          <a:pt x="327312" y="50332"/>
                        </a:cubicBezTo>
                        <a:cubicBezTo>
                          <a:pt x="326272" y="72777"/>
                          <a:pt x="317649" y="99747"/>
                          <a:pt x="301809" y="130570"/>
                        </a:cubicBezTo>
                        <a:cubicBezTo>
                          <a:pt x="286153" y="161026"/>
                          <a:pt x="263770" y="194479"/>
                          <a:pt x="235209" y="230072"/>
                        </a:cubicBezTo>
                        <a:cubicBezTo>
                          <a:pt x="206404" y="266093"/>
                          <a:pt x="171973" y="303399"/>
                          <a:pt x="132955" y="340949"/>
                        </a:cubicBezTo>
                        <a:cubicBezTo>
                          <a:pt x="92591" y="379845"/>
                          <a:pt x="47947" y="418374"/>
                          <a:pt x="306" y="455374"/>
                        </a:cubicBezTo>
                        <a:close/>
                        <a:moveTo>
                          <a:pt x="310310" y="795"/>
                        </a:moveTo>
                        <a:cubicBezTo>
                          <a:pt x="313979" y="5688"/>
                          <a:pt x="317526" y="10580"/>
                          <a:pt x="321012" y="15595"/>
                        </a:cubicBezTo>
                        <a:cubicBezTo>
                          <a:pt x="318260" y="10030"/>
                          <a:pt x="314713" y="5076"/>
                          <a:pt x="310310" y="79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34" name="Graphique 1074">
                    <a:extLst>
                      <a:ext uri="{FF2B5EF4-FFF2-40B4-BE49-F238E27FC236}">
                        <a16:creationId xmlns:a16="http://schemas.microsoft.com/office/drawing/2014/main" id="{1A346F41-CEF6-4CB3-9652-7B152787DEAE}"/>
                      </a:ext>
                    </a:extLst>
                  </p:cNvPr>
                  <p:cNvSpPr/>
                  <p:nvPr/>
                </p:nvSpPr>
                <p:spPr>
                  <a:xfrm>
                    <a:off x="6533883" y="2093822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353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35" name="Graphique 1074">
                    <a:extLst>
                      <a:ext uri="{FF2B5EF4-FFF2-40B4-BE49-F238E27FC236}">
                        <a16:creationId xmlns:a16="http://schemas.microsoft.com/office/drawing/2014/main" id="{C113DE4D-D64B-45D6-9E39-A57571FDB7D4}"/>
                      </a:ext>
                    </a:extLst>
                  </p:cNvPr>
                  <p:cNvSpPr/>
                  <p:nvPr/>
                </p:nvSpPr>
                <p:spPr>
                  <a:xfrm>
                    <a:off x="6422883" y="2257233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27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36" name="Graphique 1074">
                    <a:extLst>
                      <a:ext uri="{FF2B5EF4-FFF2-40B4-BE49-F238E27FC236}">
                        <a16:creationId xmlns:a16="http://schemas.microsoft.com/office/drawing/2014/main" id="{A22371B4-2EF9-4B04-8AF4-2E9D26A4AC15}"/>
                      </a:ext>
                    </a:extLst>
                  </p:cNvPr>
                  <p:cNvSpPr/>
                  <p:nvPr/>
                </p:nvSpPr>
                <p:spPr>
                  <a:xfrm>
                    <a:off x="6431017" y="1988388"/>
                    <a:ext cx="213537" cy="758895"/>
                  </a:xfrm>
                  <a:custGeom>
                    <a:avLst/>
                    <a:gdLst>
                      <a:gd name="connsiteX0" fmla="*/ 122 w 213537"/>
                      <a:gd name="connsiteY0" fmla="*/ 758895 h 758895"/>
                      <a:gd name="connsiteX1" fmla="*/ 0 w 213537"/>
                      <a:gd name="connsiteY1" fmla="*/ 758773 h 758895"/>
                      <a:gd name="connsiteX2" fmla="*/ 106413 w 213537"/>
                      <a:gd name="connsiteY2" fmla="*/ 650281 h 758895"/>
                      <a:gd name="connsiteX3" fmla="*/ 81889 w 213537"/>
                      <a:gd name="connsiteY3" fmla="*/ 681043 h 758895"/>
                      <a:gd name="connsiteX4" fmla="*/ 122 w 213537"/>
                      <a:gd name="connsiteY4" fmla="*/ 758895 h 758895"/>
                      <a:gd name="connsiteX5" fmla="*/ 183715 w 213537"/>
                      <a:gd name="connsiteY5" fmla="*/ 503810 h 758895"/>
                      <a:gd name="connsiteX6" fmla="*/ 209585 w 213537"/>
                      <a:gd name="connsiteY6" fmla="*/ 390731 h 758895"/>
                      <a:gd name="connsiteX7" fmla="*/ 99135 w 213537"/>
                      <a:gd name="connsiteY7" fmla="*/ 122 h 758895"/>
                      <a:gd name="connsiteX8" fmla="*/ 99258 w 213537"/>
                      <a:gd name="connsiteY8" fmla="*/ 0 h 758895"/>
                      <a:gd name="connsiteX9" fmla="*/ 157295 w 213537"/>
                      <a:gd name="connsiteY9" fmla="*/ 90329 h 758895"/>
                      <a:gd name="connsiteX10" fmla="*/ 194785 w 213537"/>
                      <a:gd name="connsiteY10" fmla="*/ 187507 h 758895"/>
                      <a:gd name="connsiteX11" fmla="*/ 212153 w 213537"/>
                      <a:gd name="connsiteY11" fmla="*/ 288599 h 758895"/>
                      <a:gd name="connsiteX12" fmla="*/ 209768 w 213537"/>
                      <a:gd name="connsiteY12" fmla="*/ 390731 h 758895"/>
                      <a:gd name="connsiteX13" fmla="*/ 187079 w 213537"/>
                      <a:gd name="connsiteY13" fmla="*/ 493780 h 758895"/>
                      <a:gd name="connsiteX14" fmla="*/ 183715 w 213537"/>
                      <a:gd name="connsiteY14" fmla="*/ 503810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37" h="758895">
                        <a:moveTo>
                          <a:pt x="122" y="758895"/>
                        </a:moveTo>
                        <a:lnTo>
                          <a:pt x="0" y="758773"/>
                        </a:lnTo>
                        <a:cubicBezTo>
                          <a:pt x="40853" y="726971"/>
                          <a:pt x="76507" y="690461"/>
                          <a:pt x="106413" y="650281"/>
                        </a:cubicBezTo>
                        <a:cubicBezTo>
                          <a:pt x="98585" y="660861"/>
                          <a:pt x="90390" y="671135"/>
                          <a:pt x="81889" y="681043"/>
                        </a:cubicBezTo>
                        <a:cubicBezTo>
                          <a:pt x="57487" y="709481"/>
                          <a:pt x="29967" y="735656"/>
                          <a:pt x="122" y="758895"/>
                        </a:cubicBezTo>
                        <a:close/>
                        <a:moveTo>
                          <a:pt x="183715" y="503810"/>
                        </a:moveTo>
                        <a:cubicBezTo>
                          <a:pt x="196252" y="467483"/>
                          <a:pt x="204937" y="429627"/>
                          <a:pt x="209585" y="390731"/>
                        </a:cubicBezTo>
                        <a:cubicBezTo>
                          <a:pt x="226464" y="249520"/>
                          <a:pt x="187201" y="110816"/>
                          <a:pt x="99135" y="122"/>
                        </a:cubicBezTo>
                        <a:lnTo>
                          <a:pt x="99258" y="0"/>
                        </a:lnTo>
                        <a:cubicBezTo>
                          <a:pt x="121641" y="28132"/>
                          <a:pt x="141211" y="58588"/>
                          <a:pt x="157295" y="90329"/>
                        </a:cubicBezTo>
                        <a:cubicBezTo>
                          <a:pt x="172952" y="121335"/>
                          <a:pt x="185611" y="153993"/>
                          <a:pt x="194785" y="187507"/>
                        </a:cubicBezTo>
                        <a:cubicBezTo>
                          <a:pt x="203836" y="220409"/>
                          <a:pt x="209646" y="254413"/>
                          <a:pt x="212153" y="288599"/>
                        </a:cubicBezTo>
                        <a:cubicBezTo>
                          <a:pt x="214599" y="322480"/>
                          <a:pt x="213804" y="356789"/>
                          <a:pt x="209768" y="390731"/>
                        </a:cubicBezTo>
                        <a:cubicBezTo>
                          <a:pt x="205609" y="425591"/>
                          <a:pt x="197965" y="460266"/>
                          <a:pt x="187079" y="493780"/>
                        </a:cubicBezTo>
                        <a:cubicBezTo>
                          <a:pt x="185978" y="497144"/>
                          <a:pt x="184877" y="500508"/>
                          <a:pt x="183715" y="50381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37" name="Graphique 1074">
                    <a:extLst>
                      <a:ext uri="{FF2B5EF4-FFF2-40B4-BE49-F238E27FC236}">
                        <a16:creationId xmlns:a16="http://schemas.microsoft.com/office/drawing/2014/main" id="{0D70B93C-1C25-44F0-AD21-A6FA571D14BA}"/>
                      </a:ext>
                    </a:extLst>
                  </p:cNvPr>
                  <p:cNvSpPr/>
                  <p:nvPr/>
                </p:nvSpPr>
                <p:spPr>
                  <a:xfrm>
                    <a:off x="6362705" y="1988388"/>
                    <a:ext cx="243074" cy="650831"/>
                  </a:xfrm>
                  <a:custGeom>
                    <a:avLst/>
                    <a:gdLst>
                      <a:gd name="connsiteX0" fmla="*/ 122 w 243074"/>
                      <a:gd name="connsiteY0" fmla="*/ 650831 h 650831"/>
                      <a:gd name="connsiteX1" fmla="*/ 0 w 243074"/>
                      <a:gd name="connsiteY1" fmla="*/ 650709 h 650831"/>
                      <a:gd name="connsiteX2" fmla="*/ 99013 w 243074"/>
                      <a:gd name="connsiteY2" fmla="*/ 557934 h 650831"/>
                      <a:gd name="connsiteX3" fmla="*/ 95833 w 243074"/>
                      <a:gd name="connsiteY3" fmla="*/ 561542 h 650831"/>
                      <a:gd name="connsiteX4" fmla="*/ 122 w 243074"/>
                      <a:gd name="connsiteY4" fmla="*/ 650831 h 650831"/>
                      <a:gd name="connsiteX5" fmla="*/ 226158 w 243074"/>
                      <a:gd name="connsiteY5" fmla="*/ 330920 h 650831"/>
                      <a:gd name="connsiteX6" fmla="*/ 240775 w 243074"/>
                      <a:gd name="connsiteY6" fmla="*/ 254290 h 650831"/>
                      <a:gd name="connsiteX7" fmla="*/ 167447 w 243074"/>
                      <a:gd name="connsiteY7" fmla="*/ 122 h 650831"/>
                      <a:gd name="connsiteX8" fmla="*/ 167570 w 243074"/>
                      <a:gd name="connsiteY8" fmla="*/ 0 h 650831"/>
                      <a:gd name="connsiteX9" fmla="*/ 230317 w 243074"/>
                      <a:gd name="connsiteY9" fmla="*/ 118094 h 650831"/>
                      <a:gd name="connsiteX10" fmla="*/ 240958 w 243074"/>
                      <a:gd name="connsiteY10" fmla="*/ 254290 h 650831"/>
                      <a:gd name="connsiteX11" fmla="*/ 226158 w 243074"/>
                      <a:gd name="connsiteY11" fmla="*/ 330920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122" y="650831"/>
                        </a:moveTo>
                        <a:lnTo>
                          <a:pt x="0" y="650709"/>
                        </a:lnTo>
                        <a:cubicBezTo>
                          <a:pt x="36694" y="622149"/>
                          <a:pt x="69841" y="591020"/>
                          <a:pt x="99013" y="557934"/>
                        </a:cubicBezTo>
                        <a:cubicBezTo>
                          <a:pt x="97973" y="559157"/>
                          <a:pt x="96872" y="560319"/>
                          <a:pt x="95833" y="561542"/>
                        </a:cubicBezTo>
                        <a:cubicBezTo>
                          <a:pt x="67273" y="593588"/>
                          <a:pt x="35043" y="623616"/>
                          <a:pt x="122" y="650831"/>
                        </a:cubicBezTo>
                        <a:close/>
                        <a:moveTo>
                          <a:pt x="226158" y="330920"/>
                        </a:moveTo>
                        <a:cubicBezTo>
                          <a:pt x="233252" y="305540"/>
                          <a:pt x="238145" y="279915"/>
                          <a:pt x="240775" y="254290"/>
                        </a:cubicBezTo>
                        <a:cubicBezTo>
                          <a:pt x="250804" y="156072"/>
                          <a:pt x="225485" y="68190"/>
                          <a:pt x="167447" y="122"/>
                        </a:cubicBezTo>
                        <a:lnTo>
                          <a:pt x="167570" y="0"/>
                        </a:lnTo>
                        <a:cubicBezTo>
                          <a:pt x="196864" y="34370"/>
                          <a:pt x="217963" y="74122"/>
                          <a:pt x="230317" y="118094"/>
                        </a:cubicBezTo>
                        <a:cubicBezTo>
                          <a:pt x="242242" y="160659"/>
                          <a:pt x="245851" y="206466"/>
                          <a:pt x="240958" y="254290"/>
                        </a:cubicBezTo>
                        <a:cubicBezTo>
                          <a:pt x="238389" y="279548"/>
                          <a:pt x="233436" y="305234"/>
                          <a:pt x="226158" y="3309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109" name="Graphique 1074">
                  <a:extLst>
                    <a:ext uri="{FF2B5EF4-FFF2-40B4-BE49-F238E27FC236}">
                      <a16:creationId xmlns:a16="http://schemas.microsoft.com/office/drawing/2014/main" id="{495273D4-E730-4A0A-859B-2EE97BCC2BD7}"/>
                    </a:ext>
                  </a:extLst>
                </p:cNvPr>
                <p:cNvGrpSpPr/>
                <p:nvPr/>
              </p:nvGrpSpPr>
              <p:grpSpPr>
                <a:xfrm>
                  <a:off x="5559408" y="1907171"/>
                  <a:ext cx="661473" cy="776814"/>
                  <a:chOff x="5559408" y="1907171"/>
                  <a:chExt cx="661473" cy="776814"/>
                </a:xfrm>
                <a:noFill/>
              </p:grpSpPr>
              <p:sp>
                <p:nvSpPr>
                  <p:cNvPr id="128" name="Graphique 1074">
                    <a:extLst>
                      <a:ext uri="{FF2B5EF4-FFF2-40B4-BE49-F238E27FC236}">
                        <a16:creationId xmlns:a16="http://schemas.microsoft.com/office/drawing/2014/main" id="{C17B81BE-AA67-43CE-8591-316814F186D8}"/>
                      </a:ext>
                    </a:extLst>
                  </p:cNvPr>
                  <p:cNvSpPr/>
                  <p:nvPr/>
                </p:nvSpPr>
                <p:spPr>
                  <a:xfrm>
                    <a:off x="5559408" y="1907171"/>
                    <a:ext cx="661473" cy="776814"/>
                  </a:xfrm>
                  <a:custGeom>
                    <a:avLst/>
                    <a:gdLst>
                      <a:gd name="connsiteX0" fmla="*/ 167510 w 661473"/>
                      <a:gd name="connsiteY0" fmla="*/ 776814 h 776814"/>
                      <a:gd name="connsiteX1" fmla="*/ 136320 w 661473"/>
                      <a:gd name="connsiteY1" fmla="*/ 773695 h 776814"/>
                      <a:gd name="connsiteX2" fmla="*/ 102317 w 661473"/>
                      <a:gd name="connsiteY2" fmla="*/ 756816 h 776814"/>
                      <a:gd name="connsiteX3" fmla="*/ 47642 w 661473"/>
                      <a:gd name="connsiteY3" fmla="*/ 665509 h 776814"/>
                      <a:gd name="connsiteX4" fmla="*/ 13823 w 661473"/>
                      <a:gd name="connsiteY4" fmla="*/ 567169 h 776814"/>
                      <a:gd name="connsiteX5" fmla="*/ 307 w 661473"/>
                      <a:gd name="connsiteY5" fmla="*/ 464853 h 776814"/>
                      <a:gd name="connsiteX6" fmla="*/ 6667 w 661473"/>
                      <a:gd name="connsiteY6" fmla="*/ 361620 h 776814"/>
                      <a:gd name="connsiteX7" fmla="*/ 32475 w 661473"/>
                      <a:gd name="connsiteY7" fmla="*/ 260467 h 776814"/>
                      <a:gd name="connsiteX8" fmla="*/ 77181 w 661473"/>
                      <a:gd name="connsiteY8" fmla="*/ 164451 h 776814"/>
                      <a:gd name="connsiteX9" fmla="*/ 140356 w 661473"/>
                      <a:gd name="connsiteY9" fmla="*/ 76630 h 776814"/>
                      <a:gd name="connsiteX10" fmla="*/ 221450 w 661473"/>
                      <a:gd name="connsiteY10" fmla="*/ 61 h 776814"/>
                      <a:gd name="connsiteX11" fmla="*/ 221511 w 661473"/>
                      <a:gd name="connsiteY11" fmla="*/ 0 h 776814"/>
                      <a:gd name="connsiteX12" fmla="*/ 221572 w 661473"/>
                      <a:gd name="connsiteY12" fmla="*/ 61 h 776814"/>
                      <a:gd name="connsiteX13" fmla="*/ 661413 w 661473"/>
                      <a:gd name="connsiteY13" fmla="*/ 536529 h 776814"/>
                      <a:gd name="connsiteX14" fmla="*/ 661474 w 661473"/>
                      <a:gd name="connsiteY14" fmla="*/ 536590 h 776814"/>
                      <a:gd name="connsiteX15" fmla="*/ 661413 w 661473"/>
                      <a:gd name="connsiteY15" fmla="*/ 536651 h 776814"/>
                      <a:gd name="connsiteX16" fmla="*/ 482590 w 661473"/>
                      <a:gd name="connsiteY16" fmla="*/ 658904 h 776814"/>
                      <a:gd name="connsiteX17" fmla="*/ 317833 w 661473"/>
                      <a:gd name="connsiteY17" fmla="*/ 741038 h 776814"/>
                      <a:gd name="connsiteX18" fmla="*/ 246341 w 661473"/>
                      <a:gd name="connsiteY18" fmla="*/ 764889 h 776814"/>
                      <a:gd name="connsiteX19" fmla="*/ 185123 w 661473"/>
                      <a:gd name="connsiteY19" fmla="*/ 776080 h 776814"/>
                      <a:gd name="connsiteX20" fmla="*/ 167510 w 661473"/>
                      <a:gd name="connsiteY20" fmla="*/ 776814 h 776814"/>
                      <a:gd name="connsiteX21" fmla="*/ 221572 w 661473"/>
                      <a:gd name="connsiteY21" fmla="*/ 245 h 776814"/>
                      <a:gd name="connsiteX22" fmla="*/ 102500 w 661473"/>
                      <a:gd name="connsiteY22" fmla="*/ 756694 h 776814"/>
                      <a:gd name="connsiteX23" fmla="*/ 185123 w 661473"/>
                      <a:gd name="connsiteY23" fmla="*/ 775897 h 776814"/>
                      <a:gd name="connsiteX24" fmla="*/ 317833 w 661473"/>
                      <a:gd name="connsiteY24" fmla="*/ 740915 h 776814"/>
                      <a:gd name="connsiteX25" fmla="*/ 661351 w 661473"/>
                      <a:gd name="connsiteY25" fmla="*/ 536590 h 776814"/>
                      <a:gd name="connsiteX26" fmla="*/ 221572 w 661473"/>
                      <a:gd name="connsiteY26" fmla="*/ 245 h 776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73" h="776814">
                        <a:moveTo>
                          <a:pt x="167510" y="776814"/>
                        </a:moveTo>
                        <a:cubicBezTo>
                          <a:pt x="156012" y="776814"/>
                          <a:pt x="145554" y="775775"/>
                          <a:pt x="136320" y="773695"/>
                        </a:cubicBezTo>
                        <a:cubicBezTo>
                          <a:pt x="122254" y="770515"/>
                          <a:pt x="110817" y="764828"/>
                          <a:pt x="102317" y="756816"/>
                        </a:cubicBezTo>
                        <a:cubicBezTo>
                          <a:pt x="80912" y="728378"/>
                          <a:pt x="62503" y="697677"/>
                          <a:pt x="47642" y="665509"/>
                        </a:cubicBezTo>
                        <a:cubicBezTo>
                          <a:pt x="33087" y="634197"/>
                          <a:pt x="21712" y="601111"/>
                          <a:pt x="13823" y="567169"/>
                        </a:cubicBezTo>
                        <a:cubicBezTo>
                          <a:pt x="6056" y="533899"/>
                          <a:pt x="1469" y="499468"/>
                          <a:pt x="307" y="464853"/>
                        </a:cubicBezTo>
                        <a:cubicBezTo>
                          <a:pt x="-855" y="430605"/>
                          <a:pt x="1285" y="395868"/>
                          <a:pt x="6667" y="361620"/>
                        </a:cubicBezTo>
                        <a:cubicBezTo>
                          <a:pt x="12049" y="327373"/>
                          <a:pt x="20733" y="293369"/>
                          <a:pt x="32475" y="260467"/>
                        </a:cubicBezTo>
                        <a:cubicBezTo>
                          <a:pt x="44340" y="227259"/>
                          <a:pt x="59323" y="194968"/>
                          <a:pt x="77181" y="164451"/>
                        </a:cubicBezTo>
                        <a:cubicBezTo>
                          <a:pt x="95345" y="133383"/>
                          <a:pt x="116566" y="103844"/>
                          <a:pt x="140356" y="76630"/>
                        </a:cubicBezTo>
                        <a:cubicBezTo>
                          <a:pt x="164697" y="48742"/>
                          <a:pt x="192034" y="22934"/>
                          <a:pt x="221450" y="61"/>
                        </a:cubicBezTo>
                        <a:lnTo>
                          <a:pt x="221511" y="0"/>
                        </a:lnTo>
                        <a:lnTo>
                          <a:pt x="221572" y="61"/>
                        </a:lnTo>
                        <a:cubicBezTo>
                          <a:pt x="290374" y="64887"/>
                          <a:pt x="487666" y="305601"/>
                          <a:pt x="661413" y="536529"/>
                        </a:cubicBezTo>
                        <a:lnTo>
                          <a:pt x="661474" y="536590"/>
                        </a:lnTo>
                        <a:lnTo>
                          <a:pt x="661413" y="536651"/>
                        </a:lnTo>
                        <a:cubicBezTo>
                          <a:pt x="602763" y="582274"/>
                          <a:pt x="542646" y="623372"/>
                          <a:pt x="482590" y="658904"/>
                        </a:cubicBezTo>
                        <a:cubicBezTo>
                          <a:pt x="424613" y="693213"/>
                          <a:pt x="369144" y="720856"/>
                          <a:pt x="317833" y="741038"/>
                        </a:cubicBezTo>
                        <a:cubicBezTo>
                          <a:pt x="292514" y="751006"/>
                          <a:pt x="268480" y="759018"/>
                          <a:pt x="246341" y="764889"/>
                        </a:cubicBezTo>
                        <a:cubicBezTo>
                          <a:pt x="223958" y="770821"/>
                          <a:pt x="203409" y="774552"/>
                          <a:pt x="185123" y="776080"/>
                        </a:cubicBezTo>
                        <a:cubicBezTo>
                          <a:pt x="179007" y="776570"/>
                          <a:pt x="173136" y="776814"/>
                          <a:pt x="167510" y="776814"/>
                        </a:cubicBezTo>
                        <a:close/>
                        <a:moveTo>
                          <a:pt x="221572" y="245"/>
                        </a:moveTo>
                        <a:cubicBezTo>
                          <a:pt x="-17795" y="186467"/>
                          <a:pt x="-71185" y="525765"/>
                          <a:pt x="102500" y="756694"/>
                        </a:cubicBezTo>
                        <a:cubicBezTo>
                          <a:pt x="119318" y="772533"/>
                          <a:pt x="147083" y="779016"/>
                          <a:pt x="185123" y="775897"/>
                        </a:cubicBezTo>
                        <a:cubicBezTo>
                          <a:pt x="221817" y="772900"/>
                          <a:pt x="266462" y="761097"/>
                          <a:pt x="317833" y="740915"/>
                        </a:cubicBezTo>
                        <a:cubicBezTo>
                          <a:pt x="423390" y="699329"/>
                          <a:pt x="545337" y="626797"/>
                          <a:pt x="661351" y="536590"/>
                        </a:cubicBezTo>
                        <a:cubicBezTo>
                          <a:pt x="487605" y="305662"/>
                          <a:pt x="290374" y="65132"/>
                          <a:pt x="221572" y="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29" name="Graphique 1074">
                    <a:extLst>
                      <a:ext uri="{FF2B5EF4-FFF2-40B4-BE49-F238E27FC236}">
                        <a16:creationId xmlns:a16="http://schemas.microsoft.com/office/drawing/2014/main" id="{8AA89EA0-5C3C-4CFC-8815-4748AFB118A7}"/>
                      </a:ext>
                    </a:extLst>
                  </p:cNvPr>
                  <p:cNvSpPr/>
                  <p:nvPr/>
                </p:nvSpPr>
                <p:spPr>
                  <a:xfrm>
                    <a:off x="5604788" y="213492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6020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30" name="Graphique 1074">
                    <a:extLst>
                      <a:ext uri="{FF2B5EF4-FFF2-40B4-BE49-F238E27FC236}">
                        <a16:creationId xmlns:a16="http://schemas.microsoft.com/office/drawing/2014/main" id="{24FB85B5-59A7-4169-A5CD-FFFC48294A47}"/>
                      </a:ext>
                    </a:extLst>
                  </p:cNvPr>
                  <p:cNvSpPr/>
                  <p:nvPr/>
                </p:nvSpPr>
                <p:spPr>
                  <a:xfrm>
                    <a:off x="5562039" y="2406334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31" name="Graphique 1074">
                    <a:extLst>
                      <a:ext uri="{FF2B5EF4-FFF2-40B4-BE49-F238E27FC236}">
                        <a16:creationId xmlns:a16="http://schemas.microsoft.com/office/drawing/2014/main" id="{48E71FBB-D836-45C2-92AA-24BEA9D5DED4}"/>
                      </a:ext>
                    </a:extLst>
                  </p:cNvPr>
                  <p:cNvSpPr/>
                  <p:nvPr/>
                </p:nvSpPr>
                <p:spPr>
                  <a:xfrm>
                    <a:off x="5658732" y="2216258"/>
                    <a:ext cx="386078" cy="447729"/>
                  </a:xfrm>
                  <a:custGeom>
                    <a:avLst/>
                    <a:gdLst>
                      <a:gd name="connsiteX0" fmla="*/ 3053 w 386078"/>
                      <a:gd name="connsiteY0" fmla="*/ 447729 h 447729"/>
                      <a:gd name="connsiteX1" fmla="*/ 1525 w 386078"/>
                      <a:gd name="connsiteY1" fmla="*/ 418680 h 447729"/>
                      <a:gd name="connsiteX2" fmla="*/ 17181 w 386078"/>
                      <a:gd name="connsiteY2" fmla="*/ 378377 h 447729"/>
                      <a:gd name="connsiteX3" fmla="*/ 93933 w 386078"/>
                      <a:gd name="connsiteY3" fmla="*/ 271047 h 447729"/>
                      <a:gd name="connsiteX4" fmla="*/ 220955 w 386078"/>
                      <a:gd name="connsiteY4" fmla="*/ 140110 h 447729"/>
                      <a:gd name="connsiteX5" fmla="*/ 385956 w 386078"/>
                      <a:gd name="connsiteY5" fmla="*/ 0 h 447729"/>
                      <a:gd name="connsiteX6" fmla="*/ 386079 w 386078"/>
                      <a:gd name="connsiteY6" fmla="*/ 122 h 447729"/>
                      <a:gd name="connsiteX7" fmla="*/ 94116 w 386078"/>
                      <a:gd name="connsiteY7" fmla="*/ 271108 h 447729"/>
                      <a:gd name="connsiteX8" fmla="*/ 17364 w 386078"/>
                      <a:gd name="connsiteY8" fmla="*/ 378377 h 447729"/>
                      <a:gd name="connsiteX9" fmla="*/ 1708 w 386078"/>
                      <a:gd name="connsiteY9" fmla="*/ 418680 h 447729"/>
                      <a:gd name="connsiteX10" fmla="*/ 3237 w 386078"/>
                      <a:gd name="connsiteY10" fmla="*/ 447668 h 447729"/>
                      <a:gd name="connsiteX11" fmla="*/ 3053 w 386078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78" h="447729">
                        <a:moveTo>
                          <a:pt x="3053" y="447729"/>
                        </a:moveTo>
                        <a:cubicBezTo>
                          <a:pt x="-432" y="440268"/>
                          <a:pt x="-922" y="430483"/>
                          <a:pt x="1525" y="418680"/>
                        </a:cubicBezTo>
                        <a:cubicBezTo>
                          <a:pt x="3910" y="407182"/>
                          <a:pt x="9230" y="393605"/>
                          <a:pt x="17181" y="378377"/>
                        </a:cubicBezTo>
                        <a:cubicBezTo>
                          <a:pt x="32959" y="348288"/>
                          <a:pt x="58767" y="312145"/>
                          <a:pt x="93933" y="271047"/>
                        </a:cubicBezTo>
                        <a:cubicBezTo>
                          <a:pt x="129098" y="229950"/>
                          <a:pt x="171846" y="185917"/>
                          <a:pt x="220955" y="140110"/>
                        </a:cubicBezTo>
                        <a:cubicBezTo>
                          <a:pt x="271838" y="92714"/>
                          <a:pt x="327307" y="45562"/>
                          <a:pt x="385956" y="0"/>
                        </a:cubicBezTo>
                        <a:lnTo>
                          <a:pt x="386079" y="122"/>
                        </a:lnTo>
                        <a:cubicBezTo>
                          <a:pt x="270125" y="90329"/>
                          <a:pt x="166403" y="186590"/>
                          <a:pt x="94116" y="271108"/>
                        </a:cubicBezTo>
                        <a:cubicBezTo>
                          <a:pt x="58951" y="312206"/>
                          <a:pt x="33143" y="348288"/>
                          <a:pt x="17364" y="378377"/>
                        </a:cubicBezTo>
                        <a:cubicBezTo>
                          <a:pt x="9353" y="393605"/>
                          <a:pt x="4093" y="407182"/>
                          <a:pt x="1708" y="418680"/>
                        </a:cubicBezTo>
                        <a:cubicBezTo>
                          <a:pt x="-738" y="430483"/>
                          <a:pt x="-249" y="440207"/>
                          <a:pt x="3237" y="447668"/>
                        </a:cubicBezTo>
                        <a:lnTo>
                          <a:pt x="3053" y="4477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32" name="Graphique 1074">
                    <a:extLst>
                      <a:ext uri="{FF2B5EF4-FFF2-40B4-BE49-F238E27FC236}">
                        <a16:creationId xmlns:a16="http://schemas.microsoft.com/office/drawing/2014/main" id="{D1548011-6297-4A1E-82F9-A2C091FB6333}"/>
                      </a:ext>
                    </a:extLst>
                  </p:cNvPr>
                  <p:cNvSpPr/>
                  <p:nvPr/>
                </p:nvSpPr>
                <p:spPr>
                  <a:xfrm>
                    <a:off x="5613937" y="2023798"/>
                    <a:ext cx="273150" cy="640189"/>
                  </a:xfrm>
                  <a:custGeom>
                    <a:avLst/>
                    <a:gdLst>
                      <a:gd name="connsiteX0" fmla="*/ 47849 w 273150"/>
                      <a:gd name="connsiteY0" fmla="*/ 640190 h 640189"/>
                      <a:gd name="connsiteX1" fmla="*/ 14518 w 273150"/>
                      <a:gd name="connsiteY1" fmla="*/ 572367 h 640189"/>
                      <a:gd name="connsiteX2" fmla="*/ 574 w 273150"/>
                      <a:gd name="connsiteY2" fmla="*/ 495921 h 640189"/>
                      <a:gd name="connsiteX3" fmla="*/ 5100 w 273150"/>
                      <a:gd name="connsiteY3" fmla="*/ 413420 h 640189"/>
                      <a:gd name="connsiteX4" fmla="*/ 27178 w 273150"/>
                      <a:gd name="connsiteY4" fmla="*/ 327434 h 640189"/>
                      <a:gd name="connsiteX5" fmla="*/ 65890 w 273150"/>
                      <a:gd name="connsiteY5" fmla="*/ 240530 h 640189"/>
                      <a:gd name="connsiteX6" fmla="*/ 120381 w 273150"/>
                      <a:gd name="connsiteY6" fmla="*/ 155277 h 640189"/>
                      <a:gd name="connsiteX7" fmla="*/ 189732 w 273150"/>
                      <a:gd name="connsiteY7" fmla="*/ 74244 h 640189"/>
                      <a:gd name="connsiteX8" fmla="*/ 273028 w 273150"/>
                      <a:gd name="connsiteY8" fmla="*/ 0 h 640189"/>
                      <a:gd name="connsiteX9" fmla="*/ 273150 w 273150"/>
                      <a:gd name="connsiteY9" fmla="*/ 122 h 640189"/>
                      <a:gd name="connsiteX10" fmla="*/ 27300 w 273150"/>
                      <a:gd name="connsiteY10" fmla="*/ 327434 h 640189"/>
                      <a:gd name="connsiteX11" fmla="*/ 47971 w 273150"/>
                      <a:gd name="connsiteY11" fmla="*/ 640068 h 640189"/>
                      <a:gd name="connsiteX12" fmla="*/ 47849 w 273150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150" h="640189">
                        <a:moveTo>
                          <a:pt x="47849" y="640190"/>
                        </a:moveTo>
                        <a:cubicBezTo>
                          <a:pt x="33660" y="619641"/>
                          <a:pt x="22468" y="596830"/>
                          <a:pt x="14518" y="572367"/>
                        </a:cubicBezTo>
                        <a:cubicBezTo>
                          <a:pt x="6812" y="548516"/>
                          <a:pt x="2103" y="522769"/>
                          <a:pt x="574" y="495921"/>
                        </a:cubicBezTo>
                        <a:cubicBezTo>
                          <a:pt x="-955" y="469562"/>
                          <a:pt x="574" y="441797"/>
                          <a:pt x="5100" y="413420"/>
                        </a:cubicBezTo>
                        <a:cubicBezTo>
                          <a:pt x="9564" y="385349"/>
                          <a:pt x="16964" y="356361"/>
                          <a:pt x="27178" y="327434"/>
                        </a:cubicBezTo>
                        <a:cubicBezTo>
                          <a:pt x="37391" y="298445"/>
                          <a:pt x="50417" y="269212"/>
                          <a:pt x="65890" y="240530"/>
                        </a:cubicBezTo>
                        <a:cubicBezTo>
                          <a:pt x="81546" y="211542"/>
                          <a:pt x="99893" y="182859"/>
                          <a:pt x="120381" y="155277"/>
                        </a:cubicBezTo>
                        <a:cubicBezTo>
                          <a:pt x="141235" y="127145"/>
                          <a:pt x="164597" y="99930"/>
                          <a:pt x="189732" y="74244"/>
                        </a:cubicBezTo>
                        <a:cubicBezTo>
                          <a:pt x="215541" y="47886"/>
                          <a:pt x="243550" y="22934"/>
                          <a:pt x="273028" y="0"/>
                        </a:cubicBezTo>
                        <a:lnTo>
                          <a:pt x="273150" y="122"/>
                        </a:lnTo>
                        <a:cubicBezTo>
                          <a:pt x="157075" y="90329"/>
                          <a:pt x="69804" y="206588"/>
                          <a:pt x="27300" y="327434"/>
                        </a:cubicBezTo>
                        <a:cubicBezTo>
                          <a:pt x="-15204" y="448280"/>
                          <a:pt x="-7865" y="559341"/>
                          <a:pt x="47971" y="640068"/>
                        </a:cubicBezTo>
                        <a:lnTo>
                          <a:pt x="47849" y="64019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110" name="Graphique 1074">
                  <a:extLst>
                    <a:ext uri="{FF2B5EF4-FFF2-40B4-BE49-F238E27FC236}">
                      <a16:creationId xmlns:a16="http://schemas.microsoft.com/office/drawing/2014/main" id="{9588050F-DD94-47CF-B45E-C317CD8582C7}"/>
                    </a:ext>
                  </a:extLst>
                </p:cNvPr>
                <p:cNvGrpSpPr/>
                <p:nvPr/>
              </p:nvGrpSpPr>
              <p:grpSpPr>
                <a:xfrm>
                  <a:off x="5547506" y="1890937"/>
                  <a:ext cx="423978" cy="773050"/>
                  <a:chOff x="5547506" y="1890937"/>
                  <a:chExt cx="423978" cy="773050"/>
                </a:xfrm>
                <a:noFill/>
              </p:grpSpPr>
              <p:sp>
                <p:nvSpPr>
                  <p:cNvPr id="123" name="Graphique 1074">
                    <a:extLst>
                      <a:ext uri="{FF2B5EF4-FFF2-40B4-BE49-F238E27FC236}">
                        <a16:creationId xmlns:a16="http://schemas.microsoft.com/office/drawing/2014/main" id="{DBE44434-4BEF-478A-8E97-ABE1AA601658}"/>
                      </a:ext>
                    </a:extLst>
                  </p:cNvPr>
                  <p:cNvSpPr/>
                  <p:nvPr/>
                </p:nvSpPr>
                <p:spPr>
                  <a:xfrm>
                    <a:off x="5559469" y="1890937"/>
                    <a:ext cx="412014" cy="773050"/>
                  </a:xfrm>
                  <a:custGeom>
                    <a:avLst/>
                    <a:gdLst>
                      <a:gd name="connsiteX0" fmla="*/ 102317 w 412014"/>
                      <a:gd name="connsiteY0" fmla="*/ 773050 h 773050"/>
                      <a:gd name="connsiteX1" fmla="*/ 90513 w 412014"/>
                      <a:gd name="connsiteY1" fmla="*/ 756661 h 773050"/>
                      <a:gd name="connsiteX2" fmla="*/ 47642 w 412014"/>
                      <a:gd name="connsiteY2" fmla="*/ 681743 h 773050"/>
                      <a:gd name="connsiteX3" fmla="*/ 13823 w 412014"/>
                      <a:gd name="connsiteY3" fmla="*/ 583403 h 773050"/>
                      <a:gd name="connsiteX4" fmla="*/ 307 w 412014"/>
                      <a:gd name="connsiteY4" fmla="*/ 481088 h 773050"/>
                      <a:gd name="connsiteX5" fmla="*/ 6667 w 412014"/>
                      <a:gd name="connsiteY5" fmla="*/ 377855 h 773050"/>
                      <a:gd name="connsiteX6" fmla="*/ 32475 w 412014"/>
                      <a:gd name="connsiteY6" fmla="*/ 276702 h 773050"/>
                      <a:gd name="connsiteX7" fmla="*/ 77181 w 412014"/>
                      <a:gd name="connsiteY7" fmla="*/ 180685 h 773050"/>
                      <a:gd name="connsiteX8" fmla="*/ 140356 w 412014"/>
                      <a:gd name="connsiteY8" fmla="*/ 92864 h 773050"/>
                      <a:gd name="connsiteX9" fmla="*/ 208118 w 412014"/>
                      <a:gd name="connsiteY9" fmla="*/ 26998 h 773050"/>
                      <a:gd name="connsiteX10" fmla="*/ 198211 w 412014"/>
                      <a:gd name="connsiteY10" fmla="*/ 395 h 773050"/>
                      <a:gd name="connsiteX11" fmla="*/ 221572 w 412014"/>
                      <a:gd name="connsiteY11" fmla="*/ 16296 h 773050"/>
                      <a:gd name="connsiteX12" fmla="*/ 221634 w 412014"/>
                      <a:gd name="connsiteY12" fmla="*/ 16357 h 773050"/>
                      <a:gd name="connsiteX13" fmla="*/ 221572 w 412014"/>
                      <a:gd name="connsiteY13" fmla="*/ 16418 h 773050"/>
                      <a:gd name="connsiteX14" fmla="*/ 208363 w 412014"/>
                      <a:gd name="connsiteY14" fmla="*/ 26998 h 773050"/>
                      <a:gd name="connsiteX15" fmla="*/ 249460 w 412014"/>
                      <a:gd name="connsiteY15" fmla="*/ 92191 h 773050"/>
                      <a:gd name="connsiteX16" fmla="*/ 411954 w 412014"/>
                      <a:gd name="connsiteY16" fmla="*/ 317554 h 773050"/>
                      <a:gd name="connsiteX17" fmla="*/ 412015 w 412014"/>
                      <a:gd name="connsiteY17" fmla="*/ 317615 h 773050"/>
                      <a:gd name="connsiteX18" fmla="*/ 411954 w 412014"/>
                      <a:gd name="connsiteY18" fmla="*/ 317677 h 773050"/>
                      <a:gd name="connsiteX19" fmla="*/ 177050 w 412014"/>
                      <a:gd name="connsiteY19" fmla="*/ 543040 h 773050"/>
                      <a:gd name="connsiteX20" fmla="*/ 110512 w 412014"/>
                      <a:gd name="connsiteY20" fmla="*/ 642542 h 773050"/>
                      <a:gd name="connsiteX21" fmla="*/ 85009 w 412014"/>
                      <a:gd name="connsiteY21" fmla="*/ 722718 h 773050"/>
                      <a:gd name="connsiteX22" fmla="*/ 90758 w 412014"/>
                      <a:gd name="connsiteY22" fmla="*/ 756599 h 773050"/>
                      <a:gd name="connsiteX23" fmla="*/ 102561 w 412014"/>
                      <a:gd name="connsiteY23" fmla="*/ 772928 h 773050"/>
                      <a:gd name="connsiteX24" fmla="*/ 102317 w 412014"/>
                      <a:gd name="connsiteY24" fmla="*/ 773050 h 773050"/>
                      <a:gd name="connsiteX25" fmla="*/ 91064 w 412014"/>
                      <a:gd name="connsiteY25" fmla="*/ 757456 h 773050"/>
                      <a:gd name="connsiteX26" fmla="*/ 101766 w 412014"/>
                      <a:gd name="connsiteY26" fmla="*/ 772256 h 773050"/>
                      <a:gd name="connsiteX27" fmla="*/ 91064 w 412014"/>
                      <a:gd name="connsiteY27" fmla="*/ 757456 h 773050"/>
                      <a:gd name="connsiteX28" fmla="*/ 208179 w 412014"/>
                      <a:gd name="connsiteY28" fmla="*/ 27120 h 773050"/>
                      <a:gd name="connsiteX29" fmla="*/ 90146 w 412014"/>
                      <a:gd name="connsiteY29" fmla="*/ 755865 h 773050"/>
                      <a:gd name="connsiteX30" fmla="*/ 84703 w 412014"/>
                      <a:gd name="connsiteY30" fmla="*/ 722718 h 773050"/>
                      <a:gd name="connsiteX31" fmla="*/ 110206 w 412014"/>
                      <a:gd name="connsiteY31" fmla="*/ 642481 h 773050"/>
                      <a:gd name="connsiteX32" fmla="*/ 176806 w 412014"/>
                      <a:gd name="connsiteY32" fmla="*/ 542978 h 773050"/>
                      <a:gd name="connsiteX33" fmla="*/ 279060 w 412014"/>
                      <a:gd name="connsiteY33" fmla="*/ 432101 h 773050"/>
                      <a:gd name="connsiteX34" fmla="*/ 411648 w 412014"/>
                      <a:gd name="connsiteY34" fmla="*/ 317677 h 773050"/>
                      <a:gd name="connsiteX35" fmla="*/ 208179 w 412014"/>
                      <a:gd name="connsiteY35" fmla="*/ 27120 h 773050"/>
                      <a:gd name="connsiteX36" fmla="*/ 199434 w 412014"/>
                      <a:gd name="connsiteY36" fmla="*/ 150 h 773050"/>
                      <a:gd name="connsiteX37" fmla="*/ 198272 w 412014"/>
                      <a:gd name="connsiteY37" fmla="*/ 517 h 773050"/>
                      <a:gd name="connsiteX38" fmla="*/ 208240 w 412014"/>
                      <a:gd name="connsiteY38" fmla="*/ 26876 h 773050"/>
                      <a:gd name="connsiteX39" fmla="*/ 221389 w 412014"/>
                      <a:gd name="connsiteY39" fmla="*/ 16357 h 773050"/>
                      <a:gd name="connsiteX40" fmla="*/ 199434 w 412014"/>
                      <a:gd name="connsiteY40" fmla="*/ 150 h 77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412014" h="773050">
                        <a:moveTo>
                          <a:pt x="102317" y="773050"/>
                        </a:moveTo>
                        <a:cubicBezTo>
                          <a:pt x="97302" y="768341"/>
                          <a:pt x="93388" y="762898"/>
                          <a:pt x="90513" y="756661"/>
                        </a:cubicBezTo>
                        <a:cubicBezTo>
                          <a:pt x="74123" y="732932"/>
                          <a:pt x="59751" y="707796"/>
                          <a:pt x="47642" y="681743"/>
                        </a:cubicBezTo>
                        <a:cubicBezTo>
                          <a:pt x="33087" y="650431"/>
                          <a:pt x="21712" y="617345"/>
                          <a:pt x="13823" y="583403"/>
                        </a:cubicBezTo>
                        <a:cubicBezTo>
                          <a:pt x="6056" y="550134"/>
                          <a:pt x="1469" y="515703"/>
                          <a:pt x="307" y="481088"/>
                        </a:cubicBezTo>
                        <a:cubicBezTo>
                          <a:pt x="-855" y="446840"/>
                          <a:pt x="1285" y="412103"/>
                          <a:pt x="6667" y="377855"/>
                        </a:cubicBezTo>
                        <a:cubicBezTo>
                          <a:pt x="12049" y="343607"/>
                          <a:pt x="20733" y="309604"/>
                          <a:pt x="32475" y="276702"/>
                        </a:cubicBezTo>
                        <a:cubicBezTo>
                          <a:pt x="44340" y="243493"/>
                          <a:pt x="59323" y="211203"/>
                          <a:pt x="77181" y="180685"/>
                        </a:cubicBezTo>
                        <a:cubicBezTo>
                          <a:pt x="95345" y="149618"/>
                          <a:pt x="116566" y="120079"/>
                          <a:pt x="140356" y="92864"/>
                        </a:cubicBezTo>
                        <a:cubicBezTo>
                          <a:pt x="160966" y="69196"/>
                          <a:pt x="183716" y="47119"/>
                          <a:pt x="208118" y="26998"/>
                        </a:cubicBezTo>
                        <a:cubicBezTo>
                          <a:pt x="199495" y="11525"/>
                          <a:pt x="196009" y="2352"/>
                          <a:pt x="198211" y="395"/>
                        </a:cubicBezTo>
                        <a:cubicBezTo>
                          <a:pt x="200412" y="-1562"/>
                          <a:pt x="208301" y="3758"/>
                          <a:pt x="221572" y="16296"/>
                        </a:cubicBezTo>
                        <a:lnTo>
                          <a:pt x="221634" y="16357"/>
                        </a:lnTo>
                        <a:lnTo>
                          <a:pt x="221572" y="16418"/>
                        </a:lnTo>
                        <a:cubicBezTo>
                          <a:pt x="217108" y="19904"/>
                          <a:pt x="212705" y="23451"/>
                          <a:pt x="208363" y="26998"/>
                        </a:cubicBezTo>
                        <a:cubicBezTo>
                          <a:pt x="217047" y="42532"/>
                          <a:pt x="230868" y="64548"/>
                          <a:pt x="249460" y="92191"/>
                        </a:cubicBezTo>
                        <a:cubicBezTo>
                          <a:pt x="287989" y="149556"/>
                          <a:pt x="344131" y="227470"/>
                          <a:pt x="411954" y="317554"/>
                        </a:cubicBezTo>
                        <a:lnTo>
                          <a:pt x="412015" y="317615"/>
                        </a:lnTo>
                        <a:lnTo>
                          <a:pt x="411954" y="317677"/>
                        </a:lnTo>
                        <a:cubicBezTo>
                          <a:pt x="317528" y="391126"/>
                          <a:pt x="236250" y="469040"/>
                          <a:pt x="177050" y="543040"/>
                        </a:cubicBezTo>
                        <a:cubicBezTo>
                          <a:pt x="148551" y="578633"/>
                          <a:pt x="126168" y="612086"/>
                          <a:pt x="110512" y="642542"/>
                        </a:cubicBezTo>
                        <a:cubicBezTo>
                          <a:pt x="94672" y="673365"/>
                          <a:pt x="86049" y="700335"/>
                          <a:pt x="85009" y="722718"/>
                        </a:cubicBezTo>
                        <a:cubicBezTo>
                          <a:pt x="84398" y="735684"/>
                          <a:pt x="86355" y="747059"/>
                          <a:pt x="90758" y="756599"/>
                        </a:cubicBezTo>
                        <a:cubicBezTo>
                          <a:pt x="94550" y="762103"/>
                          <a:pt x="98525" y="767546"/>
                          <a:pt x="102561" y="772928"/>
                        </a:cubicBezTo>
                        <a:lnTo>
                          <a:pt x="102317" y="773050"/>
                        </a:lnTo>
                        <a:close/>
                        <a:moveTo>
                          <a:pt x="91064" y="757456"/>
                        </a:moveTo>
                        <a:cubicBezTo>
                          <a:pt x="93755" y="763021"/>
                          <a:pt x="97302" y="767975"/>
                          <a:pt x="101766" y="772256"/>
                        </a:cubicBezTo>
                        <a:cubicBezTo>
                          <a:pt x="98097" y="767424"/>
                          <a:pt x="94489" y="762470"/>
                          <a:pt x="91064" y="757456"/>
                        </a:cubicBezTo>
                        <a:close/>
                        <a:moveTo>
                          <a:pt x="208179" y="27120"/>
                        </a:moveTo>
                        <a:cubicBezTo>
                          <a:pt x="-14126" y="210774"/>
                          <a:pt x="-65498" y="530013"/>
                          <a:pt x="90146" y="755865"/>
                        </a:cubicBezTo>
                        <a:cubicBezTo>
                          <a:pt x="85927" y="746447"/>
                          <a:pt x="84153" y="735378"/>
                          <a:pt x="84703" y="722718"/>
                        </a:cubicBezTo>
                        <a:cubicBezTo>
                          <a:pt x="85743" y="700274"/>
                          <a:pt x="94366" y="673304"/>
                          <a:pt x="110206" y="642481"/>
                        </a:cubicBezTo>
                        <a:cubicBezTo>
                          <a:pt x="125862" y="612025"/>
                          <a:pt x="148245" y="578572"/>
                          <a:pt x="176806" y="542978"/>
                        </a:cubicBezTo>
                        <a:cubicBezTo>
                          <a:pt x="205611" y="506957"/>
                          <a:pt x="240042" y="469651"/>
                          <a:pt x="279060" y="432101"/>
                        </a:cubicBezTo>
                        <a:cubicBezTo>
                          <a:pt x="319423" y="393205"/>
                          <a:pt x="364007" y="354738"/>
                          <a:pt x="411648" y="317677"/>
                        </a:cubicBezTo>
                        <a:cubicBezTo>
                          <a:pt x="308721" y="180746"/>
                          <a:pt x="234599" y="74578"/>
                          <a:pt x="208179" y="27120"/>
                        </a:cubicBezTo>
                        <a:close/>
                        <a:moveTo>
                          <a:pt x="199434" y="150"/>
                        </a:moveTo>
                        <a:cubicBezTo>
                          <a:pt x="198944" y="150"/>
                          <a:pt x="198577" y="273"/>
                          <a:pt x="198272" y="517"/>
                        </a:cubicBezTo>
                        <a:cubicBezTo>
                          <a:pt x="196192" y="2413"/>
                          <a:pt x="199617" y="11464"/>
                          <a:pt x="208240" y="26876"/>
                        </a:cubicBezTo>
                        <a:cubicBezTo>
                          <a:pt x="212582" y="23329"/>
                          <a:pt x="216925" y="19782"/>
                          <a:pt x="221389" y="16357"/>
                        </a:cubicBezTo>
                        <a:cubicBezTo>
                          <a:pt x="209891" y="5593"/>
                          <a:pt x="202553" y="150"/>
                          <a:pt x="199434" y="1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24" name="Graphique 1074">
                    <a:extLst>
                      <a:ext uri="{FF2B5EF4-FFF2-40B4-BE49-F238E27FC236}">
                        <a16:creationId xmlns:a16="http://schemas.microsoft.com/office/drawing/2014/main" id="{9CA61E84-4E83-429A-84D8-D15BB0E4A4D5}"/>
                      </a:ext>
                    </a:extLst>
                  </p:cNvPr>
                  <p:cNvSpPr/>
                  <p:nvPr/>
                </p:nvSpPr>
                <p:spPr>
                  <a:xfrm>
                    <a:off x="5584110" y="2120813"/>
                    <a:ext cx="185066" cy="274328"/>
                  </a:xfrm>
                  <a:custGeom>
                    <a:avLst/>
                    <a:gdLst>
                      <a:gd name="connsiteX0" fmla="*/ 185006 w 185066"/>
                      <a:gd name="connsiteY0" fmla="*/ 274329 h 274328"/>
                      <a:gd name="connsiteX1" fmla="*/ 557 w 185066"/>
                      <a:gd name="connsiteY1" fmla="*/ 346 h 274328"/>
                      <a:gd name="connsiteX2" fmla="*/ 20738 w 185066"/>
                      <a:gd name="connsiteY2" fmla="*/ 14107 h 274328"/>
                      <a:gd name="connsiteX3" fmla="*/ 20616 w 185066"/>
                      <a:gd name="connsiteY3" fmla="*/ 14229 h 274328"/>
                      <a:gd name="connsiteX4" fmla="*/ 618 w 185066"/>
                      <a:gd name="connsiteY4" fmla="*/ 469 h 274328"/>
                      <a:gd name="connsiteX5" fmla="*/ 44773 w 185066"/>
                      <a:gd name="connsiteY5" fmla="*/ 79667 h 274328"/>
                      <a:gd name="connsiteX6" fmla="*/ 185067 w 185066"/>
                      <a:gd name="connsiteY6" fmla="*/ 274268 h 274328"/>
                      <a:gd name="connsiteX7" fmla="*/ 185006 w 185066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066" h="274328">
                        <a:moveTo>
                          <a:pt x="185006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2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180" y="3465"/>
                          <a:pt x="2452" y="-1183"/>
                          <a:pt x="618" y="469"/>
                        </a:cubicBezTo>
                        <a:cubicBezTo>
                          <a:pt x="-3052" y="3710"/>
                          <a:pt x="12666" y="31842"/>
                          <a:pt x="44773" y="79667"/>
                        </a:cubicBezTo>
                        <a:cubicBezTo>
                          <a:pt x="78042" y="129204"/>
                          <a:pt x="126540" y="196476"/>
                          <a:pt x="185067" y="274268"/>
                        </a:cubicBezTo>
                        <a:lnTo>
                          <a:pt x="185006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25" name="Graphique 1074">
                    <a:extLst>
                      <a:ext uri="{FF2B5EF4-FFF2-40B4-BE49-F238E27FC236}">
                        <a16:creationId xmlns:a16="http://schemas.microsoft.com/office/drawing/2014/main" id="{9D7B1EC9-4219-4EDE-BE4C-D355440F3E59}"/>
                      </a:ext>
                    </a:extLst>
                  </p:cNvPr>
                  <p:cNvSpPr/>
                  <p:nvPr/>
                </p:nvSpPr>
                <p:spPr>
                  <a:xfrm>
                    <a:off x="5549912" y="2398102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26" name="Graphique 1074">
                    <a:extLst>
                      <a:ext uri="{FF2B5EF4-FFF2-40B4-BE49-F238E27FC236}">
                        <a16:creationId xmlns:a16="http://schemas.microsoft.com/office/drawing/2014/main" id="{7BCC4549-9D2E-47AB-8DF6-FD70CA011EF1}"/>
                      </a:ext>
                    </a:extLst>
                  </p:cNvPr>
                  <p:cNvSpPr/>
                  <p:nvPr/>
                </p:nvSpPr>
                <p:spPr>
                  <a:xfrm>
                    <a:off x="5547506" y="1905092"/>
                    <a:ext cx="213598" cy="758895"/>
                  </a:xfrm>
                  <a:custGeom>
                    <a:avLst/>
                    <a:gdLst>
                      <a:gd name="connsiteX0" fmla="*/ 114280 w 213598"/>
                      <a:gd name="connsiteY0" fmla="*/ 758895 h 758895"/>
                      <a:gd name="connsiteX1" fmla="*/ 56242 w 213598"/>
                      <a:gd name="connsiteY1" fmla="*/ 668567 h 758895"/>
                      <a:gd name="connsiteX2" fmla="*/ 18753 w 213598"/>
                      <a:gd name="connsiteY2" fmla="*/ 571388 h 758895"/>
                      <a:gd name="connsiteX3" fmla="*/ 1385 w 213598"/>
                      <a:gd name="connsiteY3" fmla="*/ 470235 h 758895"/>
                      <a:gd name="connsiteX4" fmla="*/ 3770 w 213598"/>
                      <a:gd name="connsiteY4" fmla="*/ 368103 h 758895"/>
                      <a:gd name="connsiteX5" fmla="*/ 26459 w 213598"/>
                      <a:gd name="connsiteY5" fmla="*/ 265054 h 758895"/>
                      <a:gd name="connsiteX6" fmla="*/ 29823 w 213598"/>
                      <a:gd name="connsiteY6" fmla="*/ 255024 h 758895"/>
                      <a:gd name="connsiteX7" fmla="*/ 3953 w 213598"/>
                      <a:gd name="connsiteY7" fmla="*/ 368103 h 758895"/>
                      <a:gd name="connsiteX8" fmla="*/ 114403 w 213598"/>
                      <a:gd name="connsiteY8" fmla="*/ 758712 h 758895"/>
                      <a:gd name="connsiteX9" fmla="*/ 114280 w 213598"/>
                      <a:gd name="connsiteY9" fmla="*/ 758895 h 758895"/>
                      <a:gd name="connsiteX10" fmla="*/ 107186 w 213598"/>
                      <a:gd name="connsiteY10" fmla="*/ 108615 h 758895"/>
                      <a:gd name="connsiteX11" fmla="*/ 131710 w 213598"/>
                      <a:gd name="connsiteY11" fmla="*/ 77853 h 758895"/>
                      <a:gd name="connsiteX12" fmla="*/ 213477 w 213598"/>
                      <a:gd name="connsiteY12" fmla="*/ 0 h 758895"/>
                      <a:gd name="connsiteX13" fmla="*/ 213599 w 213598"/>
                      <a:gd name="connsiteY13" fmla="*/ 122 h 758895"/>
                      <a:gd name="connsiteX14" fmla="*/ 107186 w 213598"/>
                      <a:gd name="connsiteY14" fmla="*/ 108615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98" h="758895">
                        <a:moveTo>
                          <a:pt x="114280" y="758895"/>
                        </a:moveTo>
                        <a:cubicBezTo>
                          <a:pt x="91897" y="730763"/>
                          <a:pt x="72327" y="700307"/>
                          <a:pt x="56242" y="668567"/>
                        </a:cubicBezTo>
                        <a:cubicBezTo>
                          <a:pt x="40586" y="637560"/>
                          <a:pt x="27988" y="604841"/>
                          <a:pt x="18753" y="571388"/>
                        </a:cubicBezTo>
                        <a:cubicBezTo>
                          <a:pt x="9702" y="538486"/>
                          <a:pt x="3892" y="504483"/>
                          <a:pt x="1385" y="470235"/>
                        </a:cubicBezTo>
                        <a:cubicBezTo>
                          <a:pt x="-1062" y="436354"/>
                          <a:pt x="-267" y="402045"/>
                          <a:pt x="3770" y="368103"/>
                        </a:cubicBezTo>
                        <a:cubicBezTo>
                          <a:pt x="7928" y="333244"/>
                          <a:pt x="15573" y="298568"/>
                          <a:pt x="26459" y="265054"/>
                        </a:cubicBezTo>
                        <a:cubicBezTo>
                          <a:pt x="27560" y="261690"/>
                          <a:pt x="28661" y="258388"/>
                          <a:pt x="29823" y="255024"/>
                        </a:cubicBezTo>
                        <a:cubicBezTo>
                          <a:pt x="17285" y="291351"/>
                          <a:pt x="8601" y="329207"/>
                          <a:pt x="3953" y="368103"/>
                        </a:cubicBezTo>
                        <a:cubicBezTo>
                          <a:pt x="-12926" y="509314"/>
                          <a:pt x="26337" y="648018"/>
                          <a:pt x="114403" y="758712"/>
                        </a:cubicBezTo>
                        <a:lnTo>
                          <a:pt x="114280" y="758895"/>
                        </a:lnTo>
                        <a:close/>
                        <a:moveTo>
                          <a:pt x="107186" y="108615"/>
                        </a:moveTo>
                        <a:cubicBezTo>
                          <a:pt x="115014" y="98096"/>
                          <a:pt x="123209" y="87821"/>
                          <a:pt x="131710" y="77853"/>
                        </a:cubicBezTo>
                        <a:cubicBezTo>
                          <a:pt x="156050" y="49476"/>
                          <a:pt x="183571" y="23240"/>
                          <a:pt x="213477" y="0"/>
                        </a:cubicBezTo>
                        <a:lnTo>
                          <a:pt x="213599" y="122"/>
                        </a:lnTo>
                        <a:cubicBezTo>
                          <a:pt x="172685" y="31924"/>
                          <a:pt x="137031" y="68373"/>
                          <a:pt x="107186" y="10861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27" name="Graphique 1074">
                    <a:extLst>
                      <a:ext uri="{FF2B5EF4-FFF2-40B4-BE49-F238E27FC236}">
                        <a16:creationId xmlns:a16="http://schemas.microsoft.com/office/drawing/2014/main" id="{B942E2C2-6683-4EE5-A98B-5FAF0D8763EC}"/>
                      </a:ext>
                    </a:extLst>
                  </p:cNvPr>
                  <p:cNvSpPr/>
                  <p:nvPr/>
                </p:nvSpPr>
                <p:spPr>
                  <a:xfrm>
                    <a:off x="5586281" y="2013156"/>
                    <a:ext cx="243074" cy="650831"/>
                  </a:xfrm>
                  <a:custGeom>
                    <a:avLst/>
                    <a:gdLst>
                      <a:gd name="connsiteX0" fmla="*/ 75505 w 243074"/>
                      <a:gd name="connsiteY0" fmla="*/ 650831 h 650831"/>
                      <a:gd name="connsiteX1" fmla="*/ 12758 w 243074"/>
                      <a:gd name="connsiteY1" fmla="*/ 532737 h 650831"/>
                      <a:gd name="connsiteX2" fmla="*/ 2116 w 243074"/>
                      <a:gd name="connsiteY2" fmla="*/ 396541 h 650831"/>
                      <a:gd name="connsiteX3" fmla="*/ 16916 w 243074"/>
                      <a:gd name="connsiteY3" fmla="*/ 319912 h 650831"/>
                      <a:gd name="connsiteX4" fmla="*/ 2300 w 243074"/>
                      <a:gd name="connsiteY4" fmla="*/ 396541 h 650831"/>
                      <a:gd name="connsiteX5" fmla="*/ 75627 w 243074"/>
                      <a:gd name="connsiteY5" fmla="*/ 650709 h 650831"/>
                      <a:gd name="connsiteX6" fmla="*/ 75505 w 243074"/>
                      <a:gd name="connsiteY6" fmla="*/ 650831 h 650831"/>
                      <a:gd name="connsiteX7" fmla="*/ 144000 w 243074"/>
                      <a:gd name="connsiteY7" fmla="*/ 92958 h 650831"/>
                      <a:gd name="connsiteX8" fmla="*/ 147241 w 243074"/>
                      <a:gd name="connsiteY8" fmla="*/ 89289 h 650831"/>
                      <a:gd name="connsiteX9" fmla="*/ 242952 w 243074"/>
                      <a:gd name="connsiteY9" fmla="*/ 0 h 650831"/>
                      <a:gd name="connsiteX10" fmla="*/ 243074 w 243074"/>
                      <a:gd name="connsiteY10" fmla="*/ 122 h 650831"/>
                      <a:gd name="connsiteX11" fmla="*/ 144000 w 243074"/>
                      <a:gd name="connsiteY11" fmla="*/ 92958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75505" y="650831"/>
                        </a:moveTo>
                        <a:cubicBezTo>
                          <a:pt x="46210" y="616461"/>
                          <a:pt x="25111" y="576709"/>
                          <a:pt x="12758" y="532737"/>
                        </a:cubicBezTo>
                        <a:cubicBezTo>
                          <a:pt x="832" y="490172"/>
                          <a:pt x="-2776" y="444366"/>
                          <a:pt x="2116" y="396541"/>
                        </a:cubicBezTo>
                        <a:cubicBezTo>
                          <a:pt x="4685" y="371283"/>
                          <a:pt x="9639" y="345597"/>
                          <a:pt x="16916" y="319912"/>
                        </a:cubicBezTo>
                        <a:cubicBezTo>
                          <a:pt x="9822" y="345292"/>
                          <a:pt x="4868" y="370916"/>
                          <a:pt x="2300" y="396541"/>
                        </a:cubicBezTo>
                        <a:cubicBezTo>
                          <a:pt x="-7730" y="494759"/>
                          <a:pt x="17589" y="582641"/>
                          <a:pt x="75627" y="650709"/>
                        </a:cubicBezTo>
                        <a:lnTo>
                          <a:pt x="75505" y="650831"/>
                        </a:lnTo>
                        <a:close/>
                        <a:moveTo>
                          <a:pt x="144000" y="92958"/>
                        </a:moveTo>
                        <a:cubicBezTo>
                          <a:pt x="145040" y="91735"/>
                          <a:pt x="146141" y="90512"/>
                          <a:pt x="147241" y="89289"/>
                        </a:cubicBezTo>
                        <a:cubicBezTo>
                          <a:pt x="175802" y="57243"/>
                          <a:pt x="208031" y="27154"/>
                          <a:pt x="242952" y="0"/>
                        </a:cubicBezTo>
                        <a:lnTo>
                          <a:pt x="243074" y="122"/>
                        </a:lnTo>
                        <a:cubicBezTo>
                          <a:pt x="206319" y="28683"/>
                          <a:pt x="173172" y="59873"/>
                          <a:pt x="144000" y="9295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111" name="Graphique 1074">
                  <a:extLst>
                    <a:ext uri="{FF2B5EF4-FFF2-40B4-BE49-F238E27FC236}">
                      <a16:creationId xmlns:a16="http://schemas.microsoft.com/office/drawing/2014/main" id="{CA471048-9F7F-4EB0-B9E7-E166A4B03D40}"/>
                    </a:ext>
                  </a:extLst>
                </p:cNvPr>
                <p:cNvGrpSpPr/>
                <p:nvPr/>
              </p:nvGrpSpPr>
              <p:grpSpPr>
                <a:xfrm>
                  <a:off x="5644069" y="2208430"/>
                  <a:ext cx="767133" cy="655968"/>
                  <a:chOff x="5644069" y="2208430"/>
                  <a:chExt cx="767133" cy="655968"/>
                </a:xfrm>
                <a:noFill/>
              </p:grpSpPr>
              <p:sp>
                <p:nvSpPr>
                  <p:cNvPr id="118" name="Graphique 1074">
                    <a:extLst>
                      <a:ext uri="{FF2B5EF4-FFF2-40B4-BE49-F238E27FC236}">
                        <a16:creationId xmlns:a16="http://schemas.microsoft.com/office/drawing/2014/main" id="{CC5D47BD-3646-4B1C-A139-80EED483C59E}"/>
                      </a:ext>
                    </a:extLst>
                  </p:cNvPr>
                  <p:cNvSpPr/>
                  <p:nvPr/>
                </p:nvSpPr>
                <p:spPr>
                  <a:xfrm>
                    <a:off x="5644069" y="2208430"/>
                    <a:ext cx="767133" cy="655968"/>
                  </a:xfrm>
                  <a:custGeom>
                    <a:avLst/>
                    <a:gdLst>
                      <a:gd name="connsiteX0" fmla="*/ 425083 w 767133"/>
                      <a:gd name="connsiteY0" fmla="*/ 655968 h 655968"/>
                      <a:gd name="connsiteX1" fmla="*/ 354875 w 767133"/>
                      <a:gd name="connsiteY1" fmla="*/ 651320 h 655968"/>
                      <a:gd name="connsiteX2" fmla="*/ 258859 w 767133"/>
                      <a:gd name="connsiteY2" fmla="*/ 629121 h 655968"/>
                      <a:gd name="connsiteX3" fmla="*/ 168836 w 767133"/>
                      <a:gd name="connsiteY3" fmla="*/ 588879 h 655968"/>
                      <a:gd name="connsiteX4" fmla="*/ 87558 w 767133"/>
                      <a:gd name="connsiteY4" fmla="*/ 530903 h 655968"/>
                      <a:gd name="connsiteX5" fmla="*/ 17717 w 767133"/>
                      <a:gd name="connsiteY5" fmla="*/ 455496 h 655968"/>
                      <a:gd name="connsiteX6" fmla="*/ 104 w 767133"/>
                      <a:gd name="connsiteY6" fmla="*/ 405164 h 655968"/>
                      <a:gd name="connsiteX7" fmla="*/ 25606 w 767133"/>
                      <a:gd name="connsiteY7" fmla="*/ 324926 h 655968"/>
                      <a:gd name="connsiteX8" fmla="*/ 92206 w 767133"/>
                      <a:gd name="connsiteY8" fmla="*/ 225424 h 655968"/>
                      <a:gd name="connsiteX9" fmla="*/ 194460 w 767133"/>
                      <a:gd name="connsiteY9" fmla="*/ 114547 h 655968"/>
                      <a:gd name="connsiteX10" fmla="*/ 327110 w 767133"/>
                      <a:gd name="connsiteY10" fmla="*/ 61 h 655968"/>
                      <a:gd name="connsiteX11" fmla="*/ 327171 w 767133"/>
                      <a:gd name="connsiteY11" fmla="*/ 0 h 655968"/>
                      <a:gd name="connsiteX12" fmla="*/ 327232 w 767133"/>
                      <a:gd name="connsiteY12" fmla="*/ 61 h 655968"/>
                      <a:gd name="connsiteX13" fmla="*/ 767072 w 767133"/>
                      <a:gd name="connsiteY13" fmla="*/ 536529 h 655968"/>
                      <a:gd name="connsiteX14" fmla="*/ 767133 w 767133"/>
                      <a:gd name="connsiteY14" fmla="*/ 536590 h 655968"/>
                      <a:gd name="connsiteX15" fmla="*/ 767072 w 767133"/>
                      <a:gd name="connsiteY15" fmla="*/ 536651 h 655968"/>
                      <a:gd name="connsiteX16" fmla="*/ 670077 w 767133"/>
                      <a:gd name="connsiteY16" fmla="*/ 597747 h 655968"/>
                      <a:gd name="connsiteX17" fmla="*/ 660109 w 767133"/>
                      <a:gd name="connsiteY17" fmla="*/ 602578 h 655968"/>
                      <a:gd name="connsiteX18" fmla="*/ 766950 w 767133"/>
                      <a:gd name="connsiteY18" fmla="*/ 536529 h 655968"/>
                      <a:gd name="connsiteX19" fmla="*/ 327232 w 767133"/>
                      <a:gd name="connsiteY19" fmla="*/ 183 h 655968"/>
                      <a:gd name="connsiteX20" fmla="*/ 92390 w 767133"/>
                      <a:gd name="connsiteY20" fmla="*/ 225485 h 655968"/>
                      <a:gd name="connsiteX21" fmla="*/ 25851 w 767133"/>
                      <a:gd name="connsiteY21" fmla="*/ 324987 h 655968"/>
                      <a:gd name="connsiteX22" fmla="*/ 349 w 767133"/>
                      <a:gd name="connsiteY22" fmla="*/ 405164 h 655968"/>
                      <a:gd name="connsiteX23" fmla="*/ 17901 w 767133"/>
                      <a:gd name="connsiteY23" fmla="*/ 455374 h 655968"/>
                      <a:gd name="connsiteX24" fmla="*/ 354997 w 767133"/>
                      <a:gd name="connsiteY24" fmla="*/ 651076 h 655968"/>
                      <a:gd name="connsiteX25" fmla="*/ 426306 w 767133"/>
                      <a:gd name="connsiteY25" fmla="*/ 655785 h 655968"/>
                      <a:gd name="connsiteX26" fmla="*/ 450035 w 767133"/>
                      <a:gd name="connsiteY26" fmla="*/ 655234 h 655968"/>
                      <a:gd name="connsiteX27" fmla="*/ 425083 w 767133"/>
                      <a:gd name="connsiteY27" fmla="*/ 655968 h 655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67133" h="655968">
                        <a:moveTo>
                          <a:pt x="425083" y="655968"/>
                        </a:moveTo>
                        <a:cubicBezTo>
                          <a:pt x="401538" y="655968"/>
                          <a:pt x="378053" y="654440"/>
                          <a:pt x="354875" y="651320"/>
                        </a:cubicBezTo>
                        <a:cubicBezTo>
                          <a:pt x="322156" y="646978"/>
                          <a:pt x="289865" y="639517"/>
                          <a:pt x="258859" y="629121"/>
                        </a:cubicBezTo>
                        <a:cubicBezTo>
                          <a:pt x="227546" y="618663"/>
                          <a:pt x="197274" y="605147"/>
                          <a:pt x="168836" y="588879"/>
                        </a:cubicBezTo>
                        <a:cubicBezTo>
                          <a:pt x="139909" y="572367"/>
                          <a:pt x="112510" y="552858"/>
                          <a:pt x="87558" y="530903"/>
                        </a:cubicBezTo>
                        <a:cubicBezTo>
                          <a:pt x="61934" y="508397"/>
                          <a:pt x="38449" y="483017"/>
                          <a:pt x="17717" y="455496"/>
                        </a:cubicBezTo>
                        <a:cubicBezTo>
                          <a:pt x="5058" y="443571"/>
                          <a:pt x="-875" y="426630"/>
                          <a:pt x="104" y="405164"/>
                        </a:cubicBezTo>
                        <a:cubicBezTo>
                          <a:pt x="1144" y="382720"/>
                          <a:pt x="9767" y="355749"/>
                          <a:pt x="25606" y="324926"/>
                        </a:cubicBezTo>
                        <a:cubicBezTo>
                          <a:pt x="41263" y="294470"/>
                          <a:pt x="63646" y="261017"/>
                          <a:pt x="92206" y="225424"/>
                        </a:cubicBezTo>
                        <a:cubicBezTo>
                          <a:pt x="121011" y="189403"/>
                          <a:pt x="155442" y="152097"/>
                          <a:pt x="194460" y="114547"/>
                        </a:cubicBezTo>
                        <a:cubicBezTo>
                          <a:pt x="234824" y="75651"/>
                          <a:pt x="279468" y="37183"/>
                          <a:pt x="327110" y="61"/>
                        </a:cubicBezTo>
                        <a:lnTo>
                          <a:pt x="327171" y="0"/>
                        </a:lnTo>
                        <a:lnTo>
                          <a:pt x="327232" y="61"/>
                        </a:lnTo>
                        <a:cubicBezTo>
                          <a:pt x="500979" y="231051"/>
                          <a:pt x="698271" y="471703"/>
                          <a:pt x="767072" y="536529"/>
                        </a:cubicBezTo>
                        <a:lnTo>
                          <a:pt x="767133" y="536590"/>
                        </a:lnTo>
                        <a:lnTo>
                          <a:pt x="767072" y="536651"/>
                        </a:lnTo>
                        <a:cubicBezTo>
                          <a:pt x="736677" y="560319"/>
                          <a:pt x="704019" y="580868"/>
                          <a:pt x="670077" y="597747"/>
                        </a:cubicBezTo>
                        <a:cubicBezTo>
                          <a:pt x="666775" y="599398"/>
                          <a:pt x="663411" y="600988"/>
                          <a:pt x="660109" y="602578"/>
                        </a:cubicBezTo>
                        <a:cubicBezTo>
                          <a:pt x="697414" y="584843"/>
                          <a:pt x="733191" y="562765"/>
                          <a:pt x="766950" y="536529"/>
                        </a:cubicBezTo>
                        <a:cubicBezTo>
                          <a:pt x="698087" y="471581"/>
                          <a:pt x="500917" y="231051"/>
                          <a:pt x="327232" y="183"/>
                        </a:cubicBezTo>
                        <a:cubicBezTo>
                          <a:pt x="232806" y="73633"/>
                          <a:pt x="151589" y="151547"/>
                          <a:pt x="92390" y="225485"/>
                        </a:cubicBezTo>
                        <a:cubicBezTo>
                          <a:pt x="63891" y="261079"/>
                          <a:pt x="41507" y="294531"/>
                          <a:pt x="25851" y="324987"/>
                        </a:cubicBezTo>
                        <a:cubicBezTo>
                          <a:pt x="10011" y="355811"/>
                          <a:pt x="1388" y="382781"/>
                          <a:pt x="349" y="405164"/>
                        </a:cubicBezTo>
                        <a:cubicBezTo>
                          <a:pt x="-691" y="426569"/>
                          <a:pt x="5241" y="443448"/>
                          <a:pt x="17901" y="455374"/>
                        </a:cubicBezTo>
                        <a:cubicBezTo>
                          <a:pt x="99178" y="563438"/>
                          <a:pt x="218923" y="632973"/>
                          <a:pt x="354997" y="651076"/>
                        </a:cubicBezTo>
                        <a:cubicBezTo>
                          <a:pt x="378787" y="654256"/>
                          <a:pt x="402577" y="655785"/>
                          <a:pt x="426306" y="655785"/>
                        </a:cubicBezTo>
                        <a:cubicBezTo>
                          <a:pt x="434256" y="655785"/>
                          <a:pt x="442146" y="655601"/>
                          <a:pt x="450035" y="655234"/>
                        </a:cubicBezTo>
                        <a:cubicBezTo>
                          <a:pt x="441656" y="655724"/>
                          <a:pt x="433400" y="655968"/>
                          <a:pt x="425083" y="65596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19" name="Graphique 1074">
                    <a:extLst>
                      <a:ext uri="{FF2B5EF4-FFF2-40B4-BE49-F238E27FC236}">
                        <a16:creationId xmlns:a16="http://schemas.microsoft.com/office/drawing/2014/main" id="{6917AA9D-9F2E-4CE2-A5B3-1B219CB4A37B}"/>
                      </a:ext>
                    </a:extLst>
                  </p:cNvPr>
                  <p:cNvSpPr/>
                  <p:nvPr/>
                </p:nvSpPr>
                <p:spPr>
                  <a:xfrm>
                    <a:off x="5769116" y="239502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366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20" name="Graphique 1074">
                    <a:extLst>
                      <a:ext uri="{FF2B5EF4-FFF2-40B4-BE49-F238E27FC236}">
                        <a16:creationId xmlns:a16="http://schemas.microsoft.com/office/drawing/2014/main" id="{F5DCB038-691E-4ACE-B2CB-CF881965BDEA}"/>
                      </a:ext>
                    </a:extLst>
                  </p:cNvPr>
                  <p:cNvSpPr/>
                  <p:nvPr/>
                </p:nvSpPr>
                <p:spPr>
                  <a:xfrm>
                    <a:off x="5658116" y="2558370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21" name="Graphique 1074">
                    <a:extLst>
                      <a:ext uri="{FF2B5EF4-FFF2-40B4-BE49-F238E27FC236}">
                        <a16:creationId xmlns:a16="http://schemas.microsoft.com/office/drawing/2014/main" id="{A58518E5-6125-4F2F-ABC4-6FFBFC0C7654}"/>
                      </a:ext>
                    </a:extLst>
                  </p:cNvPr>
                  <p:cNvSpPr/>
                  <p:nvPr/>
                </p:nvSpPr>
                <p:spPr>
                  <a:xfrm>
                    <a:off x="5661725" y="2435934"/>
                    <a:ext cx="485646" cy="245605"/>
                  </a:xfrm>
                  <a:custGeom>
                    <a:avLst/>
                    <a:gdLst>
                      <a:gd name="connsiteX0" fmla="*/ 37245 w 485646"/>
                      <a:gd name="connsiteY0" fmla="*/ 245606 h 245605"/>
                      <a:gd name="connsiteX1" fmla="*/ 21344 w 485646"/>
                      <a:gd name="connsiteY1" fmla="*/ 243894 h 245605"/>
                      <a:gd name="connsiteX2" fmla="*/ 0 w 485646"/>
                      <a:gd name="connsiteY2" fmla="*/ 227993 h 245605"/>
                      <a:gd name="connsiteX3" fmla="*/ 122 w 485646"/>
                      <a:gd name="connsiteY3" fmla="*/ 227932 h 245605"/>
                      <a:gd name="connsiteX4" fmla="*/ 21344 w 485646"/>
                      <a:gd name="connsiteY4" fmla="*/ 243710 h 245605"/>
                      <a:gd name="connsiteX5" fmla="*/ 92469 w 485646"/>
                      <a:gd name="connsiteY5" fmla="*/ 235026 h 245605"/>
                      <a:gd name="connsiteX6" fmla="*/ 200289 w 485646"/>
                      <a:gd name="connsiteY6" fmla="*/ 188363 h 245605"/>
                      <a:gd name="connsiteX7" fmla="*/ 485524 w 485646"/>
                      <a:gd name="connsiteY7" fmla="*/ 0 h 245605"/>
                      <a:gd name="connsiteX8" fmla="*/ 485647 w 485646"/>
                      <a:gd name="connsiteY8" fmla="*/ 122 h 245605"/>
                      <a:gd name="connsiteX9" fmla="*/ 334834 w 485646"/>
                      <a:gd name="connsiteY9" fmla="*/ 108553 h 245605"/>
                      <a:gd name="connsiteX10" fmla="*/ 200411 w 485646"/>
                      <a:gd name="connsiteY10" fmla="*/ 188485 h 245605"/>
                      <a:gd name="connsiteX11" fmla="*/ 92530 w 485646"/>
                      <a:gd name="connsiteY11" fmla="*/ 235148 h 245605"/>
                      <a:gd name="connsiteX12" fmla="*/ 37245 w 485646"/>
                      <a:gd name="connsiteY12" fmla="*/ 245606 h 245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85646" h="245605">
                        <a:moveTo>
                          <a:pt x="37245" y="245606"/>
                        </a:moveTo>
                        <a:cubicBezTo>
                          <a:pt x="31312" y="245606"/>
                          <a:pt x="26053" y="245056"/>
                          <a:pt x="21344" y="243894"/>
                        </a:cubicBezTo>
                        <a:cubicBezTo>
                          <a:pt x="10947" y="241386"/>
                          <a:pt x="3792" y="236065"/>
                          <a:pt x="0" y="227993"/>
                        </a:cubicBezTo>
                        <a:lnTo>
                          <a:pt x="122" y="227932"/>
                        </a:lnTo>
                        <a:cubicBezTo>
                          <a:pt x="3853" y="235943"/>
                          <a:pt x="11008" y="241264"/>
                          <a:pt x="21344" y="243710"/>
                        </a:cubicBezTo>
                        <a:cubicBezTo>
                          <a:pt x="37550" y="247624"/>
                          <a:pt x="61524" y="244689"/>
                          <a:pt x="92469" y="235026"/>
                        </a:cubicBezTo>
                        <a:cubicBezTo>
                          <a:pt x="122864" y="225546"/>
                          <a:pt x="159130" y="209829"/>
                          <a:pt x="200289" y="188363"/>
                        </a:cubicBezTo>
                        <a:cubicBezTo>
                          <a:pt x="284746" y="144269"/>
                          <a:pt x="386022" y="77425"/>
                          <a:pt x="485524" y="0"/>
                        </a:cubicBezTo>
                        <a:lnTo>
                          <a:pt x="485647" y="122"/>
                        </a:lnTo>
                        <a:cubicBezTo>
                          <a:pt x="434886" y="39630"/>
                          <a:pt x="384126" y="76079"/>
                          <a:pt x="334834" y="108553"/>
                        </a:cubicBezTo>
                        <a:cubicBezTo>
                          <a:pt x="287193" y="139927"/>
                          <a:pt x="241937" y="166836"/>
                          <a:pt x="200411" y="188485"/>
                        </a:cubicBezTo>
                        <a:cubicBezTo>
                          <a:pt x="159252" y="209952"/>
                          <a:pt x="122925" y="225669"/>
                          <a:pt x="92530" y="235148"/>
                        </a:cubicBezTo>
                        <a:cubicBezTo>
                          <a:pt x="70453" y="242120"/>
                          <a:pt x="51922" y="245606"/>
                          <a:pt x="37245" y="24560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22" name="Graphique 1074">
                    <a:extLst>
                      <a:ext uri="{FF2B5EF4-FFF2-40B4-BE49-F238E27FC236}">
                        <a16:creationId xmlns:a16="http://schemas.microsoft.com/office/drawing/2014/main" id="{FC9F8A65-1018-4135-A5E3-A6F3582D06FA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28516"/>
                    <a:ext cx="643431" cy="151057"/>
                  </a:xfrm>
                  <a:custGeom>
                    <a:avLst/>
                    <a:gdLst>
                      <a:gd name="connsiteX0" fmla="*/ 250070 w 643431"/>
                      <a:gd name="connsiteY0" fmla="*/ 151057 h 151057"/>
                      <a:gd name="connsiteX1" fmla="*/ 189036 w 643431"/>
                      <a:gd name="connsiteY1" fmla="*/ 146532 h 151057"/>
                      <a:gd name="connsiteX2" fmla="*/ 0 w 643431"/>
                      <a:gd name="connsiteY2" fmla="*/ 35471 h 151057"/>
                      <a:gd name="connsiteX3" fmla="*/ 122 w 643431"/>
                      <a:gd name="connsiteY3" fmla="*/ 35410 h 151057"/>
                      <a:gd name="connsiteX4" fmla="*/ 189036 w 643431"/>
                      <a:gd name="connsiteY4" fmla="*/ 146410 h 151057"/>
                      <a:gd name="connsiteX5" fmla="*/ 643309 w 643431"/>
                      <a:gd name="connsiteY5" fmla="*/ 0 h 151057"/>
                      <a:gd name="connsiteX6" fmla="*/ 643431 w 643431"/>
                      <a:gd name="connsiteY6" fmla="*/ 122 h 151057"/>
                      <a:gd name="connsiteX7" fmla="*/ 527723 w 643431"/>
                      <a:gd name="connsiteY7" fmla="*/ 75345 h 151057"/>
                      <a:gd name="connsiteX8" fmla="*/ 409996 w 643431"/>
                      <a:gd name="connsiteY8" fmla="*/ 125005 h 151057"/>
                      <a:gd name="connsiteX9" fmla="*/ 295388 w 643431"/>
                      <a:gd name="connsiteY9" fmla="*/ 148856 h 151057"/>
                      <a:gd name="connsiteX10" fmla="*/ 250070 w 643431"/>
                      <a:gd name="connsiteY10" fmla="*/ 151057 h 151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3431" h="151057">
                        <a:moveTo>
                          <a:pt x="250070" y="151057"/>
                        </a:moveTo>
                        <a:cubicBezTo>
                          <a:pt x="229032" y="151057"/>
                          <a:pt x="208606" y="149529"/>
                          <a:pt x="189036" y="146532"/>
                        </a:cubicBezTo>
                        <a:cubicBezTo>
                          <a:pt x="106902" y="133934"/>
                          <a:pt x="41587" y="95527"/>
                          <a:pt x="0" y="35471"/>
                        </a:cubicBezTo>
                        <a:lnTo>
                          <a:pt x="122" y="35410"/>
                        </a:lnTo>
                        <a:cubicBezTo>
                          <a:pt x="41648" y="95466"/>
                          <a:pt x="106963" y="133811"/>
                          <a:pt x="189036" y="146410"/>
                        </a:cubicBezTo>
                        <a:cubicBezTo>
                          <a:pt x="328168" y="167753"/>
                          <a:pt x="498000" y="113018"/>
                          <a:pt x="643309" y="0"/>
                        </a:cubicBezTo>
                        <a:lnTo>
                          <a:pt x="643431" y="122"/>
                        </a:lnTo>
                        <a:cubicBezTo>
                          <a:pt x="606492" y="28866"/>
                          <a:pt x="567536" y="54185"/>
                          <a:pt x="527723" y="75345"/>
                        </a:cubicBezTo>
                        <a:cubicBezTo>
                          <a:pt x="489071" y="95894"/>
                          <a:pt x="449442" y="112590"/>
                          <a:pt x="409996" y="125005"/>
                        </a:cubicBezTo>
                        <a:cubicBezTo>
                          <a:pt x="371222" y="137175"/>
                          <a:pt x="332693" y="145248"/>
                          <a:pt x="295388" y="148856"/>
                        </a:cubicBezTo>
                        <a:cubicBezTo>
                          <a:pt x="279976" y="150324"/>
                          <a:pt x="264870" y="151057"/>
                          <a:pt x="250070" y="151057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112" name="Graphique 1074">
                  <a:extLst>
                    <a:ext uri="{FF2B5EF4-FFF2-40B4-BE49-F238E27FC236}">
                      <a16:creationId xmlns:a16="http://schemas.microsoft.com/office/drawing/2014/main" id="{9B054045-1627-4045-AE2D-CF1C87963FAC}"/>
                    </a:ext>
                  </a:extLst>
                </p:cNvPr>
                <p:cNvGrpSpPr/>
                <p:nvPr/>
              </p:nvGrpSpPr>
              <p:grpSpPr>
                <a:xfrm>
                  <a:off x="5661725" y="2443578"/>
                  <a:ext cx="773422" cy="428893"/>
                  <a:chOff x="5661725" y="2443578"/>
                  <a:chExt cx="773422" cy="428893"/>
                </a:xfrm>
                <a:noFill/>
              </p:grpSpPr>
              <p:sp>
                <p:nvSpPr>
                  <p:cNvPr id="113" name="Graphique 1074">
                    <a:extLst>
                      <a:ext uri="{FF2B5EF4-FFF2-40B4-BE49-F238E27FC236}">
                        <a16:creationId xmlns:a16="http://schemas.microsoft.com/office/drawing/2014/main" id="{186E1312-E817-4027-A955-64F9B5D5D9EF}"/>
                      </a:ext>
                    </a:extLst>
                  </p:cNvPr>
                  <p:cNvSpPr/>
                  <p:nvPr/>
                </p:nvSpPr>
                <p:spPr>
                  <a:xfrm>
                    <a:off x="5661786" y="2443578"/>
                    <a:ext cx="773361" cy="420820"/>
                  </a:xfrm>
                  <a:custGeom>
                    <a:avLst/>
                    <a:gdLst>
                      <a:gd name="connsiteX0" fmla="*/ 407366 w 773361"/>
                      <a:gd name="connsiteY0" fmla="*/ 420820 h 420820"/>
                      <a:gd name="connsiteX1" fmla="*/ 337158 w 773361"/>
                      <a:gd name="connsiteY1" fmla="*/ 416172 h 420820"/>
                      <a:gd name="connsiteX2" fmla="*/ 241141 w 773361"/>
                      <a:gd name="connsiteY2" fmla="*/ 393972 h 420820"/>
                      <a:gd name="connsiteX3" fmla="*/ 151119 w 773361"/>
                      <a:gd name="connsiteY3" fmla="*/ 353731 h 420820"/>
                      <a:gd name="connsiteX4" fmla="*/ 69841 w 773361"/>
                      <a:gd name="connsiteY4" fmla="*/ 295755 h 420820"/>
                      <a:gd name="connsiteX5" fmla="*/ 0 w 773361"/>
                      <a:gd name="connsiteY5" fmla="*/ 220348 h 420820"/>
                      <a:gd name="connsiteX6" fmla="*/ 122 w 773361"/>
                      <a:gd name="connsiteY6" fmla="*/ 220226 h 420820"/>
                      <a:gd name="connsiteX7" fmla="*/ 82745 w 773361"/>
                      <a:gd name="connsiteY7" fmla="*/ 239429 h 420820"/>
                      <a:gd name="connsiteX8" fmla="*/ 215456 w 773361"/>
                      <a:gd name="connsiteY8" fmla="*/ 204447 h 420820"/>
                      <a:gd name="connsiteX9" fmla="*/ 559035 w 773361"/>
                      <a:gd name="connsiteY9" fmla="*/ 61 h 420820"/>
                      <a:gd name="connsiteX10" fmla="*/ 559096 w 773361"/>
                      <a:gd name="connsiteY10" fmla="*/ 0 h 420820"/>
                      <a:gd name="connsiteX11" fmla="*/ 559157 w 773361"/>
                      <a:gd name="connsiteY11" fmla="*/ 61 h 420820"/>
                      <a:gd name="connsiteX12" fmla="*/ 772717 w 773361"/>
                      <a:gd name="connsiteY12" fmla="*/ 317404 h 420820"/>
                      <a:gd name="connsiteX13" fmla="*/ 771494 w 773361"/>
                      <a:gd name="connsiteY13" fmla="*/ 317832 h 420820"/>
                      <a:gd name="connsiteX14" fmla="*/ 749355 w 773361"/>
                      <a:gd name="connsiteY14" fmla="*/ 301565 h 420820"/>
                      <a:gd name="connsiteX15" fmla="*/ 652421 w 773361"/>
                      <a:gd name="connsiteY15" fmla="*/ 362660 h 420820"/>
                      <a:gd name="connsiteX16" fmla="*/ 642453 w 773361"/>
                      <a:gd name="connsiteY16" fmla="*/ 367492 h 420820"/>
                      <a:gd name="connsiteX17" fmla="*/ 749355 w 773361"/>
                      <a:gd name="connsiteY17" fmla="*/ 301381 h 420820"/>
                      <a:gd name="connsiteX18" fmla="*/ 749416 w 773361"/>
                      <a:gd name="connsiteY18" fmla="*/ 301320 h 420820"/>
                      <a:gd name="connsiteX19" fmla="*/ 749477 w 773361"/>
                      <a:gd name="connsiteY19" fmla="*/ 301381 h 420820"/>
                      <a:gd name="connsiteX20" fmla="*/ 771494 w 773361"/>
                      <a:gd name="connsiteY20" fmla="*/ 317649 h 420820"/>
                      <a:gd name="connsiteX21" fmla="*/ 772656 w 773361"/>
                      <a:gd name="connsiteY21" fmla="*/ 317282 h 420820"/>
                      <a:gd name="connsiteX22" fmla="*/ 721529 w 773361"/>
                      <a:gd name="connsiteY22" fmla="*/ 225546 h 420820"/>
                      <a:gd name="connsiteX23" fmla="*/ 559096 w 773361"/>
                      <a:gd name="connsiteY23" fmla="*/ 245 h 420820"/>
                      <a:gd name="connsiteX24" fmla="*/ 380334 w 773361"/>
                      <a:gd name="connsiteY24" fmla="*/ 122436 h 420820"/>
                      <a:gd name="connsiteX25" fmla="*/ 215578 w 773361"/>
                      <a:gd name="connsiteY25" fmla="*/ 204570 h 420820"/>
                      <a:gd name="connsiteX26" fmla="*/ 144086 w 773361"/>
                      <a:gd name="connsiteY26" fmla="*/ 228421 h 420820"/>
                      <a:gd name="connsiteX27" fmla="*/ 82868 w 773361"/>
                      <a:gd name="connsiteY27" fmla="*/ 239613 h 420820"/>
                      <a:gd name="connsiteX28" fmla="*/ 34126 w 773361"/>
                      <a:gd name="connsiteY28" fmla="*/ 237227 h 420820"/>
                      <a:gd name="connsiteX29" fmla="*/ 795 w 773361"/>
                      <a:gd name="connsiteY29" fmla="*/ 220960 h 420820"/>
                      <a:gd name="connsiteX30" fmla="*/ 337341 w 773361"/>
                      <a:gd name="connsiteY30" fmla="*/ 415928 h 420820"/>
                      <a:gd name="connsiteX31" fmla="*/ 408650 w 773361"/>
                      <a:gd name="connsiteY31" fmla="*/ 420637 h 420820"/>
                      <a:gd name="connsiteX32" fmla="*/ 432379 w 773361"/>
                      <a:gd name="connsiteY32" fmla="*/ 420086 h 420820"/>
                      <a:gd name="connsiteX33" fmla="*/ 407366 w 773361"/>
                      <a:gd name="connsiteY33" fmla="*/ 420820 h 420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73361" h="420820">
                        <a:moveTo>
                          <a:pt x="407366" y="420820"/>
                        </a:moveTo>
                        <a:cubicBezTo>
                          <a:pt x="383820" y="420820"/>
                          <a:pt x="360336" y="419291"/>
                          <a:pt x="337158" y="416172"/>
                        </a:cubicBezTo>
                        <a:cubicBezTo>
                          <a:pt x="304439" y="411830"/>
                          <a:pt x="272148" y="404369"/>
                          <a:pt x="241141" y="393972"/>
                        </a:cubicBezTo>
                        <a:cubicBezTo>
                          <a:pt x="209829" y="383515"/>
                          <a:pt x="179557" y="369999"/>
                          <a:pt x="151119" y="353731"/>
                        </a:cubicBezTo>
                        <a:cubicBezTo>
                          <a:pt x="122191" y="337219"/>
                          <a:pt x="94793" y="317710"/>
                          <a:pt x="69841" y="295755"/>
                        </a:cubicBezTo>
                        <a:cubicBezTo>
                          <a:pt x="44216" y="273249"/>
                          <a:pt x="20732" y="247869"/>
                          <a:pt x="0" y="220348"/>
                        </a:cubicBezTo>
                        <a:lnTo>
                          <a:pt x="122" y="220226"/>
                        </a:lnTo>
                        <a:cubicBezTo>
                          <a:pt x="16940" y="236065"/>
                          <a:pt x="44767" y="242548"/>
                          <a:pt x="82745" y="239429"/>
                        </a:cubicBezTo>
                        <a:cubicBezTo>
                          <a:pt x="119439" y="236432"/>
                          <a:pt x="164084" y="224629"/>
                          <a:pt x="215456" y="204447"/>
                        </a:cubicBezTo>
                        <a:cubicBezTo>
                          <a:pt x="321012" y="162861"/>
                          <a:pt x="443020" y="90268"/>
                          <a:pt x="559035" y="61"/>
                        </a:cubicBezTo>
                        <a:lnTo>
                          <a:pt x="559096" y="0"/>
                        </a:lnTo>
                        <a:lnTo>
                          <a:pt x="559157" y="61"/>
                        </a:lnTo>
                        <a:cubicBezTo>
                          <a:pt x="695904" y="181819"/>
                          <a:pt x="781707" y="309331"/>
                          <a:pt x="772717" y="317404"/>
                        </a:cubicBezTo>
                        <a:cubicBezTo>
                          <a:pt x="772411" y="317649"/>
                          <a:pt x="772044" y="317832"/>
                          <a:pt x="771494" y="317832"/>
                        </a:cubicBezTo>
                        <a:cubicBezTo>
                          <a:pt x="768252" y="317832"/>
                          <a:pt x="760852" y="312389"/>
                          <a:pt x="749355" y="301565"/>
                        </a:cubicBezTo>
                        <a:cubicBezTo>
                          <a:pt x="718960" y="325171"/>
                          <a:pt x="686363" y="345720"/>
                          <a:pt x="652421" y="362660"/>
                        </a:cubicBezTo>
                        <a:cubicBezTo>
                          <a:pt x="649119" y="364311"/>
                          <a:pt x="645755" y="365901"/>
                          <a:pt x="642453" y="367492"/>
                        </a:cubicBezTo>
                        <a:cubicBezTo>
                          <a:pt x="679758" y="349756"/>
                          <a:pt x="715596" y="327678"/>
                          <a:pt x="749355" y="301381"/>
                        </a:cubicBezTo>
                        <a:lnTo>
                          <a:pt x="749416" y="301320"/>
                        </a:lnTo>
                        <a:lnTo>
                          <a:pt x="749477" y="301381"/>
                        </a:lnTo>
                        <a:cubicBezTo>
                          <a:pt x="760975" y="312206"/>
                          <a:pt x="768375" y="317649"/>
                          <a:pt x="771494" y="317649"/>
                        </a:cubicBezTo>
                        <a:cubicBezTo>
                          <a:pt x="771983" y="317649"/>
                          <a:pt x="772350" y="317526"/>
                          <a:pt x="772656" y="317282"/>
                        </a:cubicBezTo>
                        <a:cubicBezTo>
                          <a:pt x="776876" y="313490"/>
                          <a:pt x="758712" y="280955"/>
                          <a:pt x="721529" y="225546"/>
                        </a:cubicBezTo>
                        <a:cubicBezTo>
                          <a:pt x="683000" y="168181"/>
                          <a:pt x="626858" y="90268"/>
                          <a:pt x="559096" y="245"/>
                        </a:cubicBezTo>
                        <a:cubicBezTo>
                          <a:pt x="500508" y="45806"/>
                          <a:pt x="440329" y="86904"/>
                          <a:pt x="380334" y="122436"/>
                        </a:cubicBezTo>
                        <a:cubicBezTo>
                          <a:pt x="322358" y="156745"/>
                          <a:pt x="266889" y="184388"/>
                          <a:pt x="215578" y="204570"/>
                        </a:cubicBezTo>
                        <a:cubicBezTo>
                          <a:pt x="190259" y="214538"/>
                          <a:pt x="166224" y="222550"/>
                          <a:pt x="144086" y="228421"/>
                        </a:cubicBezTo>
                        <a:cubicBezTo>
                          <a:pt x="121702" y="234353"/>
                          <a:pt x="101153" y="238084"/>
                          <a:pt x="82868" y="239613"/>
                        </a:cubicBezTo>
                        <a:cubicBezTo>
                          <a:pt x="64276" y="241141"/>
                          <a:pt x="47825" y="240346"/>
                          <a:pt x="34126" y="237227"/>
                        </a:cubicBezTo>
                        <a:cubicBezTo>
                          <a:pt x="20365" y="234108"/>
                          <a:pt x="9174" y="228665"/>
                          <a:pt x="795" y="220960"/>
                        </a:cubicBezTo>
                        <a:cubicBezTo>
                          <a:pt x="82073" y="328657"/>
                          <a:pt x="201573" y="397887"/>
                          <a:pt x="337341" y="415928"/>
                        </a:cubicBezTo>
                        <a:cubicBezTo>
                          <a:pt x="361131" y="419108"/>
                          <a:pt x="384921" y="420637"/>
                          <a:pt x="408650" y="420637"/>
                        </a:cubicBezTo>
                        <a:cubicBezTo>
                          <a:pt x="416539" y="420637"/>
                          <a:pt x="424490" y="420453"/>
                          <a:pt x="432379" y="420086"/>
                        </a:cubicBezTo>
                        <a:cubicBezTo>
                          <a:pt x="423939" y="420576"/>
                          <a:pt x="415683" y="420820"/>
                          <a:pt x="407366" y="4208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14" name="Graphique 1074">
                    <a:extLst>
                      <a:ext uri="{FF2B5EF4-FFF2-40B4-BE49-F238E27FC236}">
                        <a16:creationId xmlns:a16="http://schemas.microsoft.com/office/drawing/2014/main" id="{9EC17017-06D3-48BF-B687-02AE1B05B700}"/>
                      </a:ext>
                    </a:extLst>
                  </p:cNvPr>
                  <p:cNvSpPr/>
                  <p:nvPr/>
                </p:nvSpPr>
                <p:spPr>
                  <a:xfrm>
                    <a:off x="5984572" y="2598122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88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15" name="Graphique 1074">
                    <a:extLst>
                      <a:ext uri="{FF2B5EF4-FFF2-40B4-BE49-F238E27FC236}">
                        <a16:creationId xmlns:a16="http://schemas.microsoft.com/office/drawing/2014/main" id="{6C169916-1956-447B-BDBD-FF3C7E2238BD}"/>
                      </a:ext>
                    </a:extLst>
                  </p:cNvPr>
                  <p:cNvSpPr/>
                  <p:nvPr/>
                </p:nvSpPr>
                <p:spPr>
                  <a:xfrm>
                    <a:off x="5784038" y="2677075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414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16" name="Graphique 1074">
                    <a:extLst>
                      <a:ext uri="{FF2B5EF4-FFF2-40B4-BE49-F238E27FC236}">
                        <a16:creationId xmlns:a16="http://schemas.microsoft.com/office/drawing/2014/main" id="{623518FA-6959-46F1-8ACC-749F64F0552B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63865"/>
                    <a:ext cx="769353" cy="202184"/>
                  </a:xfrm>
                  <a:custGeom>
                    <a:avLst/>
                    <a:gdLst>
                      <a:gd name="connsiteX0" fmla="*/ 424245 w 769353"/>
                      <a:gd name="connsiteY0" fmla="*/ 202185 h 202184"/>
                      <a:gd name="connsiteX1" fmla="*/ 364067 w 769353"/>
                      <a:gd name="connsiteY1" fmla="*/ 198943 h 202184"/>
                      <a:gd name="connsiteX2" fmla="*/ 261446 w 769353"/>
                      <a:gd name="connsiteY2" fmla="*/ 177844 h 202184"/>
                      <a:gd name="connsiteX3" fmla="*/ 164512 w 769353"/>
                      <a:gd name="connsiteY3" fmla="*/ 137481 h 202184"/>
                      <a:gd name="connsiteX4" fmla="*/ 76324 w 769353"/>
                      <a:gd name="connsiteY4" fmla="*/ 78097 h 202184"/>
                      <a:gd name="connsiteX5" fmla="*/ 0 w 769353"/>
                      <a:gd name="connsiteY5" fmla="*/ 122 h 202184"/>
                      <a:gd name="connsiteX6" fmla="*/ 122 w 769353"/>
                      <a:gd name="connsiteY6" fmla="*/ 0 h 202184"/>
                      <a:gd name="connsiteX7" fmla="*/ 424429 w 769353"/>
                      <a:gd name="connsiteY7" fmla="*/ 201756 h 202184"/>
                      <a:gd name="connsiteX8" fmla="*/ 769231 w 769353"/>
                      <a:gd name="connsiteY8" fmla="*/ 83296 h 202184"/>
                      <a:gd name="connsiteX9" fmla="*/ 769353 w 769353"/>
                      <a:gd name="connsiteY9" fmla="*/ 83418 h 202184"/>
                      <a:gd name="connsiteX10" fmla="*/ 675049 w 769353"/>
                      <a:gd name="connsiteY10" fmla="*/ 142924 h 202184"/>
                      <a:gd name="connsiteX11" fmla="*/ 574018 w 769353"/>
                      <a:gd name="connsiteY11" fmla="*/ 181819 h 202184"/>
                      <a:gd name="connsiteX12" fmla="*/ 469379 w 769353"/>
                      <a:gd name="connsiteY12" fmla="*/ 200350 h 202184"/>
                      <a:gd name="connsiteX13" fmla="*/ 424245 w 769353"/>
                      <a:gd name="connsiteY13" fmla="*/ 202185 h 202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69353" h="202184">
                        <a:moveTo>
                          <a:pt x="424245" y="202185"/>
                        </a:moveTo>
                        <a:cubicBezTo>
                          <a:pt x="404124" y="202185"/>
                          <a:pt x="384004" y="201084"/>
                          <a:pt x="364067" y="198943"/>
                        </a:cubicBezTo>
                        <a:cubicBezTo>
                          <a:pt x="329269" y="195152"/>
                          <a:pt x="294715" y="188057"/>
                          <a:pt x="261446" y="177844"/>
                        </a:cubicBezTo>
                        <a:cubicBezTo>
                          <a:pt x="227870" y="167509"/>
                          <a:pt x="195213" y="153932"/>
                          <a:pt x="164512" y="137481"/>
                        </a:cubicBezTo>
                        <a:cubicBezTo>
                          <a:pt x="133200" y="120662"/>
                          <a:pt x="103539" y="100725"/>
                          <a:pt x="76324" y="78097"/>
                        </a:cubicBezTo>
                        <a:cubicBezTo>
                          <a:pt x="48375" y="54919"/>
                          <a:pt x="22689" y="2868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05740" y="132710"/>
                          <a:pt x="263770" y="201756"/>
                          <a:pt x="424429" y="201756"/>
                        </a:cubicBezTo>
                        <a:cubicBezTo>
                          <a:pt x="544785" y="201756"/>
                          <a:pt x="666671" y="163044"/>
                          <a:pt x="769231" y="83296"/>
                        </a:cubicBezTo>
                        <a:lnTo>
                          <a:pt x="769353" y="83418"/>
                        </a:lnTo>
                        <a:cubicBezTo>
                          <a:pt x="739876" y="106352"/>
                          <a:pt x="708135" y="126350"/>
                          <a:pt x="675049" y="142924"/>
                        </a:cubicBezTo>
                        <a:cubicBezTo>
                          <a:pt x="642759" y="159069"/>
                          <a:pt x="608755" y="172157"/>
                          <a:pt x="574018" y="181819"/>
                        </a:cubicBezTo>
                        <a:cubicBezTo>
                          <a:pt x="539893" y="191299"/>
                          <a:pt x="504666" y="197537"/>
                          <a:pt x="469379" y="200350"/>
                        </a:cubicBezTo>
                        <a:cubicBezTo>
                          <a:pt x="454334" y="201573"/>
                          <a:pt x="439290" y="202185"/>
                          <a:pt x="424245" y="20218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17" name="Graphique 1074">
                    <a:extLst>
                      <a:ext uri="{FF2B5EF4-FFF2-40B4-BE49-F238E27FC236}">
                        <a16:creationId xmlns:a16="http://schemas.microsoft.com/office/drawing/2014/main" id="{441D2797-DB70-4F2E-BA63-75839B3E6FBE}"/>
                      </a:ext>
                    </a:extLst>
                  </p:cNvPr>
                  <p:cNvSpPr/>
                  <p:nvPr/>
                </p:nvSpPr>
                <p:spPr>
                  <a:xfrm>
                    <a:off x="5661725" y="2639097"/>
                    <a:ext cx="701102" cy="147632"/>
                  </a:xfrm>
                  <a:custGeom>
                    <a:avLst/>
                    <a:gdLst>
                      <a:gd name="connsiteX0" fmla="*/ 297100 w 701102"/>
                      <a:gd name="connsiteY0" fmla="*/ 147633 h 147632"/>
                      <a:gd name="connsiteX1" fmla="*/ 223406 w 701102"/>
                      <a:gd name="connsiteY1" fmla="*/ 142251 h 147632"/>
                      <a:gd name="connsiteX2" fmla="*/ 138031 w 701102"/>
                      <a:gd name="connsiteY2" fmla="*/ 120234 h 147632"/>
                      <a:gd name="connsiteX3" fmla="*/ 62625 w 701102"/>
                      <a:gd name="connsiteY3" fmla="*/ 81155 h 147632"/>
                      <a:gd name="connsiteX4" fmla="*/ 0 w 701102"/>
                      <a:gd name="connsiteY4" fmla="*/ 24952 h 147632"/>
                      <a:gd name="connsiteX5" fmla="*/ 122 w 701102"/>
                      <a:gd name="connsiteY5" fmla="*/ 24830 h 147632"/>
                      <a:gd name="connsiteX6" fmla="*/ 296611 w 701102"/>
                      <a:gd name="connsiteY6" fmla="*/ 147510 h 147632"/>
                      <a:gd name="connsiteX7" fmla="*/ 315875 w 701102"/>
                      <a:gd name="connsiteY7" fmla="*/ 147143 h 147632"/>
                      <a:gd name="connsiteX8" fmla="*/ 700980 w 701102"/>
                      <a:gd name="connsiteY8" fmla="*/ 0 h 147632"/>
                      <a:gd name="connsiteX9" fmla="*/ 701102 w 701102"/>
                      <a:gd name="connsiteY9" fmla="*/ 122 h 147632"/>
                      <a:gd name="connsiteX10" fmla="*/ 608144 w 701102"/>
                      <a:gd name="connsiteY10" fmla="*/ 61830 h 147632"/>
                      <a:gd name="connsiteX11" fmla="*/ 511088 w 701102"/>
                      <a:gd name="connsiteY11" fmla="*/ 107024 h 147632"/>
                      <a:gd name="connsiteX12" fmla="*/ 412748 w 701102"/>
                      <a:gd name="connsiteY12" fmla="*/ 135524 h 147632"/>
                      <a:gd name="connsiteX13" fmla="*/ 315875 w 701102"/>
                      <a:gd name="connsiteY13" fmla="*/ 147327 h 147632"/>
                      <a:gd name="connsiteX14" fmla="*/ 297100 w 701102"/>
                      <a:gd name="connsiteY14" fmla="*/ 147633 h 147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01102" h="147632">
                        <a:moveTo>
                          <a:pt x="297100" y="147633"/>
                        </a:moveTo>
                        <a:cubicBezTo>
                          <a:pt x="271903" y="147633"/>
                          <a:pt x="247196" y="145798"/>
                          <a:pt x="223406" y="142251"/>
                        </a:cubicBezTo>
                        <a:cubicBezTo>
                          <a:pt x="193439" y="137725"/>
                          <a:pt x="164757" y="130325"/>
                          <a:pt x="138031" y="120234"/>
                        </a:cubicBezTo>
                        <a:cubicBezTo>
                          <a:pt x="110816" y="109960"/>
                          <a:pt x="85497" y="96811"/>
                          <a:pt x="62625" y="81155"/>
                        </a:cubicBezTo>
                        <a:cubicBezTo>
                          <a:pt x="39202" y="65071"/>
                          <a:pt x="18102" y="46173"/>
                          <a:pt x="0" y="24952"/>
                        </a:cubicBezTo>
                        <a:lnTo>
                          <a:pt x="122" y="24830"/>
                        </a:lnTo>
                        <a:cubicBezTo>
                          <a:pt x="67884" y="104334"/>
                          <a:pt x="172646" y="147510"/>
                          <a:pt x="296611" y="147510"/>
                        </a:cubicBezTo>
                        <a:cubicBezTo>
                          <a:pt x="302971" y="147510"/>
                          <a:pt x="309393" y="147388"/>
                          <a:pt x="315875" y="147143"/>
                        </a:cubicBezTo>
                        <a:cubicBezTo>
                          <a:pt x="448280" y="142434"/>
                          <a:pt x="585026" y="90206"/>
                          <a:pt x="700980" y="0"/>
                        </a:cubicBezTo>
                        <a:lnTo>
                          <a:pt x="701102" y="122"/>
                        </a:lnTo>
                        <a:cubicBezTo>
                          <a:pt x="671625" y="23056"/>
                          <a:pt x="640373" y="43788"/>
                          <a:pt x="608144" y="61830"/>
                        </a:cubicBezTo>
                        <a:cubicBezTo>
                          <a:pt x="576770" y="79382"/>
                          <a:pt x="544113" y="94610"/>
                          <a:pt x="511088" y="107024"/>
                        </a:cubicBezTo>
                        <a:cubicBezTo>
                          <a:pt x="478675" y="119195"/>
                          <a:pt x="445589" y="128796"/>
                          <a:pt x="412748" y="135524"/>
                        </a:cubicBezTo>
                        <a:cubicBezTo>
                          <a:pt x="380212" y="142190"/>
                          <a:pt x="347616" y="146165"/>
                          <a:pt x="315875" y="147327"/>
                        </a:cubicBezTo>
                        <a:cubicBezTo>
                          <a:pt x="309576" y="147510"/>
                          <a:pt x="303338" y="147633"/>
                          <a:pt x="297100" y="14763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103" name="Graphique 1074">
                <a:extLst>
                  <a:ext uri="{FF2B5EF4-FFF2-40B4-BE49-F238E27FC236}">
                    <a16:creationId xmlns:a16="http://schemas.microsoft.com/office/drawing/2014/main" id="{F14F6F21-AE22-4FB3-A500-1F7242F62984}"/>
                  </a:ext>
                </a:extLst>
              </p:cNvPr>
              <p:cNvSpPr/>
              <p:nvPr/>
            </p:nvSpPr>
            <p:spPr>
              <a:xfrm>
                <a:off x="5544953" y="1775032"/>
                <a:ext cx="1101812" cy="1102170"/>
              </a:xfrm>
              <a:custGeom>
                <a:avLst/>
                <a:gdLst>
                  <a:gd name="connsiteX0" fmla="*/ 552820 w 1101812"/>
                  <a:gd name="connsiteY0" fmla="*/ 1102087 h 1102170"/>
                  <a:gd name="connsiteX1" fmla="*/ 524198 w 1101812"/>
                  <a:gd name="connsiteY1" fmla="*/ 1101475 h 1102170"/>
                  <a:gd name="connsiteX2" fmla="*/ 481572 w 1101812"/>
                  <a:gd name="connsiteY2" fmla="*/ 1097683 h 1102170"/>
                  <a:gd name="connsiteX3" fmla="*/ 399010 w 1101812"/>
                  <a:gd name="connsiteY3" fmla="*/ 1080682 h 1102170"/>
                  <a:gd name="connsiteX4" fmla="*/ 357852 w 1101812"/>
                  <a:gd name="connsiteY4" fmla="*/ 1067105 h 1102170"/>
                  <a:gd name="connsiteX5" fmla="*/ 320118 w 1101812"/>
                  <a:gd name="connsiteY5" fmla="*/ 1051326 h 1102170"/>
                  <a:gd name="connsiteX6" fmla="*/ 319017 w 1101812"/>
                  <a:gd name="connsiteY6" fmla="*/ 1050837 h 1102170"/>
                  <a:gd name="connsiteX7" fmla="*/ 278531 w 1101812"/>
                  <a:gd name="connsiteY7" fmla="*/ 1029983 h 1102170"/>
                  <a:gd name="connsiteX8" fmla="*/ 249176 w 1101812"/>
                  <a:gd name="connsiteY8" fmla="*/ 1011880 h 1102170"/>
                  <a:gd name="connsiteX9" fmla="*/ 243611 w 1101812"/>
                  <a:gd name="connsiteY9" fmla="*/ 1008333 h 1102170"/>
                  <a:gd name="connsiteX10" fmla="*/ 197193 w 1101812"/>
                  <a:gd name="connsiteY10" fmla="*/ 973413 h 1102170"/>
                  <a:gd name="connsiteX11" fmla="*/ 173586 w 1101812"/>
                  <a:gd name="connsiteY11" fmla="*/ 952436 h 1102170"/>
                  <a:gd name="connsiteX12" fmla="*/ 163495 w 1101812"/>
                  <a:gd name="connsiteY12" fmla="*/ 942651 h 1102170"/>
                  <a:gd name="connsiteX13" fmla="*/ 161722 w 1101812"/>
                  <a:gd name="connsiteY13" fmla="*/ 940877 h 1102170"/>
                  <a:gd name="connsiteX14" fmla="*/ 152120 w 1101812"/>
                  <a:gd name="connsiteY14" fmla="*/ 930970 h 1102170"/>
                  <a:gd name="connsiteX15" fmla="*/ 151570 w 1101812"/>
                  <a:gd name="connsiteY15" fmla="*/ 930358 h 1102170"/>
                  <a:gd name="connsiteX16" fmla="*/ 146983 w 1101812"/>
                  <a:gd name="connsiteY16" fmla="*/ 925466 h 1102170"/>
                  <a:gd name="connsiteX17" fmla="*/ 145882 w 1101812"/>
                  <a:gd name="connsiteY17" fmla="*/ 924243 h 1102170"/>
                  <a:gd name="connsiteX18" fmla="*/ 140561 w 1101812"/>
                  <a:gd name="connsiteY18" fmla="*/ 918371 h 1102170"/>
                  <a:gd name="connsiteX19" fmla="*/ 133773 w 1101812"/>
                  <a:gd name="connsiteY19" fmla="*/ 910666 h 1102170"/>
                  <a:gd name="connsiteX20" fmla="*/ 121970 w 1101812"/>
                  <a:gd name="connsiteY20" fmla="*/ 896477 h 1102170"/>
                  <a:gd name="connsiteX21" fmla="*/ 120502 w 1101812"/>
                  <a:gd name="connsiteY21" fmla="*/ 894643 h 1102170"/>
                  <a:gd name="connsiteX22" fmla="*/ 119095 w 1101812"/>
                  <a:gd name="connsiteY22" fmla="*/ 892869 h 1102170"/>
                  <a:gd name="connsiteX23" fmla="*/ 116343 w 1101812"/>
                  <a:gd name="connsiteY23" fmla="*/ 889383 h 1102170"/>
                  <a:gd name="connsiteX24" fmla="*/ 107720 w 1101812"/>
                  <a:gd name="connsiteY24" fmla="*/ 878008 h 1102170"/>
                  <a:gd name="connsiteX25" fmla="*/ 101727 w 1101812"/>
                  <a:gd name="connsiteY25" fmla="*/ 869629 h 1102170"/>
                  <a:gd name="connsiteX26" fmla="*/ 94816 w 1101812"/>
                  <a:gd name="connsiteY26" fmla="*/ 859539 h 1102170"/>
                  <a:gd name="connsiteX27" fmla="*/ 83563 w 1101812"/>
                  <a:gd name="connsiteY27" fmla="*/ 842292 h 1102170"/>
                  <a:gd name="connsiteX28" fmla="*/ 76041 w 1101812"/>
                  <a:gd name="connsiteY28" fmla="*/ 830122 h 1102170"/>
                  <a:gd name="connsiteX29" fmla="*/ 69069 w 1101812"/>
                  <a:gd name="connsiteY29" fmla="*/ 818013 h 1102170"/>
                  <a:gd name="connsiteX30" fmla="*/ 60140 w 1101812"/>
                  <a:gd name="connsiteY30" fmla="*/ 801073 h 1102170"/>
                  <a:gd name="connsiteX31" fmla="*/ 56287 w 1101812"/>
                  <a:gd name="connsiteY31" fmla="*/ 793673 h 1102170"/>
                  <a:gd name="connsiteX32" fmla="*/ 44545 w 1101812"/>
                  <a:gd name="connsiteY32" fmla="*/ 768048 h 1102170"/>
                  <a:gd name="connsiteX33" fmla="*/ 43383 w 1101812"/>
                  <a:gd name="connsiteY33" fmla="*/ 765418 h 1102170"/>
                  <a:gd name="connsiteX34" fmla="*/ 30418 w 1101812"/>
                  <a:gd name="connsiteY34" fmla="*/ 731843 h 1102170"/>
                  <a:gd name="connsiteX35" fmla="*/ 18431 w 1101812"/>
                  <a:gd name="connsiteY35" fmla="*/ 692642 h 1102170"/>
                  <a:gd name="connsiteX36" fmla="*/ 9135 w 1101812"/>
                  <a:gd name="connsiteY36" fmla="*/ 651422 h 1102170"/>
                  <a:gd name="connsiteX37" fmla="*/ 3081 w 1101812"/>
                  <a:gd name="connsiteY37" fmla="*/ 609774 h 1102170"/>
                  <a:gd name="connsiteX38" fmla="*/ 206 w 1101812"/>
                  <a:gd name="connsiteY38" fmla="*/ 567331 h 1102170"/>
                  <a:gd name="connsiteX39" fmla="*/ 573 w 1101812"/>
                  <a:gd name="connsiteY39" fmla="*/ 525133 h 1102170"/>
                  <a:gd name="connsiteX40" fmla="*/ 10970 w 1101812"/>
                  <a:gd name="connsiteY40" fmla="*/ 441165 h 1102170"/>
                  <a:gd name="connsiteX41" fmla="*/ 21000 w 1101812"/>
                  <a:gd name="connsiteY41" fmla="*/ 399884 h 1102170"/>
                  <a:gd name="connsiteX42" fmla="*/ 31763 w 1101812"/>
                  <a:gd name="connsiteY42" fmla="*/ 366614 h 1102170"/>
                  <a:gd name="connsiteX43" fmla="*/ 34148 w 1101812"/>
                  <a:gd name="connsiteY43" fmla="*/ 359581 h 1102170"/>
                  <a:gd name="connsiteX44" fmla="*/ 50477 w 1101812"/>
                  <a:gd name="connsiteY44" fmla="*/ 320135 h 1102170"/>
                  <a:gd name="connsiteX45" fmla="*/ 69864 w 1101812"/>
                  <a:gd name="connsiteY45" fmla="*/ 281973 h 1102170"/>
                  <a:gd name="connsiteX46" fmla="*/ 92370 w 1101812"/>
                  <a:gd name="connsiteY46" fmla="*/ 245096 h 1102170"/>
                  <a:gd name="connsiteX47" fmla="*/ 111023 w 1101812"/>
                  <a:gd name="connsiteY47" fmla="*/ 219226 h 1102170"/>
                  <a:gd name="connsiteX48" fmla="*/ 117872 w 1101812"/>
                  <a:gd name="connsiteY48" fmla="*/ 209992 h 1102170"/>
                  <a:gd name="connsiteX49" fmla="*/ 146494 w 1101812"/>
                  <a:gd name="connsiteY49" fmla="*/ 176539 h 1102170"/>
                  <a:gd name="connsiteX50" fmla="*/ 168327 w 1101812"/>
                  <a:gd name="connsiteY50" fmla="*/ 154645 h 1102170"/>
                  <a:gd name="connsiteX51" fmla="*/ 178051 w 1101812"/>
                  <a:gd name="connsiteY51" fmla="*/ 145165 h 1102170"/>
                  <a:gd name="connsiteX52" fmla="*/ 212665 w 1101812"/>
                  <a:gd name="connsiteY52" fmla="*/ 115932 h 1102170"/>
                  <a:gd name="connsiteX53" fmla="*/ 249421 w 1101812"/>
                  <a:gd name="connsiteY53" fmla="*/ 89635 h 1102170"/>
                  <a:gd name="connsiteX54" fmla="*/ 287705 w 1101812"/>
                  <a:gd name="connsiteY54" fmla="*/ 66701 h 1102170"/>
                  <a:gd name="connsiteX55" fmla="*/ 299508 w 1101812"/>
                  <a:gd name="connsiteY55" fmla="*/ 60647 h 1102170"/>
                  <a:gd name="connsiteX56" fmla="*/ 327090 w 1101812"/>
                  <a:gd name="connsiteY56" fmla="*/ 47253 h 1102170"/>
                  <a:gd name="connsiteX57" fmla="*/ 339505 w 1101812"/>
                  <a:gd name="connsiteY57" fmla="*/ 42177 h 1102170"/>
                  <a:gd name="connsiteX58" fmla="*/ 367453 w 1101812"/>
                  <a:gd name="connsiteY58" fmla="*/ 31169 h 1102170"/>
                  <a:gd name="connsiteX59" fmla="*/ 408734 w 1101812"/>
                  <a:gd name="connsiteY59" fmla="*/ 18387 h 1102170"/>
                  <a:gd name="connsiteX60" fmla="*/ 450504 w 1101812"/>
                  <a:gd name="connsiteY60" fmla="*/ 9030 h 1102170"/>
                  <a:gd name="connsiteX61" fmla="*/ 492825 w 1101812"/>
                  <a:gd name="connsiteY61" fmla="*/ 2915 h 1102170"/>
                  <a:gd name="connsiteX62" fmla="*/ 505974 w 1101812"/>
                  <a:gd name="connsiteY62" fmla="*/ 1936 h 1102170"/>
                  <a:gd name="connsiteX63" fmla="*/ 535145 w 1101812"/>
                  <a:gd name="connsiteY63" fmla="*/ 101 h 1102170"/>
                  <a:gd name="connsiteX64" fmla="*/ 564501 w 1101812"/>
                  <a:gd name="connsiteY64" fmla="*/ 346 h 1102170"/>
                  <a:gd name="connsiteX65" fmla="*/ 577772 w 1101812"/>
                  <a:gd name="connsiteY65" fmla="*/ 591 h 1102170"/>
                  <a:gd name="connsiteX66" fmla="*/ 620398 w 1101812"/>
                  <a:gd name="connsiteY66" fmla="*/ 4321 h 1102170"/>
                  <a:gd name="connsiteX67" fmla="*/ 702960 w 1101812"/>
                  <a:gd name="connsiteY67" fmla="*/ 21262 h 1102170"/>
                  <a:gd name="connsiteX68" fmla="*/ 731948 w 1101812"/>
                  <a:gd name="connsiteY68" fmla="*/ 30557 h 1102170"/>
                  <a:gd name="connsiteX69" fmla="*/ 744118 w 1101812"/>
                  <a:gd name="connsiteY69" fmla="*/ 34777 h 1102170"/>
                  <a:gd name="connsiteX70" fmla="*/ 782953 w 1101812"/>
                  <a:gd name="connsiteY70" fmla="*/ 50984 h 1102170"/>
                  <a:gd name="connsiteX71" fmla="*/ 823439 w 1101812"/>
                  <a:gd name="connsiteY71" fmla="*/ 71838 h 1102170"/>
                  <a:gd name="connsiteX72" fmla="*/ 858359 w 1101812"/>
                  <a:gd name="connsiteY72" fmla="*/ 93488 h 1102170"/>
                  <a:gd name="connsiteX73" fmla="*/ 904777 w 1101812"/>
                  <a:gd name="connsiteY73" fmla="*/ 128470 h 1102170"/>
                  <a:gd name="connsiteX74" fmla="*/ 910526 w 1101812"/>
                  <a:gd name="connsiteY74" fmla="*/ 133484 h 1102170"/>
                  <a:gd name="connsiteX75" fmla="*/ 928384 w 1101812"/>
                  <a:gd name="connsiteY75" fmla="*/ 149446 h 1102170"/>
                  <a:gd name="connsiteX76" fmla="*/ 950462 w 1101812"/>
                  <a:gd name="connsiteY76" fmla="*/ 171463 h 1102170"/>
                  <a:gd name="connsiteX77" fmla="*/ 961409 w 1101812"/>
                  <a:gd name="connsiteY77" fmla="*/ 183388 h 1102170"/>
                  <a:gd name="connsiteX78" fmla="*/ 970643 w 1101812"/>
                  <a:gd name="connsiteY78" fmla="*/ 194030 h 1102170"/>
                  <a:gd name="connsiteX79" fmla="*/ 980000 w 1101812"/>
                  <a:gd name="connsiteY79" fmla="*/ 205344 h 1102170"/>
                  <a:gd name="connsiteX80" fmla="*/ 980734 w 1101812"/>
                  <a:gd name="connsiteY80" fmla="*/ 206261 h 1102170"/>
                  <a:gd name="connsiteX81" fmla="*/ 982875 w 1101812"/>
                  <a:gd name="connsiteY81" fmla="*/ 208952 h 1102170"/>
                  <a:gd name="connsiteX82" fmla="*/ 985627 w 1101812"/>
                  <a:gd name="connsiteY82" fmla="*/ 212438 h 1102170"/>
                  <a:gd name="connsiteX83" fmla="*/ 986972 w 1101812"/>
                  <a:gd name="connsiteY83" fmla="*/ 214211 h 1102170"/>
                  <a:gd name="connsiteX84" fmla="*/ 988379 w 1101812"/>
                  <a:gd name="connsiteY84" fmla="*/ 215985 h 1102170"/>
                  <a:gd name="connsiteX85" fmla="*/ 991192 w 1101812"/>
                  <a:gd name="connsiteY85" fmla="*/ 219716 h 1102170"/>
                  <a:gd name="connsiteX86" fmla="*/ 991253 w 1101812"/>
                  <a:gd name="connsiteY86" fmla="*/ 219838 h 1102170"/>
                  <a:gd name="connsiteX87" fmla="*/ 991314 w 1101812"/>
                  <a:gd name="connsiteY87" fmla="*/ 219899 h 1102170"/>
                  <a:gd name="connsiteX88" fmla="*/ 991314 w 1101812"/>
                  <a:gd name="connsiteY88" fmla="*/ 219899 h 1102170"/>
                  <a:gd name="connsiteX89" fmla="*/ 991314 w 1101812"/>
                  <a:gd name="connsiteY89" fmla="*/ 219899 h 1102170"/>
                  <a:gd name="connsiteX90" fmla="*/ 1015288 w 1101812"/>
                  <a:gd name="connsiteY90" fmla="*/ 255248 h 1102170"/>
                  <a:gd name="connsiteX91" fmla="*/ 1029354 w 1101812"/>
                  <a:gd name="connsiteY91" fmla="*/ 278365 h 1102170"/>
                  <a:gd name="connsiteX92" fmla="*/ 1038405 w 1101812"/>
                  <a:gd name="connsiteY92" fmla="*/ 294449 h 1102170"/>
                  <a:gd name="connsiteX93" fmla="*/ 1046539 w 1101812"/>
                  <a:gd name="connsiteY93" fmla="*/ 310228 h 1102170"/>
                  <a:gd name="connsiteX94" fmla="*/ 1052899 w 1101812"/>
                  <a:gd name="connsiteY94" fmla="*/ 323805 h 1102170"/>
                  <a:gd name="connsiteX95" fmla="*/ 1066904 w 1101812"/>
                  <a:gd name="connsiteY95" fmla="*/ 357685 h 1102170"/>
                  <a:gd name="connsiteX96" fmla="*/ 1079503 w 1101812"/>
                  <a:gd name="connsiteY96" fmla="*/ 395297 h 1102170"/>
                  <a:gd name="connsiteX97" fmla="*/ 1089716 w 1101812"/>
                  <a:gd name="connsiteY97" fmla="*/ 435660 h 1102170"/>
                  <a:gd name="connsiteX98" fmla="*/ 1096993 w 1101812"/>
                  <a:gd name="connsiteY98" fmla="*/ 477492 h 1102170"/>
                  <a:gd name="connsiteX99" fmla="*/ 1100969 w 1101812"/>
                  <a:gd name="connsiteY99" fmla="*/ 519445 h 1102170"/>
                  <a:gd name="connsiteX100" fmla="*/ 1101764 w 1101812"/>
                  <a:gd name="connsiteY100" fmla="*/ 561949 h 1102170"/>
                  <a:gd name="connsiteX101" fmla="*/ 1099317 w 1101812"/>
                  <a:gd name="connsiteY101" fmla="*/ 604086 h 1102170"/>
                  <a:gd name="connsiteX102" fmla="*/ 1093630 w 1101812"/>
                  <a:gd name="connsiteY102" fmla="*/ 646162 h 1102170"/>
                  <a:gd name="connsiteX103" fmla="*/ 1084762 w 1101812"/>
                  <a:gd name="connsiteY103" fmla="*/ 687504 h 1102170"/>
                  <a:gd name="connsiteX104" fmla="*/ 1072653 w 1101812"/>
                  <a:gd name="connsiteY104" fmla="*/ 728296 h 1102170"/>
                  <a:gd name="connsiteX105" fmla="*/ 1057486 w 1101812"/>
                  <a:gd name="connsiteY105" fmla="*/ 767987 h 1102170"/>
                  <a:gd name="connsiteX106" fmla="*/ 1039139 w 1101812"/>
                  <a:gd name="connsiteY106" fmla="*/ 806699 h 1102170"/>
                  <a:gd name="connsiteX107" fmla="*/ 1023299 w 1101812"/>
                  <a:gd name="connsiteY107" fmla="*/ 834525 h 1102170"/>
                  <a:gd name="connsiteX108" fmla="*/ 1017795 w 1101812"/>
                  <a:gd name="connsiteY108" fmla="*/ 843944 h 1102170"/>
                  <a:gd name="connsiteX109" fmla="*/ 993271 w 1101812"/>
                  <a:gd name="connsiteY109" fmla="*/ 879781 h 1102170"/>
                  <a:gd name="connsiteX110" fmla="*/ 967647 w 1101812"/>
                  <a:gd name="connsiteY110" fmla="*/ 911583 h 1102170"/>
                  <a:gd name="connsiteX111" fmla="*/ 965812 w 1101812"/>
                  <a:gd name="connsiteY111" fmla="*/ 913785 h 1102170"/>
                  <a:gd name="connsiteX112" fmla="*/ 923858 w 1101812"/>
                  <a:gd name="connsiteY112" fmla="*/ 956656 h 1102170"/>
                  <a:gd name="connsiteX113" fmla="*/ 919394 w 1101812"/>
                  <a:gd name="connsiteY113" fmla="*/ 960509 h 1102170"/>
                  <a:gd name="connsiteX114" fmla="*/ 889182 w 1101812"/>
                  <a:gd name="connsiteY114" fmla="*/ 985889 h 1102170"/>
                  <a:gd name="connsiteX115" fmla="*/ 852427 w 1101812"/>
                  <a:gd name="connsiteY115" fmla="*/ 1012186 h 1102170"/>
                  <a:gd name="connsiteX116" fmla="*/ 814265 w 1101812"/>
                  <a:gd name="connsiteY116" fmla="*/ 1035059 h 1102170"/>
                  <a:gd name="connsiteX117" fmla="*/ 774758 w 1101812"/>
                  <a:gd name="connsiteY117" fmla="*/ 1054568 h 1102170"/>
                  <a:gd name="connsiteX118" fmla="*/ 734272 w 1101812"/>
                  <a:gd name="connsiteY118" fmla="*/ 1070713 h 1102170"/>
                  <a:gd name="connsiteX119" fmla="*/ 721613 w 1101812"/>
                  <a:gd name="connsiteY119" fmla="*/ 1074750 h 1102170"/>
                  <a:gd name="connsiteX120" fmla="*/ 693114 w 1101812"/>
                  <a:gd name="connsiteY120" fmla="*/ 1083434 h 1102170"/>
                  <a:gd name="connsiteX121" fmla="*/ 651160 w 1101812"/>
                  <a:gd name="connsiteY121" fmla="*/ 1092852 h 1102170"/>
                  <a:gd name="connsiteX122" fmla="*/ 566702 w 1101812"/>
                  <a:gd name="connsiteY122" fmla="*/ 1101720 h 1102170"/>
                  <a:gd name="connsiteX123" fmla="*/ 552820 w 1101812"/>
                  <a:gd name="connsiteY123" fmla="*/ 1102087 h 1102170"/>
                  <a:gd name="connsiteX124" fmla="*/ 543524 w 1101812"/>
                  <a:gd name="connsiteY124" fmla="*/ 468 h 1102170"/>
                  <a:gd name="connsiteX125" fmla="*/ 535268 w 1101812"/>
                  <a:gd name="connsiteY125" fmla="*/ 591 h 1102170"/>
                  <a:gd name="connsiteX126" fmla="*/ 506096 w 1101812"/>
                  <a:gd name="connsiteY126" fmla="*/ 2425 h 1102170"/>
                  <a:gd name="connsiteX127" fmla="*/ 492947 w 1101812"/>
                  <a:gd name="connsiteY127" fmla="*/ 3404 h 1102170"/>
                  <a:gd name="connsiteX128" fmla="*/ 450627 w 1101812"/>
                  <a:gd name="connsiteY128" fmla="*/ 9519 h 1102170"/>
                  <a:gd name="connsiteX129" fmla="*/ 408918 w 1101812"/>
                  <a:gd name="connsiteY129" fmla="*/ 18876 h 1102170"/>
                  <a:gd name="connsiteX130" fmla="*/ 367637 w 1101812"/>
                  <a:gd name="connsiteY130" fmla="*/ 31658 h 1102170"/>
                  <a:gd name="connsiteX131" fmla="*/ 339688 w 1101812"/>
                  <a:gd name="connsiteY131" fmla="*/ 42666 h 1102170"/>
                  <a:gd name="connsiteX132" fmla="*/ 327273 w 1101812"/>
                  <a:gd name="connsiteY132" fmla="*/ 47743 h 1102170"/>
                  <a:gd name="connsiteX133" fmla="*/ 299692 w 1101812"/>
                  <a:gd name="connsiteY133" fmla="*/ 61136 h 1102170"/>
                  <a:gd name="connsiteX134" fmla="*/ 287888 w 1101812"/>
                  <a:gd name="connsiteY134" fmla="*/ 67190 h 1102170"/>
                  <a:gd name="connsiteX135" fmla="*/ 249604 w 1101812"/>
                  <a:gd name="connsiteY135" fmla="*/ 90124 h 1102170"/>
                  <a:gd name="connsiteX136" fmla="*/ 212849 w 1101812"/>
                  <a:gd name="connsiteY136" fmla="*/ 116422 h 1102170"/>
                  <a:gd name="connsiteX137" fmla="*/ 178295 w 1101812"/>
                  <a:gd name="connsiteY137" fmla="*/ 145655 h 1102170"/>
                  <a:gd name="connsiteX138" fmla="*/ 168571 w 1101812"/>
                  <a:gd name="connsiteY138" fmla="*/ 155134 h 1102170"/>
                  <a:gd name="connsiteX139" fmla="*/ 146738 w 1101812"/>
                  <a:gd name="connsiteY139" fmla="*/ 176967 h 1102170"/>
                  <a:gd name="connsiteX140" fmla="*/ 118117 w 1101812"/>
                  <a:gd name="connsiteY140" fmla="*/ 210420 h 1102170"/>
                  <a:gd name="connsiteX141" fmla="*/ 111267 w 1101812"/>
                  <a:gd name="connsiteY141" fmla="*/ 219654 h 1102170"/>
                  <a:gd name="connsiteX142" fmla="*/ 92614 w 1101812"/>
                  <a:gd name="connsiteY142" fmla="*/ 245524 h 1102170"/>
                  <a:gd name="connsiteX143" fmla="*/ 70109 w 1101812"/>
                  <a:gd name="connsiteY143" fmla="*/ 282401 h 1102170"/>
                  <a:gd name="connsiteX144" fmla="*/ 50722 w 1101812"/>
                  <a:gd name="connsiteY144" fmla="*/ 320563 h 1102170"/>
                  <a:gd name="connsiteX145" fmla="*/ 34393 w 1101812"/>
                  <a:gd name="connsiteY145" fmla="*/ 360009 h 1102170"/>
                  <a:gd name="connsiteX146" fmla="*/ 32008 w 1101812"/>
                  <a:gd name="connsiteY146" fmla="*/ 367042 h 1102170"/>
                  <a:gd name="connsiteX147" fmla="*/ 21244 w 1101812"/>
                  <a:gd name="connsiteY147" fmla="*/ 400312 h 1102170"/>
                  <a:gd name="connsiteX148" fmla="*/ 11215 w 1101812"/>
                  <a:gd name="connsiteY148" fmla="*/ 441593 h 1102170"/>
                  <a:gd name="connsiteX149" fmla="*/ 818 w 1101812"/>
                  <a:gd name="connsiteY149" fmla="*/ 525561 h 1102170"/>
                  <a:gd name="connsiteX150" fmla="*/ 451 w 1101812"/>
                  <a:gd name="connsiteY150" fmla="*/ 567698 h 1102170"/>
                  <a:gd name="connsiteX151" fmla="*/ 3387 w 1101812"/>
                  <a:gd name="connsiteY151" fmla="*/ 610080 h 1102170"/>
                  <a:gd name="connsiteX152" fmla="*/ 9441 w 1101812"/>
                  <a:gd name="connsiteY152" fmla="*/ 651728 h 1102170"/>
                  <a:gd name="connsiteX153" fmla="*/ 18737 w 1101812"/>
                  <a:gd name="connsiteY153" fmla="*/ 692886 h 1102170"/>
                  <a:gd name="connsiteX154" fmla="*/ 30724 w 1101812"/>
                  <a:gd name="connsiteY154" fmla="*/ 732027 h 1102170"/>
                  <a:gd name="connsiteX155" fmla="*/ 43628 w 1101812"/>
                  <a:gd name="connsiteY155" fmla="*/ 765602 h 1102170"/>
                  <a:gd name="connsiteX156" fmla="*/ 44790 w 1101812"/>
                  <a:gd name="connsiteY156" fmla="*/ 768231 h 1102170"/>
                  <a:gd name="connsiteX157" fmla="*/ 56532 w 1101812"/>
                  <a:gd name="connsiteY157" fmla="*/ 793856 h 1102170"/>
                  <a:gd name="connsiteX158" fmla="*/ 60385 w 1101812"/>
                  <a:gd name="connsiteY158" fmla="*/ 801256 h 1102170"/>
                  <a:gd name="connsiteX159" fmla="*/ 69314 w 1101812"/>
                  <a:gd name="connsiteY159" fmla="*/ 818197 h 1102170"/>
                  <a:gd name="connsiteX160" fmla="*/ 76286 w 1101812"/>
                  <a:gd name="connsiteY160" fmla="*/ 830306 h 1102170"/>
                  <a:gd name="connsiteX161" fmla="*/ 83747 w 1101812"/>
                  <a:gd name="connsiteY161" fmla="*/ 842476 h 1102170"/>
                  <a:gd name="connsiteX162" fmla="*/ 95000 w 1101812"/>
                  <a:gd name="connsiteY162" fmla="*/ 859722 h 1102170"/>
                  <a:gd name="connsiteX163" fmla="*/ 101910 w 1101812"/>
                  <a:gd name="connsiteY163" fmla="*/ 869813 h 1102170"/>
                  <a:gd name="connsiteX164" fmla="*/ 107904 w 1101812"/>
                  <a:gd name="connsiteY164" fmla="*/ 878191 h 1102170"/>
                  <a:gd name="connsiteX165" fmla="*/ 116527 w 1101812"/>
                  <a:gd name="connsiteY165" fmla="*/ 889567 h 1102170"/>
                  <a:gd name="connsiteX166" fmla="*/ 119279 w 1101812"/>
                  <a:gd name="connsiteY166" fmla="*/ 893053 h 1102170"/>
                  <a:gd name="connsiteX167" fmla="*/ 120685 w 1101812"/>
                  <a:gd name="connsiteY167" fmla="*/ 894826 h 1102170"/>
                  <a:gd name="connsiteX168" fmla="*/ 122153 w 1101812"/>
                  <a:gd name="connsiteY168" fmla="*/ 896661 h 1102170"/>
                  <a:gd name="connsiteX169" fmla="*/ 133956 w 1101812"/>
                  <a:gd name="connsiteY169" fmla="*/ 910849 h 1102170"/>
                  <a:gd name="connsiteX170" fmla="*/ 140684 w 1101812"/>
                  <a:gd name="connsiteY170" fmla="*/ 918555 h 1102170"/>
                  <a:gd name="connsiteX171" fmla="*/ 146004 w 1101812"/>
                  <a:gd name="connsiteY171" fmla="*/ 924426 h 1102170"/>
                  <a:gd name="connsiteX172" fmla="*/ 147105 w 1101812"/>
                  <a:gd name="connsiteY172" fmla="*/ 925649 h 1102170"/>
                  <a:gd name="connsiteX173" fmla="*/ 151692 w 1101812"/>
                  <a:gd name="connsiteY173" fmla="*/ 930542 h 1102170"/>
                  <a:gd name="connsiteX174" fmla="*/ 152242 w 1101812"/>
                  <a:gd name="connsiteY174" fmla="*/ 931153 h 1102170"/>
                  <a:gd name="connsiteX175" fmla="*/ 161844 w 1101812"/>
                  <a:gd name="connsiteY175" fmla="*/ 940999 h 1102170"/>
                  <a:gd name="connsiteX176" fmla="*/ 163618 w 1101812"/>
                  <a:gd name="connsiteY176" fmla="*/ 942773 h 1102170"/>
                  <a:gd name="connsiteX177" fmla="*/ 173708 w 1101812"/>
                  <a:gd name="connsiteY177" fmla="*/ 952558 h 1102170"/>
                  <a:gd name="connsiteX178" fmla="*/ 197315 w 1101812"/>
                  <a:gd name="connsiteY178" fmla="*/ 973535 h 1102170"/>
                  <a:gd name="connsiteX179" fmla="*/ 243672 w 1101812"/>
                  <a:gd name="connsiteY179" fmla="*/ 1008455 h 1102170"/>
                  <a:gd name="connsiteX180" fmla="*/ 249237 w 1101812"/>
                  <a:gd name="connsiteY180" fmla="*/ 1012003 h 1102170"/>
                  <a:gd name="connsiteX181" fmla="*/ 278592 w 1101812"/>
                  <a:gd name="connsiteY181" fmla="*/ 1030105 h 1102170"/>
                  <a:gd name="connsiteX182" fmla="*/ 319078 w 1101812"/>
                  <a:gd name="connsiteY182" fmla="*/ 1050960 h 1102170"/>
                  <a:gd name="connsiteX183" fmla="*/ 320179 w 1101812"/>
                  <a:gd name="connsiteY183" fmla="*/ 1051449 h 1102170"/>
                  <a:gd name="connsiteX184" fmla="*/ 357913 w 1101812"/>
                  <a:gd name="connsiteY184" fmla="*/ 1067227 h 1102170"/>
                  <a:gd name="connsiteX185" fmla="*/ 399071 w 1101812"/>
                  <a:gd name="connsiteY185" fmla="*/ 1080804 h 1102170"/>
                  <a:gd name="connsiteX186" fmla="*/ 481572 w 1101812"/>
                  <a:gd name="connsiteY186" fmla="*/ 1097745 h 1102170"/>
                  <a:gd name="connsiteX187" fmla="*/ 524198 w 1101812"/>
                  <a:gd name="connsiteY187" fmla="*/ 1101536 h 1102170"/>
                  <a:gd name="connsiteX188" fmla="*/ 566763 w 1101812"/>
                  <a:gd name="connsiteY188" fmla="*/ 1102026 h 1102170"/>
                  <a:gd name="connsiteX189" fmla="*/ 651160 w 1101812"/>
                  <a:gd name="connsiteY189" fmla="*/ 1093158 h 1102170"/>
                  <a:gd name="connsiteX190" fmla="*/ 693052 w 1101812"/>
                  <a:gd name="connsiteY190" fmla="*/ 1083740 h 1102170"/>
                  <a:gd name="connsiteX191" fmla="*/ 721552 w 1101812"/>
                  <a:gd name="connsiteY191" fmla="*/ 1075055 h 1102170"/>
                  <a:gd name="connsiteX192" fmla="*/ 734211 w 1101812"/>
                  <a:gd name="connsiteY192" fmla="*/ 1071019 h 1102170"/>
                  <a:gd name="connsiteX193" fmla="*/ 774697 w 1101812"/>
                  <a:gd name="connsiteY193" fmla="*/ 1054874 h 1102170"/>
                  <a:gd name="connsiteX194" fmla="*/ 814143 w 1101812"/>
                  <a:gd name="connsiteY194" fmla="*/ 1035365 h 1102170"/>
                  <a:gd name="connsiteX195" fmla="*/ 852305 w 1101812"/>
                  <a:gd name="connsiteY195" fmla="*/ 1012492 h 1102170"/>
                  <a:gd name="connsiteX196" fmla="*/ 889060 w 1101812"/>
                  <a:gd name="connsiteY196" fmla="*/ 986194 h 1102170"/>
                  <a:gd name="connsiteX197" fmla="*/ 919272 w 1101812"/>
                  <a:gd name="connsiteY197" fmla="*/ 960814 h 1102170"/>
                  <a:gd name="connsiteX198" fmla="*/ 923736 w 1101812"/>
                  <a:gd name="connsiteY198" fmla="*/ 956961 h 1102170"/>
                  <a:gd name="connsiteX199" fmla="*/ 965628 w 1101812"/>
                  <a:gd name="connsiteY199" fmla="*/ 914090 h 1102170"/>
                  <a:gd name="connsiteX200" fmla="*/ 967463 w 1101812"/>
                  <a:gd name="connsiteY200" fmla="*/ 911889 h 1102170"/>
                  <a:gd name="connsiteX201" fmla="*/ 993088 w 1101812"/>
                  <a:gd name="connsiteY201" fmla="*/ 880087 h 1102170"/>
                  <a:gd name="connsiteX202" fmla="*/ 1017612 w 1101812"/>
                  <a:gd name="connsiteY202" fmla="*/ 844249 h 1102170"/>
                  <a:gd name="connsiteX203" fmla="*/ 1023116 w 1101812"/>
                  <a:gd name="connsiteY203" fmla="*/ 834831 h 1102170"/>
                  <a:gd name="connsiteX204" fmla="*/ 1038956 w 1101812"/>
                  <a:gd name="connsiteY204" fmla="*/ 807005 h 1102170"/>
                  <a:gd name="connsiteX205" fmla="*/ 1057303 w 1101812"/>
                  <a:gd name="connsiteY205" fmla="*/ 768293 h 1102170"/>
                  <a:gd name="connsiteX206" fmla="*/ 1072469 w 1101812"/>
                  <a:gd name="connsiteY206" fmla="*/ 728602 h 1102170"/>
                  <a:gd name="connsiteX207" fmla="*/ 1084517 w 1101812"/>
                  <a:gd name="connsiteY207" fmla="*/ 687810 h 1102170"/>
                  <a:gd name="connsiteX208" fmla="*/ 1093385 w 1101812"/>
                  <a:gd name="connsiteY208" fmla="*/ 646468 h 1102170"/>
                  <a:gd name="connsiteX209" fmla="*/ 1099073 w 1101812"/>
                  <a:gd name="connsiteY209" fmla="*/ 604392 h 1102170"/>
                  <a:gd name="connsiteX210" fmla="*/ 1101519 w 1101812"/>
                  <a:gd name="connsiteY210" fmla="*/ 562316 h 1102170"/>
                  <a:gd name="connsiteX211" fmla="*/ 1100724 w 1101812"/>
                  <a:gd name="connsiteY211" fmla="*/ 519812 h 1102170"/>
                  <a:gd name="connsiteX212" fmla="*/ 1096749 w 1101812"/>
                  <a:gd name="connsiteY212" fmla="*/ 477859 h 1102170"/>
                  <a:gd name="connsiteX213" fmla="*/ 1089471 w 1101812"/>
                  <a:gd name="connsiteY213" fmla="*/ 436027 h 1102170"/>
                  <a:gd name="connsiteX214" fmla="*/ 1079258 w 1101812"/>
                  <a:gd name="connsiteY214" fmla="*/ 395725 h 1102170"/>
                  <a:gd name="connsiteX215" fmla="*/ 1066660 w 1101812"/>
                  <a:gd name="connsiteY215" fmla="*/ 358114 h 1102170"/>
                  <a:gd name="connsiteX216" fmla="*/ 1052655 w 1101812"/>
                  <a:gd name="connsiteY216" fmla="*/ 324233 h 1102170"/>
                  <a:gd name="connsiteX217" fmla="*/ 1046294 w 1101812"/>
                  <a:gd name="connsiteY217" fmla="*/ 310656 h 1102170"/>
                  <a:gd name="connsiteX218" fmla="*/ 1038160 w 1101812"/>
                  <a:gd name="connsiteY218" fmla="*/ 294877 h 1102170"/>
                  <a:gd name="connsiteX219" fmla="*/ 1029109 w 1101812"/>
                  <a:gd name="connsiteY219" fmla="*/ 278793 h 1102170"/>
                  <a:gd name="connsiteX220" fmla="*/ 1015043 w 1101812"/>
                  <a:gd name="connsiteY220" fmla="*/ 255676 h 1102170"/>
                  <a:gd name="connsiteX221" fmla="*/ 991070 w 1101812"/>
                  <a:gd name="connsiteY221" fmla="*/ 220327 h 1102170"/>
                  <a:gd name="connsiteX222" fmla="*/ 991070 w 1101812"/>
                  <a:gd name="connsiteY222" fmla="*/ 220327 h 1102170"/>
                  <a:gd name="connsiteX223" fmla="*/ 991070 w 1101812"/>
                  <a:gd name="connsiteY223" fmla="*/ 220327 h 1102170"/>
                  <a:gd name="connsiteX224" fmla="*/ 991070 w 1101812"/>
                  <a:gd name="connsiteY224" fmla="*/ 220327 h 1102170"/>
                  <a:gd name="connsiteX225" fmla="*/ 991070 w 1101812"/>
                  <a:gd name="connsiteY225" fmla="*/ 220327 h 1102170"/>
                  <a:gd name="connsiteX226" fmla="*/ 990947 w 1101812"/>
                  <a:gd name="connsiteY226" fmla="*/ 220144 h 1102170"/>
                  <a:gd name="connsiteX227" fmla="*/ 986177 w 1101812"/>
                  <a:gd name="connsiteY227" fmla="*/ 214701 h 1102170"/>
                  <a:gd name="connsiteX228" fmla="*/ 986177 w 1101812"/>
                  <a:gd name="connsiteY228" fmla="*/ 214701 h 1102170"/>
                  <a:gd name="connsiteX229" fmla="*/ 985688 w 1101812"/>
                  <a:gd name="connsiteY229" fmla="*/ 214211 h 1102170"/>
                  <a:gd name="connsiteX230" fmla="*/ 985015 w 1101812"/>
                  <a:gd name="connsiteY230" fmla="*/ 213539 h 1102170"/>
                  <a:gd name="connsiteX231" fmla="*/ 985138 w 1101812"/>
                  <a:gd name="connsiteY231" fmla="*/ 213416 h 1102170"/>
                  <a:gd name="connsiteX232" fmla="*/ 988501 w 1101812"/>
                  <a:gd name="connsiteY232" fmla="*/ 216902 h 1102170"/>
                  <a:gd name="connsiteX233" fmla="*/ 988134 w 1101812"/>
                  <a:gd name="connsiteY233" fmla="*/ 216413 h 1102170"/>
                  <a:gd name="connsiteX234" fmla="*/ 986728 w 1101812"/>
                  <a:gd name="connsiteY234" fmla="*/ 214640 h 1102170"/>
                  <a:gd name="connsiteX235" fmla="*/ 985382 w 1101812"/>
                  <a:gd name="connsiteY235" fmla="*/ 212866 h 1102170"/>
                  <a:gd name="connsiteX236" fmla="*/ 982630 w 1101812"/>
                  <a:gd name="connsiteY236" fmla="*/ 209380 h 1102170"/>
                  <a:gd name="connsiteX237" fmla="*/ 980490 w 1101812"/>
                  <a:gd name="connsiteY237" fmla="*/ 206689 h 1102170"/>
                  <a:gd name="connsiteX238" fmla="*/ 979756 w 1101812"/>
                  <a:gd name="connsiteY238" fmla="*/ 205772 h 1102170"/>
                  <a:gd name="connsiteX239" fmla="*/ 970399 w 1101812"/>
                  <a:gd name="connsiteY239" fmla="*/ 194458 h 1102170"/>
                  <a:gd name="connsiteX240" fmla="*/ 961164 w 1101812"/>
                  <a:gd name="connsiteY240" fmla="*/ 183817 h 1102170"/>
                  <a:gd name="connsiteX241" fmla="*/ 950217 w 1101812"/>
                  <a:gd name="connsiteY241" fmla="*/ 171891 h 1102170"/>
                  <a:gd name="connsiteX242" fmla="*/ 928139 w 1101812"/>
                  <a:gd name="connsiteY242" fmla="*/ 149874 h 1102170"/>
                  <a:gd name="connsiteX243" fmla="*/ 910282 w 1101812"/>
                  <a:gd name="connsiteY243" fmla="*/ 133913 h 1102170"/>
                  <a:gd name="connsiteX244" fmla="*/ 904533 w 1101812"/>
                  <a:gd name="connsiteY244" fmla="*/ 128898 h 1102170"/>
                  <a:gd name="connsiteX245" fmla="*/ 858115 w 1101812"/>
                  <a:gd name="connsiteY245" fmla="*/ 93977 h 1102170"/>
                  <a:gd name="connsiteX246" fmla="*/ 823194 w 1101812"/>
                  <a:gd name="connsiteY246" fmla="*/ 72328 h 1102170"/>
                  <a:gd name="connsiteX247" fmla="*/ 782708 w 1101812"/>
                  <a:gd name="connsiteY247" fmla="*/ 51473 h 1102170"/>
                  <a:gd name="connsiteX248" fmla="*/ 743874 w 1101812"/>
                  <a:gd name="connsiteY248" fmla="*/ 35267 h 1102170"/>
                  <a:gd name="connsiteX249" fmla="*/ 731704 w 1101812"/>
                  <a:gd name="connsiteY249" fmla="*/ 31047 h 1102170"/>
                  <a:gd name="connsiteX250" fmla="*/ 702715 w 1101812"/>
                  <a:gd name="connsiteY250" fmla="*/ 21751 h 1102170"/>
                  <a:gd name="connsiteX251" fmla="*/ 620153 w 1101812"/>
                  <a:gd name="connsiteY251" fmla="*/ 4810 h 1102170"/>
                  <a:gd name="connsiteX252" fmla="*/ 577527 w 1101812"/>
                  <a:gd name="connsiteY252" fmla="*/ 1080 h 1102170"/>
                  <a:gd name="connsiteX253" fmla="*/ 564256 w 1101812"/>
                  <a:gd name="connsiteY253" fmla="*/ 835 h 1102170"/>
                  <a:gd name="connsiteX254" fmla="*/ 543524 w 1101812"/>
                  <a:gd name="connsiteY254" fmla="*/ 468 h 11021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</a:cxnLst>
                <a:rect l="l" t="t" r="r" b="b"/>
                <a:pathLst>
                  <a:path w="1101812" h="1102170">
                    <a:moveTo>
                      <a:pt x="552820" y="1102087"/>
                    </a:moveTo>
                    <a:cubicBezTo>
                      <a:pt x="543035" y="1102087"/>
                      <a:pt x="532638" y="1101842"/>
                      <a:pt x="524198" y="1101475"/>
                    </a:cubicBezTo>
                    <a:cubicBezTo>
                      <a:pt x="508175" y="1100680"/>
                      <a:pt x="492213" y="1099273"/>
                      <a:pt x="481572" y="1097683"/>
                    </a:cubicBezTo>
                    <a:cubicBezTo>
                      <a:pt x="458394" y="1094259"/>
                      <a:pt x="424513" y="1088021"/>
                      <a:pt x="399010" y="1080682"/>
                    </a:cubicBezTo>
                    <a:cubicBezTo>
                      <a:pt x="386534" y="1077073"/>
                      <a:pt x="370022" y="1071631"/>
                      <a:pt x="357852" y="1067105"/>
                    </a:cubicBezTo>
                    <a:cubicBezTo>
                      <a:pt x="346354" y="1062824"/>
                      <a:pt x="331799" y="1056464"/>
                      <a:pt x="320118" y="1051326"/>
                    </a:cubicBezTo>
                    <a:lnTo>
                      <a:pt x="319017" y="1050837"/>
                    </a:lnTo>
                    <a:cubicBezTo>
                      <a:pt x="306235" y="1045272"/>
                      <a:pt x="289906" y="1036404"/>
                      <a:pt x="278531" y="1029983"/>
                    </a:cubicBezTo>
                    <a:cubicBezTo>
                      <a:pt x="269602" y="1024968"/>
                      <a:pt x="258778" y="1017996"/>
                      <a:pt x="249176" y="1011880"/>
                    </a:cubicBezTo>
                    <a:cubicBezTo>
                      <a:pt x="247219" y="1010657"/>
                      <a:pt x="245384" y="1009434"/>
                      <a:pt x="243611" y="1008333"/>
                    </a:cubicBezTo>
                    <a:cubicBezTo>
                      <a:pt x="229545" y="999404"/>
                      <a:pt x="210892" y="985338"/>
                      <a:pt x="197193" y="973413"/>
                    </a:cubicBezTo>
                    <a:cubicBezTo>
                      <a:pt x="187041" y="964545"/>
                      <a:pt x="179151" y="957512"/>
                      <a:pt x="173586" y="952436"/>
                    </a:cubicBezTo>
                    <a:cubicBezTo>
                      <a:pt x="170528" y="949623"/>
                      <a:pt x="166798" y="945892"/>
                      <a:pt x="163495" y="942651"/>
                    </a:cubicBezTo>
                    <a:cubicBezTo>
                      <a:pt x="162884" y="942039"/>
                      <a:pt x="162272" y="941428"/>
                      <a:pt x="161722" y="940877"/>
                    </a:cubicBezTo>
                    <a:cubicBezTo>
                      <a:pt x="158786" y="938003"/>
                      <a:pt x="155056" y="934089"/>
                      <a:pt x="152120" y="930970"/>
                    </a:cubicBezTo>
                    <a:lnTo>
                      <a:pt x="151570" y="930358"/>
                    </a:lnTo>
                    <a:cubicBezTo>
                      <a:pt x="150224" y="928952"/>
                      <a:pt x="148512" y="927056"/>
                      <a:pt x="146983" y="925466"/>
                    </a:cubicBezTo>
                    <a:lnTo>
                      <a:pt x="145882" y="924243"/>
                    </a:lnTo>
                    <a:cubicBezTo>
                      <a:pt x="144414" y="922714"/>
                      <a:pt x="142335" y="920390"/>
                      <a:pt x="140561" y="918371"/>
                    </a:cubicBezTo>
                    <a:cubicBezTo>
                      <a:pt x="138360" y="915864"/>
                      <a:pt x="135547" y="912684"/>
                      <a:pt x="133773" y="910666"/>
                    </a:cubicBezTo>
                    <a:cubicBezTo>
                      <a:pt x="130532" y="906935"/>
                      <a:pt x="124905" y="900147"/>
                      <a:pt x="121970" y="896477"/>
                    </a:cubicBezTo>
                    <a:cubicBezTo>
                      <a:pt x="121480" y="895866"/>
                      <a:pt x="120991" y="895254"/>
                      <a:pt x="120502" y="894643"/>
                    </a:cubicBezTo>
                    <a:cubicBezTo>
                      <a:pt x="120013" y="894031"/>
                      <a:pt x="119585" y="893481"/>
                      <a:pt x="119095" y="892869"/>
                    </a:cubicBezTo>
                    <a:cubicBezTo>
                      <a:pt x="118178" y="891707"/>
                      <a:pt x="117261" y="890545"/>
                      <a:pt x="116343" y="889383"/>
                    </a:cubicBezTo>
                    <a:cubicBezTo>
                      <a:pt x="111695" y="883390"/>
                      <a:pt x="109616" y="880515"/>
                      <a:pt x="107720" y="878008"/>
                    </a:cubicBezTo>
                    <a:cubicBezTo>
                      <a:pt x="105824" y="875378"/>
                      <a:pt x="103378" y="871953"/>
                      <a:pt x="101727" y="869629"/>
                    </a:cubicBezTo>
                    <a:cubicBezTo>
                      <a:pt x="99464" y="866388"/>
                      <a:pt x="96590" y="862168"/>
                      <a:pt x="94816" y="859539"/>
                    </a:cubicBezTo>
                    <a:cubicBezTo>
                      <a:pt x="90229" y="852750"/>
                      <a:pt x="86193" y="846451"/>
                      <a:pt x="83563" y="842292"/>
                    </a:cubicBezTo>
                    <a:cubicBezTo>
                      <a:pt x="81362" y="838868"/>
                      <a:pt x="78426" y="834097"/>
                      <a:pt x="76041" y="830122"/>
                    </a:cubicBezTo>
                    <a:cubicBezTo>
                      <a:pt x="73900" y="826514"/>
                      <a:pt x="71087" y="821682"/>
                      <a:pt x="69069" y="818013"/>
                    </a:cubicBezTo>
                    <a:cubicBezTo>
                      <a:pt x="66317" y="813059"/>
                      <a:pt x="63198" y="806944"/>
                      <a:pt x="60140" y="801073"/>
                    </a:cubicBezTo>
                    <a:cubicBezTo>
                      <a:pt x="58795" y="798443"/>
                      <a:pt x="57510" y="795935"/>
                      <a:pt x="56287" y="793673"/>
                    </a:cubicBezTo>
                    <a:cubicBezTo>
                      <a:pt x="52373" y="786211"/>
                      <a:pt x="48031" y="776182"/>
                      <a:pt x="44545" y="768048"/>
                    </a:cubicBezTo>
                    <a:cubicBezTo>
                      <a:pt x="44178" y="767131"/>
                      <a:pt x="43750" y="766274"/>
                      <a:pt x="43383" y="765418"/>
                    </a:cubicBezTo>
                    <a:cubicBezTo>
                      <a:pt x="39347" y="756122"/>
                      <a:pt x="34148" y="742668"/>
                      <a:pt x="30418" y="731843"/>
                    </a:cubicBezTo>
                    <a:cubicBezTo>
                      <a:pt x="26626" y="720774"/>
                      <a:pt x="21795" y="705056"/>
                      <a:pt x="18431" y="692642"/>
                    </a:cubicBezTo>
                    <a:cubicBezTo>
                      <a:pt x="15373" y="681389"/>
                      <a:pt x="11704" y="665182"/>
                      <a:pt x="9135" y="651422"/>
                    </a:cubicBezTo>
                    <a:cubicBezTo>
                      <a:pt x="6873" y="639068"/>
                      <a:pt x="4426" y="622311"/>
                      <a:pt x="3081" y="609774"/>
                    </a:cubicBezTo>
                    <a:cubicBezTo>
                      <a:pt x="1735" y="597176"/>
                      <a:pt x="573" y="580113"/>
                      <a:pt x="206" y="567331"/>
                    </a:cubicBezTo>
                    <a:cubicBezTo>
                      <a:pt x="-161" y="554733"/>
                      <a:pt x="-38" y="537792"/>
                      <a:pt x="573" y="525133"/>
                    </a:cubicBezTo>
                    <a:cubicBezTo>
                      <a:pt x="1919" y="496940"/>
                      <a:pt x="5405" y="468685"/>
                      <a:pt x="10970" y="441165"/>
                    </a:cubicBezTo>
                    <a:cubicBezTo>
                      <a:pt x="13477" y="428627"/>
                      <a:pt x="17514" y="412054"/>
                      <a:pt x="21000" y="399884"/>
                    </a:cubicBezTo>
                    <a:cubicBezTo>
                      <a:pt x="23813" y="389915"/>
                      <a:pt x="28033" y="377561"/>
                      <a:pt x="31763" y="366614"/>
                    </a:cubicBezTo>
                    <a:cubicBezTo>
                      <a:pt x="32620" y="364168"/>
                      <a:pt x="33415" y="361783"/>
                      <a:pt x="34148" y="359581"/>
                    </a:cubicBezTo>
                    <a:cubicBezTo>
                      <a:pt x="38307" y="347289"/>
                      <a:pt x="45340" y="331327"/>
                      <a:pt x="50477" y="320135"/>
                    </a:cubicBezTo>
                    <a:cubicBezTo>
                      <a:pt x="55920" y="308332"/>
                      <a:pt x="63687" y="292982"/>
                      <a:pt x="69864" y="281973"/>
                    </a:cubicBezTo>
                    <a:cubicBezTo>
                      <a:pt x="76286" y="270476"/>
                      <a:pt x="85337" y="255676"/>
                      <a:pt x="92370" y="245096"/>
                    </a:cubicBezTo>
                    <a:cubicBezTo>
                      <a:pt x="97629" y="237206"/>
                      <a:pt x="104723" y="227666"/>
                      <a:pt x="111023" y="219226"/>
                    </a:cubicBezTo>
                    <a:cubicBezTo>
                      <a:pt x="113469" y="215924"/>
                      <a:pt x="115793" y="212866"/>
                      <a:pt x="117872" y="209992"/>
                    </a:cubicBezTo>
                    <a:cubicBezTo>
                      <a:pt x="123988" y="201613"/>
                      <a:pt x="133345" y="190666"/>
                      <a:pt x="146494" y="176539"/>
                    </a:cubicBezTo>
                    <a:cubicBezTo>
                      <a:pt x="152732" y="169812"/>
                      <a:pt x="160682" y="162106"/>
                      <a:pt x="168327" y="154645"/>
                    </a:cubicBezTo>
                    <a:cubicBezTo>
                      <a:pt x="171813" y="151281"/>
                      <a:pt x="175054" y="148101"/>
                      <a:pt x="178051" y="145165"/>
                    </a:cubicBezTo>
                    <a:cubicBezTo>
                      <a:pt x="188325" y="135013"/>
                      <a:pt x="202636" y="123394"/>
                      <a:pt x="212665" y="115932"/>
                    </a:cubicBezTo>
                    <a:cubicBezTo>
                      <a:pt x="223918" y="107554"/>
                      <a:pt x="238229" y="96974"/>
                      <a:pt x="249421" y="89635"/>
                    </a:cubicBezTo>
                    <a:cubicBezTo>
                      <a:pt x="259940" y="82724"/>
                      <a:pt x="275412" y="72817"/>
                      <a:pt x="287705" y="66701"/>
                    </a:cubicBezTo>
                    <a:cubicBezTo>
                      <a:pt x="291374" y="64866"/>
                      <a:pt x="295288" y="62848"/>
                      <a:pt x="299508" y="60647"/>
                    </a:cubicBezTo>
                    <a:cubicBezTo>
                      <a:pt x="308926" y="55693"/>
                      <a:pt x="318650" y="50617"/>
                      <a:pt x="327090" y="47253"/>
                    </a:cubicBezTo>
                    <a:cubicBezTo>
                      <a:pt x="330943" y="45724"/>
                      <a:pt x="335101" y="44012"/>
                      <a:pt x="339505" y="42177"/>
                    </a:cubicBezTo>
                    <a:cubicBezTo>
                      <a:pt x="349106" y="38202"/>
                      <a:pt x="359075" y="34105"/>
                      <a:pt x="367453" y="31169"/>
                    </a:cubicBezTo>
                    <a:cubicBezTo>
                      <a:pt x="378645" y="27194"/>
                      <a:pt x="394852" y="22240"/>
                      <a:pt x="408734" y="18387"/>
                    </a:cubicBezTo>
                    <a:cubicBezTo>
                      <a:pt x="420232" y="15207"/>
                      <a:pt x="436622" y="11538"/>
                      <a:pt x="450504" y="9030"/>
                    </a:cubicBezTo>
                    <a:cubicBezTo>
                      <a:pt x="463531" y="6645"/>
                      <a:pt x="480104" y="3771"/>
                      <a:pt x="492825" y="2915"/>
                    </a:cubicBezTo>
                    <a:cubicBezTo>
                      <a:pt x="496861" y="2670"/>
                      <a:pt x="501264" y="2303"/>
                      <a:pt x="505974" y="1936"/>
                    </a:cubicBezTo>
                    <a:cubicBezTo>
                      <a:pt x="516064" y="1141"/>
                      <a:pt x="526522" y="346"/>
                      <a:pt x="535145" y="101"/>
                    </a:cubicBezTo>
                    <a:cubicBezTo>
                      <a:pt x="543830" y="-143"/>
                      <a:pt x="554349" y="101"/>
                      <a:pt x="564501" y="346"/>
                    </a:cubicBezTo>
                    <a:cubicBezTo>
                      <a:pt x="569210" y="468"/>
                      <a:pt x="573674" y="529"/>
                      <a:pt x="577772" y="591"/>
                    </a:cubicBezTo>
                    <a:cubicBezTo>
                      <a:pt x="590798" y="713"/>
                      <a:pt x="608167" y="2731"/>
                      <a:pt x="620398" y="4321"/>
                    </a:cubicBezTo>
                    <a:cubicBezTo>
                      <a:pt x="640335" y="6951"/>
                      <a:pt x="668100" y="12700"/>
                      <a:pt x="702960" y="21262"/>
                    </a:cubicBezTo>
                    <a:cubicBezTo>
                      <a:pt x="711705" y="23402"/>
                      <a:pt x="721980" y="27071"/>
                      <a:pt x="731948" y="30557"/>
                    </a:cubicBezTo>
                    <a:cubicBezTo>
                      <a:pt x="736290" y="32086"/>
                      <a:pt x="740327" y="33554"/>
                      <a:pt x="744118" y="34777"/>
                    </a:cubicBezTo>
                    <a:cubicBezTo>
                      <a:pt x="753659" y="37957"/>
                      <a:pt x="766685" y="43400"/>
                      <a:pt x="782953" y="50984"/>
                    </a:cubicBezTo>
                    <a:cubicBezTo>
                      <a:pt x="794328" y="56304"/>
                      <a:pt x="810963" y="64561"/>
                      <a:pt x="823439" y="71838"/>
                    </a:cubicBezTo>
                    <a:cubicBezTo>
                      <a:pt x="833407" y="77648"/>
                      <a:pt x="847902" y="86210"/>
                      <a:pt x="858359" y="93488"/>
                    </a:cubicBezTo>
                    <a:cubicBezTo>
                      <a:pt x="874199" y="104496"/>
                      <a:pt x="892118" y="117278"/>
                      <a:pt x="904777" y="128470"/>
                    </a:cubicBezTo>
                    <a:cubicBezTo>
                      <a:pt x="906551" y="130060"/>
                      <a:pt x="908447" y="131711"/>
                      <a:pt x="910526" y="133484"/>
                    </a:cubicBezTo>
                    <a:cubicBezTo>
                      <a:pt x="916458" y="138683"/>
                      <a:pt x="923247" y="144615"/>
                      <a:pt x="928384" y="149446"/>
                    </a:cubicBezTo>
                    <a:cubicBezTo>
                      <a:pt x="933521" y="154278"/>
                      <a:pt x="941533" y="162045"/>
                      <a:pt x="950462" y="171463"/>
                    </a:cubicBezTo>
                    <a:cubicBezTo>
                      <a:pt x="955660" y="176967"/>
                      <a:pt x="959390" y="181126"/>
                      <a:pt x="961409" y="183388"/>
                    </a:cubicBezTo>
                    <a:cubicBezTo>
                      <a:pt x="962632" y="184734"/>
                      <a:pt x="966974" y="189626"/>
                      <a:pt x="970643" y="194030"/>
                    </a:cubicBezTo>
                    <a:cubicBezTo>
                      <a:pt x="974435" y="198494"/>
                      <a:pt x="977554" y="202286"/>
                      <a:pt x="980000" y="205344"/>
                    </a:cubicBezTo>
                    <a:lnTo>
                      <a:pt x="980734" y="206261"/>
                    </a:lnTo>
                    <a:cubicBezTo>
                      <a:pt x="981468" y="207178"/>
                      <a:pt x="982141" y="208035"/>
                      <a:pt x="982875" y="208952"/>
                    </a:cubicBezTo>
                    <a:cubicBezTo>
                      <a:pt x="983670" y="209992"/>
                      <a:pt x="984771" y="211398"/>
                      <a:pt x="985627" y="212438"/>
                    </a:cubicBezTo>
                    <a:cubicBezTo>
                      <a:pt x="986055" y="213049"/>
                      <a:pt x="986544" y="213600"/>
                      <a:pt x="986972" y="214211"/>
                    </a:cubicBezTo>
                    <a:cubicBezTo>
                      <a:pt x="987461" y="214823"/>
                      <a:pt x="987890" y="215435"/>
                      <a:pt x="988379" y="215985"/>
                    </a:cubicBezTo>
                    <a:cubicBezTo>
                      <a:pt x="989235" y="217086"/>
                      <a:pt x="990275" y="218492"/>
                      <a:pt x="991192" y="219716"/>
                    </a:cubicBezTo>
                    <a:cubicBezTo>
                      <a:pt x="991192" y="219777"/>
                      <a:pt x="991253" y="219777"/>
                      <a:pt x="991253" y="219838"/>
                    </a:cubicBezTo>
                    <a:cubicBezTo>
                      <a:pt x="991253" y="219838"/>
                      <a:pt x="991253" y="219838"/>
                      <a:pt x="991314" y="219899"/>
                    </a:cubicBezTo>
                    <a:lnTo>
                      <a:pt x="991314" y="219899"/>
                    </a:lnTo>
                    <a:cubicBezTo>
                      <a:pt x="991314" y="219899"/>
                      <a:pt x="991314" y="219899"/>
                      <a:pt x="991314" y="219899"/>
                    </a:cubicBezTo>
                    <a:cubicBezTo>
                      <a:pt x="1000977" y="232803"/>
                      <a:pt x="1011313" y="248887"/>
                      <a:pt x="1015288" y="255248"/>
                    </a:cubicBezTo>
                    <a:cubicBezTo>
                      <a:pt x="1021770" y="265522"/>
                      <a:pt x="1024951" y="270904"/>
                      <a:pt x="1029354" y="278365"/>
                    </a:cubicBezTo>
                    <a:cubicBezTo>
                      <a:pt x="1031617" y="282157"/>
                      <a:pt x="1034552" y="287416"/>
                      <a:pt x="1038405" y="294449"/>
                    </a:cubicBezTo>
                    <a:cubicBezTo>
                      <a:pt x="1041463" y="300076"/>
                      <a:pt x="1045132" y="307353"/>
                      <a:pt x="1046539" y="310228"/>
                    </a:cubicBezTo>
                    <a:cubicBezTo>
                      <a:pt x="1048679" y="314509"/>
                      <a:pt x="1051248" y="320074"/>
                      <a:pt x="1052899" y="323805"/>
                    </a:cubicBezTo>
                    <a:cubicBezTo>
                      <a:pt x="1056813" y="332489"/>
                      <a:pt x="1062868" y="346555"/>
                      <a:pt x="1066904" y="357685"/>
                    </a:cubicBezTo>
                    <a:cubicBezTo>
                      <a:pt x="1070696" y="367960"/>
                      <a:pt x="1075955" y="383249"/>
                      <a:pt x="1079503" y="395297"/>
                    </a:cubicBezTo>
                    <a:cubicBezTo>
                      <a:pt x="1083172" y="407956"/>
                      <a:pt x="1087331" y="424163"/>
                      <a:pt x="1089716" y="435660"/>
                    </a:cubicBezTo>
                    <a:cubicBezTo>
                      <a:pt x="1092407" y="448503"/>
                      <a:pt x="1095342" y="465322"/>
                      <a:pt x="1096993" y="477492"/>
                    </a:cubicBezTo>
                    <a:cubicBezTo>
                      <a:pt x="1098522" y="489112"/>
                      <a:pt x="1100418" y="506235"/>
                      <a:pt x="1100969" y="519445"/>
                    </a:cubicBezTo>
                    <a:cubicBezTo>
                      <a:pt x="1101274" y="527212"/>
                      <a:pt x="1102008" y="546966"/>
                      <a:pt x="1101764" y="561949"/>
                    </a:cubicBezTo>
                    <a:cubicBezTo>
                      <a:pt x="1101519" y="574487"/>
                      <a:pt x="1100541" y="591427"/>
                      <a:pt x="1099317" y="604086"/>
                    </a:cubicBezTo>
                    <a:cubicBezTo>
                      <a:pt x="1098094" y="616685"/>
                      <a:pt x="1095831" y="633625"/>
                      <a:pt x="1093630" y="646162"/>
                    </a:cubicBezTo>
                    <a:cubicBezTo>
                      <a:pt x="1091428" y="658883"/>
                      <a:pt x="1087820" y="675518"/>
                      <a:pt x="1084762" y="687504"/>
                    </a:cubicBezTo>
                    <a:cubicBezTo>
                      <a:pt x="1081521" y="700103"/>
                      <a:pt x="1076689" y="716493"/>
                      <a:pt x="1072653" y="728296"/>
                    </a:cubicBezTo>
                    <a:cubicBezTo>
                      <a:pt x="1068555" y="740466"/>
                      <a:pt x="1062440" y="756428"/>
                      <a:pt x="1057486" y="767987"/>
                    </a:cubicBezTo>
                    <a:cubicBezTo>
                      <a:pt x="1052349" y="779912"/>
                      <a:pt x="1045010" y="795507"/>
                      <a:pt x="1039139" y="806699"/>
                    </a:cubicBezTo>
                    <a:cubicBezTo>
                      <a:pt x="1034736" y="815139"/>
                      <a:pt x="1028620" y="825413"/>
                      <a:pt x="1023299" y="834525"/>
                    </a:cubicBezTo>
                    <a:cubicBezTo>
                      <a:pt x="1021342" y="837828"/>
                      <a:pt x="1019508" y="841008"/>
                      <a:pt x="1017795" y="843944"/>
                    </a:cubicBezTo>
                    <a:cubicBezTo>
                      <a:pt x="1012597" y="852872"/>
                      <a:pt x="1004585" y="864553"/>
                      <a:pt x="993271" y="879781"/>
                    </a:cubicBezTo>
                    <a:cubicBezTo>
                      <a:pt x="985994" y="889567"/>
                      <a:pt x="975781" y="901798"/>
                      <a:pt x="967647" y="911583"/>
                    </a:cubicBezTo>
                    <a:lnTo>
                      <a:pt x="965812" y="913785"/>
                    </a:lnTo>
                    <a:cubicBezTo>
                      <a:pt x="954070" y="927851"/>
                      <a:pt x="937252" y="945097"/>
                      <a:pt x="923858" y="956656"/>
                    </a:cubicBezTo>
                    <a:cubicBezTo>
                      <a:pt x="922452" y="957879"/>
                      <a:pt x="920923" y="959163"/>
                      <a:pt x="919394" y="960509"/>
                    </a:cubicBezTo>
                    <a:cubicBezTo>
                      <a:pt x="910037" y="968642"/>
                      <a:pt x="898478" y="978733"/>
                      <a:pt x="889182" y="985889"/>
                    </a:cubicBezTo>
                    <a:cubicBezTo>
                      <a:pt x="878663" y="994084"/>
                      <a:pt x="863863" y="1004664"/>
                      <a:pt x="852427" y="1012186"/>
                    </a:cubicBezTo>
                    <a:cubicBezTo>
                      <a:pt x="841480" y="1019341"/>
                      <a:pt x="826130" y="1028576"/>
                      <a:pt x="814265" y="1035059"/>
                    </a:cubicBezTo>
                    <a:cubicBezTo>
                      <a:pt x="802645" y="1041419"/>
                      <a:pt x="786561" y="1049003"/>
                      <a:pt x="774758" y="1054568"/>
                    </a:cubicBezTo>
                    <a:cubicBezTo>
                      <a:pt x="764606" y="1059338"/>
                      <a:pt x="747910" y="1066432"/>
                      <a:pt x="734272" y="1070713"/>
                    </a:cubicBezTo>
                    <a:cubicBezTo>
                      <a:pt x="730358" y="1071936"/>
                      <a:pt x="726138" y="1073282"/>
                      <a:pt x="721613" y="1074750"/>
                    </a:cubicBezTo>
                    <a:cubicBezTo>
                      <a:pt x="711828" y="1077930"/>
                      <a:pt x="701676" y="1081171"/>
                      <a:pt x="693114" y="1083434"/>
                    </a:cubicBezTo>
                    <a:cubicBezTo>
                      <a:pt x="681371" y="1086553"/>
                      <a:pt x="664247" y="1090956"/>
                      <a:pt x="651160" y="1092852"/>
                    </a:cubicBezTo>
                    <a:cubicBezTo>
                      <a:pt x="627492" y="1096338"/>
                      <a:pt x="593000" y="1100986"/>
                      <a:pt x="566702" y="1101720"/>
                    </a:cubicBezTo>
                    <a:cubicBezTo>
                      <a:pt x="562544" y="1102026"/>
                      <a:pt x="557773" y="1102087"/>
                      <a:pt x="552820" y="1102087"/>
                    </a:cubicBezTo>
                    <a:close/>
                    <a:moveTo>
                      <a:pt x="543524" y="468"/>
                    </a:moveTo>
                    <a:cubicBezTo>
                      <a:pt x="540650" y="468"/>
                      <a:pt x="537897" y="468"/>
                      <a:pt x="535268" y="591"/>
                    </a:cubicBezTo>
                    <a:cubicBezTo>
                      <a:pt x="526583" y="835"/>
                      <a:pt x="516187" y="1630"/>
                      <a:pt x="506096" y="2425"/>
                    </a:cubicBezTo>
                    <a:cubicBezTo>
                      <a:pt x="501448" y="2792"/>
                      <a:pt x="496983" y="3098"/>
                      <a:pt x="492947" y="3404"/>
                    </a:cubicBezTo>
                    <a:cubicBezTo>
                      <a:pt x="480227" y="4260"/>
                      <a:pt x="463653" y="7134"/>
                      <a:pt x="450627" y="9519"/>
                    </a:cubicBezTo>
                    <a:cubicBezTo>
                      <a:pt x="436805" y="12088"/>
                      <a:pt x="420415" y="15757"/>
                      <a:pt x="408918" y="18876"/>
                    </a:cubicBezTo>
                    <a:cubicBezTo>
                      <a:pt x="395035" y="22668"/>
                      <a:pt x="378828" y="27683"/>
                      <a:pt x="367637" y="31658"/>
                    </a:cubicBezTo>
                    <a:cubicBezTo>
                      <a:pt x="359258" y="34655"/>
                      <a:pt x="349290" y="38691"/>
                      <a:pt x="339688" y="42666"/>
                    </a:cubicBezTo>
                    <a:cubicBezTo>
                      <a:pt x="335285" y="44501"/>
                      <a:pt x="331126" y="46214"/>
                      <a:pt x="327273" y="47743"/>
                    </a:cubicBezTo>
                    <a:cubicBezTo>
                      <a:pt x="318834" y="51106"/>
                      <a:pt x="309110" y="56182"/>
                      <a:pt x="299692" y="61136"/>
                    </a:cubicBezTo>
                    <a:cubicBezTo>
                      <a:pt x="295533" y="63338"/>
                      <a:pt x="291558" y="65417"/>
                      <a:pt x="287888" y="67190"/>
                    </a:cubicBezTo>
                    <a:cubicBezTo>
                      <a:pt x="275596" y="73306"/>
                      <a:pt x="260123" y="83213"/>
                      <a:pt x="249604" y="90124"/>
                    </a:cubicBezTo>
                    <a:cubicBezTo>
                      <a:pt x="238412" y="97463"/>
                      <a:pt x="224040" y="108043"/>
                      <a:pt x="212849" y="116422"/>
                    </a:cubicBezTo>
                    <a:cubicBezTo>
                      <a:pt x="202819" y="123883"/>
                      <a:pt x="188508" y="135503"/>
                      <a:pt x="178295" y="145655"/>
                    </a:cubicBezTo>
                    <a:cubicBezTo>
                      <a:pt x="175298" y="148590"/>
                      <a:pt x="172057" y="151770"/>
                      <a:pt x="168571" y="155134"/>
                    </a:cubicBezTo>
                    <a:cubicBezTo>
                      <a:pt x="160927" y="162595"/>
                      <a:pt x="152976" y="170301"/>
                      <a:pt x="146738" y="176967"/>
                    </a:cubicBezTo>
                    <a:cubicBezTo>
                      <a:pt x="133589" y="191094"/>
                      <a:pt x="124233" y="202041"/>
                      <a:pt x="118117" y="210420"/>
                    </a:cubicBezTo>
                    <a:cubicBezTo>
                      <a:pt x="115976" y="213294"/>
                      <a:pt x="113714" y="216413"/>
                      <a:pt x="111267" y="219654"/>
                    </a:cubicBezTo>
                    <a:cubicBezTo>
                      <a:pt x="104968" y="228094"/>
                      <a:pt x="97874" y="237696"/>
                      <a:pt x="92614" y="245524"/>
                    </a:cubicBezTo>
                    <a:cubicBezTo>
                      <a:pt x="85581" y="256104"/>
                      <a:pt x="76530" y="270904"/>
                      <a:pt x="70109" y="282401"/>
                    </a:cubicBezTo>
                    <a:cubicBezTo>
                      <a:pt x="63932" y="293410"/>
                      <a:pt x="56165" y="308699"/>
                      <a:pt x="50722" y="320563"/>
                    </a:cubicBezTo>
                    <a:cubicBezTo>
                      <a:pt x="45585" y="331755"/>
                      <a:pt x="38552" y="347717"/>
                      <a:pt x="34393" y="360009"/>
                    </a:cubicBezTo>
                    <a:cubicBezTo>
                      <a:pt x="33659" y="362211"/>
                      <a:pt x="32864" y="364596"/>
                      <a:pt x="32008" y="367042"/>
                    </a:cubicBezTo>
                    <a:cubicBezTo>
                      <a:pt x="28277" y="377990"/>
                      <a:pt x="24119" y="390343"/>
                      <a:pt x="21244" y="400312"/>
                    </a:cubicBezTo>
                    <a:cubicBezTo>
                      <a:pt x="17758" y="412482"/>
                      <a:pt x="13783" y="429055"/>
                      <a:pt x="11215" y="441593"/>
                    </a:cubicBezTo>
                    <a:cubicBezTo>
                      <a:pt x="5649" y="469113"/>
                      <a:pt x="2163" y="497307"/>
                      <a:pt x="818" y="525561"/>
                    </a:cubicBezTo>
                    <a:cubicBezTo>
                      <a:pt x="206" y="538159"/>
                      <a:pt x="84" y="555100"/>
                      <a:pt x="451" y="567698"/>
                    </a:cubicBezTo>
                    <a:cubicBezTo>
                      <a:pt x="879" y="580358"/>
                      <a:pt x="2041" y="597420"/>
                      <a:pt x="3387" y="610080"/>
                    </a:cubicBezTo>
                    <a:cubicBezTo>
                      <a:pt x="4732" y="622617"/>
                      <a:pt x="7178" y="639313"/>
                      <a:pt x="9441" y="651728"/>
                    </a:cubicBezTo>
                    <a:cubicBezTo>
                      <a:pt x="12010" y="665488"/>
                      <a:pt x="15618" y="681633"/>
                      <a:pt x="18737" y="692886"/>
                    </a:cubicBezTo>
                    <a:cubicBezTo>
                      <a:pt x="22101" y="705301"/>
                      <a:pt x="26932" y="721018"/>
                      <a:pt x="30724" y="732027"/>
                    </a:cubicBezTo>
                    <a:cubicBezTo>
                      <a:pt x="34393" y="742790"/>
                      <a:pt x="39591" y="756306"/>
                      <a:pt x="43628" y="765602"/>
                    </a:cubicBezTo>
                    <a:cubicBezTo>
                      <a:pt x="43995" y="766458"/>
                      <a:pt x="44362" y="767314"/>
                      <a:pt x="44790" y="768231"/>
                    </a:cubicBezTo>
                    <a:cubicBezTo>
                      <a:pt x="48276" y="776304"/>
                      <a:pt x="52679" y="786395"/>
                      <a:pt x="56532" y="793856"/>
                    </a:cubicBezTo>
                    <a:cubicBezTo>
                      <a:pt x="57694" y="796119"/>
                      <a:pt x="58978" y="798626"/>
                      <a:pt x="60385" y="801256"/>
                    </a:cubicBezTo>
                    <a:cubicBezTo>
                      <a:pt x="63381" y="807127"/>
                      <a:pt x="66500" y="813243"/>
                      <a:pt x="69314" y="818197"/>
                    </a:cubicBezTo>
                    <a:cubicBezTo>
                      <a:pt x="71332" y="821866"/>
                      <a:pt x="74145" y="826697"/>
                      <a:pt x="76286" y="830306"/>
                    </a:cubicBezTo>
                    <a:cubicBezTo>
                      <a:pt x="78671" y="834281"/>
                      <a:pt x="81606" y="839051"/>
                      <a:pt x="83747" y="842476"/>
                    </a:cubicBezTo>
                    <a:cubicBezTo>
                      <a:pt x="86376" y="846634"/>
                      <a:pt x="90352" y="852872"/>
                      <a:pt x="95000" y="859722"/>
                    </a:cubicBezTo>
                    <a:cubicBezTo>
                      <a:pt x="96773" y="862352"/>
                      <a:pt x="99647" y="866572"/>
                      <a:pt x="101910" y="869813"/>
                    </a:cubicBezTo>
                    <a:cubicBezTo>
                      <a:pt x="103561" y="872137"/>
                      <a:pt x="106008" y="875623"/>
                      <a:pt x="107904" y="878191"/>
                    </a:cubicBezTo>
                    <a:cubicBezTo>
                      <a:pt x="109738" y="880699"/>
                      <a:pt x="111879" y="883573"/>
                      <a:pt x="116527" y="889567"/>
                    </a:cubicBezTo>
                    <a:cubicBezTo>
                      <a:pt x="117444" y="890729"/>
                      <a:pt x="118361" y="891891"/>
                      <a:pt x="119279" y="893053"/>
                    </a:cubicBezTo>
                    <a:cubicBezTo>
                      <a:pt x="119768" y="893664"/>
                      <a:pt x="120196" y="894214"/>
                      <a:pt x="120685" y="894826"/>
                    </a:cubicBezTo>
                    <a:cubicBezTo>
                      <a:pt x="121175" y="895438"/>
                      <a:pt x="121664" y="896049"/>
                      <a:pt x="122153" y="896661"/>
                    </a:cubicBezTo>
                    <a:cubicBezTo>
                      <a:pt x="125089" y="900330"/>
                      <a:pt x="130715" y="907119"/>
                      <a:pt x="133956" y="910849"/>
                    </a:cubicBezTo>
                    <a:cubicBezTo>
                      <a:pt x="135669" y="912867"/>
                      <a:pt x="138482" y="916109"/>
                      <a:pt x="140684" y="918555"/>
                    </a:cubicBezTo>
                    <a:cubicBezTo>
                      <a:pt x="142457" y="920573"/>
                      <a:pt x="144537" y="922836"/>
                      <a:pt x="146004" y="924426"/>
                    </a:cubicBezTo>
                    <a:lnTo>
                      <a:pt x="147105" y="925649"/>
                    </a:lnTo>
                    <a:cubicBezTo>
                      <a:pt x="148634" y="927300"/>
                      <a:pt x="150285" y="929135"/>
                      <a:pt x="151692" y="930542"/>
                    </a:cubicBezTo>
                    <a:lnTo>
                      <a:pt x="152242" y="931153"/>
                    </a:lnTo>
                    <a:cubicBezTo>
                      <a:pt x="155239" y="934272"/>
                      <a:pt x="158908" y="938125"/>
                      <a:pt x="161844" y="940999"/>
                    </a:cubicBezTo>
                    <a:cubicBezTo>
                      <a:pt x="162394" y="941550"/>
                      <a:pt x="163006" y="942161"/>
                      <a:pt x="163618" y="942773"/>
                    </a:cubicBezTo>
                    <a:cubicBezTo>
                      <a:pt x="166920" y="946014"/>
                      <a:pt x="170651" y="949745"/>
                      <a:pt x="173708" y="952558"/>
                    </a:cubicBezTo>
                    <a:cubicBezTo>
                      <a:pt x="179213" y="957634"/>
                      <a:pt x="187163" y="964667"/>
                      <a:pt x="197315" y="973535"/>
                    </a:cubicBezTo>
                    <a:cubicBezTo>
                      <a:pt x="210953" y="985461"/>
                      <a:pt x="229606" y="999527"/>
                      <a:pt x="243672" y="1008455"/>
                    </a:cubicBezTo>
                    <a:cubicBezTo>
                      <a:pt x="245445" y="1009556"/>
                      <a:pt x="247341" y="1010779"/>
                      <a:pt x="249237" y="1012003"/>
                    </a:cubicBezTo>
                    <a:cubicBezTo>
                      <a:pt x="258839" y="1018118"/>
                      <a:pt x="269663" y="1025090"/>
                      <a:pt x="278592" y="1030105"/>
                    </a:cubicBezTo>
                    <a:cubicBezTo>
                      <a:pt x="289968" y="1036527"/>
                      <a:pt x="306296" y="1045333"/>
                      <a:pt x="319078" y="1050960"/>
                    </a:cubicBezTo>
                    <a:lnTo>
                      <a:pt x="320179" y="1051449"/>
                    </a:lnTo>
                    <a:cubicBezTo>
                      <a:pt x="331860" y="1056586"/>
                      <a:pt x="346477" y="1062946"/>
                      <a:pt x="357913" y="1067227"/>
                    </a:cubicBezTo>
                    <a:cubicBezTo>
                      <a:pt x="370022" y="1071753"/>
                      <a:pt x="386595" y="1077196"/>
                      <a:pt x="399071" y="1080804"/>
                    </a:cubicBezTo>
                    <a:cubicBezTo>
                      <a:pt x="424574" y="1088143"/>
                      <a:pt x="458394" y="1094381"/>
                      <a:pt x="481572" y="1097745"/>
                    </a:cubicBezTo>
                    <a:cubicBezTo>
                      <a:pt x="492213" y="1099335"/>
                      <a:pt x="508175" y="1100741"/>
                      <a:pt x="524198" y="1101536"/>
                    </a:cubicBezTo>
                    <a:cubicBezTo>
                      <a:pt x="536858" y="1102148"/>
                      <a:pt x="553982" y="1102331"/>
                      <a:pt x="566763" y="1102026"/>
                    </a:cubicBezTo>
                    <a:cubicBezTo>
                      <a:pt x="593061" y="1101292"/>
                      <a:pt x="627553" y="1096644"/>
                      <a:pt x="651160" y="1093158"/>
                    </a:cubicBezTo>
                    <a:cubicBezTo>
                      <a:pt x="664186" y="1091262"/>
                      <a:pt x="681310" y="1086859"/>
                      <a:pt x="693052" y="1083740"/>
                    </a:cubicBezTo>
                    <a:cubicBezTo>
                      <a:pt x="701614" y="1081477"/>
                      <a:pt x="711766" y="1078174"/>
                      <a:pt x="721552" y="1075055"/>
                    </a:cubicBezTo>
                    <a:cubicBezTo>
                      <a:pt x="726077" y="1073588"/>
                      <a:pt x="730297" y="1072242"/>
                      <a:pt x="734211" y="1071019"/>
                    </a:cubicBezTo>
                    <a:cubicBezTo>
                      <a:pt x="747849" y="1066799"/>
                      <a:pt x="764545" y="1059705"/>
                      <a:pt x="774697" y="1054874"/>
                    </a:cubicBezTo>
                    <a:cubicBezTo>
                      <a:pt x="786439" y="1049308"/>
                      <a:pt x="802584" y="1041725"/>
                      <a:pt x="814143" y="1035365"/>
                    </a:cubicBezTo>
                    <a:cubicBezTo>
                      <a:pt x="826069" y="1028882"/>
                      <a:pt x="841358" y="1019708"/>
                      <a:pt x="852305" y="1012492"/>
                    </a:cubicBezTo>
                    <a:cubicBezTo>
                      <a:pt x="863802" y="1004970"/>
                      <a:pt x="878541" y="994389"/>
                      <a:pt x="889060" y="986194"/>
                    </a:cubicBezTo>
                    <a:cubicBezTo>
                      <a:pt x="898295" y="978978"/>
                      <a:pt x="909915" y="968887"/>
                      <a:pt x="919272" y="960814"/>
                    </a:cubicBezTo>
                    <a:cubicBezTo>
                      <a:pt x="920800" y="959469"/>
                      <a:pt x="922268" y="958185"/>
                      <a:pt x="923736" y="956961"/>
                    </a:cubicBezTo>
                    <a:cubicBezTo>
                      <a:pt x="937068" y="945403"/>
                      <a:pt x="953948" y="928157"/>
                      <a:pt x="965628" y="914090"/>
                    </a:cubicBezTo>
                    <a:lnTo>
                      <a:pt x="967463" y="911889"/>
                    </a:lnTo>
                    <a:cubicBezTo>
                      <a:pt x="975658" y="902104"/>
                      <a:pt x="985810" y="889872"/>
                      <a:pt x="993088" y="880087"/>
                    </a:cubicBezTo>
                    <a:cubicBezTo>
                      <a:pt x="1004402" y="864859"/>
                      <a:pt x="1012413" y="853178"/>
                      <a:pt x="1017612" y="844249"/>
                    </a:cubicBezTo>
                    <a:cubicBezTo>
                      <a:pt x="1019324" y="841314"/>
                      <a:pt x="1021159" y="838195"/>
                      <a:pt x="1023116" y="834831"/>
                    </a:cubicBezTo>
                    <a:cubicBezTo>
                      <a:pt x="1028498" y="825719"/>
                      <a:pt x="1034552" y="815383"/>
                      <a:pt x="1038956" y="807005"/>
                    </a:cubicBezTo>
                    <a:cubicBezTo>
                      <a:pt x="1044827" y="795813"/>
                      <a:pt x="1052165" y="780279"/>
                      <a:pt x="1057303" y="768293"/>
                    </a:cubicBezTo>
                    <a:cubicBezTo>
                      <a:pt x="1062256" y="756734"/>
                      <a:pt x="1068372" y="740772"/>
                      <a:pt x="1072469" y="728602"/>
                    </a:cubicBezTo>
                    <a:cubicBezTo>
                      <a:pt x="1076445" y="716798"/>
                      <a:pt x="1081337" y="700470"/>
                      <a:pt x="1084517" y="687810"/>
                    </a:cubicBezTo>
                    <a:cubicBezTo>
                      <a:pt x="1087575" y="675823"/>
                      <a:pt x="1091183" y="659189"/>
                      <a:pt x="1093385" y="646468"/>
                    </a:cubicBezTo>
                    <a:cubicBezTo>
                      <a:pt x="1095587" y="633931"/>
                      <a:pt x="1097850" y="617052"/>
                      <a:pt x="1099073" y="604392"/>
                    </a:cubicBezTo>
                    <a:cubicBezTo>
                      <a:pt x="1100296" y="591794"/>
                      <a:pt x="1101274" y="574853"/>
                      <a:pt x="1101519" y="562316"/>
                    </a:cubicBezTo>
                    <a:cubicBezTo>
                      <a:pt x="1101825" y="547333"/>
                      <a:pt x="1101091" y="527640"/>
                      <a:pt x="1100724" y="519812"/>
                    </a:cubicBezTo>
                    <a:cubicBezTo>
                      <a:pt x="1100174" y="506602"/>
                      <a:pt x="1098278" y="489478"/>
                      <a:pt x="1096749" y="477859"/>
                    </a:cubicBezTo>
                    <a:cubicBezTo>
                      <a:pt x="1095098" y="465688"/>
                      <a:pt x="1092223" y="448870"/>
                      <a:pt x="1089471" y="436027"/>
                    </a:cubicBezTo>
                    <a:cubicBezTo>
                      <a:pt x="1087086" y="424530"/>
                      <a:pt x="1082927" y="408323"/>
                      <a:pt x="1079258" y="395725"/>
                    </a:cubicBezTo>
                    <a:cubicBezTo>
                      <a:pt x="1075711" y="383677"/>
                      <a:pt x="1070451" y="368388"/>
                      <a:pt x="1066660" y="358114"/>
                    </a:cubicBezTo>
                    <a:cubicBezTo>
                      <a:pt x="1062623" y="347044"/>
                      <a:pt x="1056569" y="332917"/>
                      <a:pt x="1052655" y="324233"/>
                    </a:cubicBezTo>
                    <a:cubicBezTo>
                      <a:pt x="1050942" y="320502"/>
                      <a:pt x="1048374" y="314937"/>
                      <a:pt x="1046294" y="310656"/>
                    </a:cubicBezTo>
                    <a:cubicBezTo>
                      <a:pt x="1044888" y="307781"/>
                      <a:pt x="1041218" y="300504"/>
                      <a:pt x="1038160" y="294877"/>
                    </a:cubicBezTo>
                    <a:cubicBezTo>
                      <a:pt x="1034308" y="287844"/>
                      <a:pt x="1031311" y="282585"/>
                      <a:pt x="1029109" y="278793"/>
                    </a:cubicBezTo>
                    <a:cubicBezTo>
                      <a:pt x="1024706" y="271332"/>
                      <a:pt x="1021526" y="265950"/>
                      <a:pt x="1015043" y="255676"/>
                    </a:cubicBezTo>
                    <a:cubicBezTo>
                      <a:pt x="1011068" y="249377"/>
                      <a:pt x="1000671" y="233231"/>
                      <a:pt x="991070" y="220327"/>
                    </a:cubicBezTo>
                    <a:lnTo>
                      <a:pt x="991070" y="220327"/>
                    </a:lnTo>
                    <a:cubicBezTo>
                      <a:pt x="991070" y="220327"/>
                      <a:pt x="991070" y="220327"/>
                      <a:pt x="991070" y="220327"/>
                    </a:cubicBezTo>
                    <a:lnTo>
                      <a:pt x="991070" y="220327"/>
                    </a:lnTo>
                    <a:cubicBezTo>
                      <a:pt x="991070" y="220327"/>
                      <a:pt x="991070" y="220327"/>
                      <a:pt x="991070" y="220327"/>
                    </a:cubicBezTo>
                    <a:cubicBezTo>
                      <a:pt x="991009" y="220266"/>
                      <a:pt x="991009" y="220205"/>
                      <a:pt x="990947" y="220144"/>
                    </a:cubicBezTo>
                    <a:cubicBezTo>
                      <a:pt x="989480" y="218248"/>
                      <a:pt x="987890" y="216413"/>
                      <a:pt x="986177" y="214701"/>
                    </a:cubicBezTo>
                    <a:cubicBezTo>
                      <a:pt x="986177" y="214701"/>
                      <a:pt x="986177" y="214701"/>
                      <a:pt x="986177" y="214701"/>
                    </a:cubicBezTo>
                    <a:cubicBezTo>
                      <a:pt x="985994" y="214517"/>
                      <a:pt x="985810" y="214395"/>
                      <a:pt x="985688" y="214211"/>
                    </a:cubicBezTo>
                    <a:cubicBezTo>
                      <a:pt x="985443" y="213967"/>
                      <a:pt x="985260" y="213783"/>
                      <a:pt x="985015" y="213539"/>
                    </a:cubicBezTo>
                    <a:lnTo>
                      <a:pt x="985138" y="213416"/>
                    </a:lnTo>
                    <a:cubicBezTo>
                      <a:pt x="986299" y="214517"/>
                      <a:pt x="987461" y="215679"/>
                      <a:pt x="988501" y="216902"/>
                    </a:cubicBezTo>
                    <a:cubicBezTo>
                      <a:pt x="988379" y="216719"/>
                      <a:pt x="988257" y="216597"/>
                      <a:pt x="988134" y="216413"/>
                    </a:cubicBezTo>
                    <a:cubicBezTo>
                      <a:pt x="987645" y="215802"/>
                      <a:pt x="987217" y="215190"/>
                      <a:pt x="986728" y="214640"/>
                    </a:cubicBezTo>
                    <a:cubicBezTo>
                      <a:pt x="986299" y="214028"/>
                      <a:pt x="985810" y="213478"/>
                      <a:pt x="985382" y="212866"/>
                    </a:cubicBezTo>
                    <a:cubicBezTo>
                      <a:pt x="984587" y="211826"/>
                      <a:pt x="983486" y="210420"/>
                      <a:pt x="982630" y="209380"/>
                    </a:cubicBezTo>
                    <a:cubicBezTo>
                      <a:pt x="981896" y="208463"/>
                      <a:pt x="981223" y="207607"/>
                      <a:pt x="980490" y="206689"/>
                    </a:cubicBezTo>
                    <a:lnTo>
                      <a:pt x="979756" y="205772"/>
                    </a:lnTo>
                    <a:cubicBezTo>
                      <a:pt x="977371" y="202775"/>
                      <a:pt x="974190" y="198983"/>
                      <a:pt x="970399" y="194458"/>
                    </a:cubicBezTo>
                    <a:cubicBezTo>
                      <a:pt x="966729" y="190116"/>
                      <a:pt x="962387" y="185223"/>
                      <a:pt x="961164" y="183817"/>
                    </a:cubicBezTo>
                    <a:cubicBezTo>
                      <a:pt x="959146" y="181554"/>
                      <a:pt x="955415" y="177395"/>
                      <a:pt x="950217" y="171891"/>
                    </a:cubicBezTo>
                    <a:cubicBezTo>
                      <a:pt x="941288" y="162473"/>
                      <a:pt x="933276" y="154706"/>
                      <a:pt x="928139" y="149874"/>
                    </a:cubicBezTo>
                    <a:cubicBezTo>
                      <a:pt x="922941" y="144982"/>
                      <a:pt x="916214" y="139111"/>
                      <a:pt x="910282" y="133913"/>
                    </a:cubicBezTo>
                    <a:cubicBezTo>
                      <a:pt x="908263" y="132139"/>
                      <a:pt x="906306" y="130488"/>
                      <a:pt x="904533" y="128898"/>
                    </a:cubicBezTo>
                    <a:cubicBezTo>
                      <a:pt x="891873" y="117767"/>
                      <a:pt x="873954" y="104985"/>
                      <a:pt x="858115" y="93977"/>
                    </a:cubicBezTo>
                    <a:cubicBezTo>
                      <a:pt x="847657" y="86699"/>
                      <a:pt x="833163" y="78137"/>
                      <a:pt x="823194" y="72328"/>
                    </a:cubicBezTo>
                    <a:cubicBezTo>
                      <a:pt x="810718" y="65050"/>
                      <a:pt x="794084" y="56794"/>
                      <a:pt x="782708" y="51473"/>
                    </a:cubicBezTo>
                    <a:cubicBezTo>
                      <a:pt x="766441" y="43890"/>
                      <a:pt x="753414" y="38447"/>
                      <a:pt x="743874" y="35267"/>
                    </a:cubicBezTo>
                    <a:cubicBezTo>
                      <a:pt x="740082" y="33982"/>
                      <a:pt x="736046" y="32576"/>
                      <a:pt x="731704" y="31047"/>
                    </a:cubicBezTo>
                    <a:cubicBezTo>
                      <a:pt x="721796" y="27500"/>
                      <a:pt x="711522" y="23891"/>
                      <a:pt x="702715" y="21751"/>
                    </a:cubicBezTo>
                    <a:cubicBezTo>
                      <a:pt x="667856" y="13128"/>
                      <a:pt x="640091" y="7440"/>
                      <a:pt x="620153" y="4810"/>
                    </a:cubicBezTo>
                    <a:cubicBezTo>
                      <a:pt x="607922" y="3159"/>
                      <a:pt x="590553" y="1202"/>
                      <a:pt x="577527" y="1080"/>
                    </a:cubicBezTo>
                    <a:cubicBezTo>
                      <a:pt x="573430" y="1019"/>
                      <a:pt x="568965" y="958"/>
                      <a:pt x="564256" y="835"/>
                    </a:cubicBezTo>
                    <a:cubicBezTo>
                      <a:pt x="557529" y="591"/>
                      <a:pt x="550251" y="468"/>
                      <a:pt x="543524" y="468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104" name="Graphique 1074">
                <a:extLst>
                  <a:ext uri="{FF2B5EF4-FFF2-40B4-BE49-F238E27FC236}">
                    <a16:creationId xmlns:a16="http://schemas.microsoft.com/office/drawing/2014/main" id="{D77D5119-D22D-4121-BBA3-CD67407C38C1}"/>
                  </a:ext>
                </a:extLst>
              </p:cNvPr>
              <p:cNvSpPr/>
              <p:nvPr/>
            </p:nvSpPr>
            <p:spPr>
              <a:xfrm>
                <a:off x="5545076" y="1775209"/>
                <a:ext cx="1101767" cy="1101911"/>
              </a:xfrm>
              <a:custGeom>
                <a:avLst/>
                <a:gdLst>
                  <a:gd name="connsiteX0" fmla="*/ 991253 w 1101767"/>
                  <a:gd name="connsiteY0" fmla="*/ 220028 h 1101911"/>
                  <a:gd name="connsiteX1" fmla="*/ 985199 w 1101767"/>
                  <a:gd name="connsiteY1" fmla="*/ 213239 h 1101911"/>
                  <a:gd name="connsiteX2" fmla="*/ 991253 w 1101767"/>
                  <a:gd name="connsiteY2" fmla="*/ 220028 h 1101911"/>
                  <a:gd name="connsiteX3" fmla="*/ 1015227 w 1101767"/>
                  <a:gd name="connsiteY3" fmla="*/ 255376 h 1101911"/>
                  <a:gd name="connsiteX4" fmla="*/ 1029293 w 1101767"/>
                  <a:gd name="connsiteY4" fmla="*/ 278494 h 1101911"/>
                  <a:gd name="connsiteX5" fmla="*/ 1038344 w 1101767"/>
                  <a:gd name="connsiteY5" fmla="*/ 294578 h 1101911"/>
                  <a:gd name="connsiteX6" fmla="*/ 1046478 w 1101767"/>
                  <a:gd name="connsiteY6" fmla="*/ 310356 h 1101911"/>
                  <a:gd name="connsiteX7" fmla="*/ 1052838 w 1101767"/>
                  <a:gd name="connsiteY7" fmla="*/ 323933 h 1101911"/>
                  <a:gd name="connsiteX8" fmla="*/ 1066843 w 1101767"/>
                  <a:gd name="connsiteY8" fmla="*/ 357814 h 1101911"/>
                  <a:gd name="connsiteX9" fmla="*/ 1079441 w 1101767"/>
                  <a:gd name="connsiteY9" fmla="*/ 395426 h 1101911"/>
                  <a:gd name="connsiteX10" fmla="*/ 1089655 w 1101767"/>
                  <a:gd name="connsiteY10" fmla="*/ 435728 h 1101911"/>
                  <a:gd name="connsiteX11" fmla="*/ 1096932 w 1101767"/>
                  <a:gd name="connsiteY11" fmla="*/ 477559 h 1101911"/>
                  <a:gd name="connsiteX12" fmla="*/ 1100907 w 1101767"/>
                  <a:gd name="connsiteY12" fmla="*/ 519513 h 1101911"/>
                  <a:gd name="connsiteX13" fmla="*/ 1101702 w 1101767"/>
                  <a:gd name="connsiteY13" fmla="*/ 562017 h 1101911"/>
                  <a:gd name="connsiteX14" fmla="*/ 1099256 w 1101767"/>
                  <a:gd name="connsiteY14" fmla="*/ 604093 h 1101911"/>
                  <a:gd name="connsiteX15" fmla="*/ 1093569 w 1101767"/>
                  <a:gd name="connsiteY15" fmla="*/ 646169 h 1101911"/>
                  <a:gd name="connsiteX16" fmla="*/ 1084701 w 1101767"/>
                  <a:gd name="connsiteY16" fmla="*/ 687511 h 1101911"/>
                  <a:gd name="connsiteX17" fmla="*/ 1072653 w 1101767"/>
                  <a:gd name="connsiteY17" fmla="*/ 728302 h 1101911"/>
                  <a:gd name="connsiteX18" fmla="*/ 1057486 w 1101767"/>
                  <a:gd name="connsiteY18" fmla="*/ 767993 h 1101911"/>
                  <a:gd name="connsiteX19" fmla="*/ 1039139 w 1101767"/>
                  <a:gd name="connsiteY19" fmla="*/ 806706 h 1101911"/>
                  <a:gd name="connsiteX20" fmla="*/ 1017734 w 1101767"/>
                  <a:gd name="connsiteY20" fmla="*/ 843950 h 1101911"/>
                  <a:gd name="connsiteX21" fmla="*/ 993210 w 1101767"/>
                  <a:gd name="connsiteY21" fmla="*/ 879788 h 1101911"/>
                  <a:gd name="connsiteX22" fmla="*/ 965690 w 1101767"/>
                  <a:gd name="connsiteY22" fmla="*/ 913791 h 1101911"/>
                  <a:gd name="connsiteX23" fmla="*/ 923736 w 1101767"/>
                  <a:gd name="connsiteY23" fmla="*/ 956662 h 1101911"/>
                  <a:gd name="connsiteX24" fmla="*/ 889121 w 1101767"/>
                  <a:gd name="connsiteY24" fmla="*/ 985895 h 1101911"/>
                  <a:gd name="connsiteX25" fmla="*/ 852366 w 1101767"/>
                  <a:gd name="connsiteY25" fmla="*/ 1012193 h 1101911"/>
                  <a:gd name="connsiteX26" fmla="*/ 814204 w 1101767"/>
                  <a:gd name="connsiteY26" fmla="*/ 1035065 h 1101911"/>
                  <a:gd name="connsiteX27" fmla="*/ 774758 w 1101767"/>
                  <a:gd name="connsiteY27" fmla="*/ 1054574 h 1101911"/>
                  <a:gd name="connsiteX28" fmla="*/ 734272 w 1101767"/>
                  <a:gd name="connsiteY28" fmla="*/ 1070720 h 1101911"/>
                  <a:gd name="connsiteX29" fmla="*/ 693114 w 1101767"/>
                  <a:gd name="connsiteY29" fmla="*/ 1083440 h 1101911"/>
                  <a:gd name="connsiteX30" fmla="*/ 651160 w 1101767"/>
                  <a:gd name="connsiteY30" fmla="*/ 1092858 h 1101911"/>
                  <a:gd name="connsiteX31" fmla="*/ 566702 w 1101767"/>
                  <a:gd name="connsiteY31" fmla="*/ 1101726 h 1101911"/>
                  <a:gd name="connsiteX32" fmla="*/ 524137 w 1101767"/>
                  <a:gd name="connsiteY32" fmla="*/ 1101237 h 1101911"/>
                  <a:gd name="connsiteX33" fmla="*/ 481511 w 1101767"/>
                  <a:gd name="connsiteY33" fmla="*/ 1097445 h 1101911"/>
                  <a:gd name="connsiteX34" fmla="*/ 398949 w 1101767"/>
                  <a:gd name="connsiteY34" fmla="*/ 1080444 h 1101911"/>
                  <a:gd name="connsiteX35" fmla="*/ 357791 w 1101767"/>
                  <a:gd name="connsiteY35" fmla="*/ 1066867 h 1101911"/>
                  <a:gd name="connsiteX36" fmla="*/ 318956 w 1101767"/>
                  <a:gd name="connsiteY36" fmla="*/ 1050660 h 1101911"/>
                  <a:gd name="connsiteX37" fmla="*/ 278470 w 1101767"/>
                  <a:gd name="connsiteY37" fmla="*/ 1029806 h 1101911"/>
                  <a:gd name="connsiteX38" fmla="*/ 243550 w 1101767"/>
                  <a:gd name="connsiteY38" fmla="*/ 1008156 h 1101911"/>
                  <a:gd name="connsiteX39" fmla="*/ 197131 w 1101767"/>
                  <a:gd name="connsiteY39" fmla="*/ 973236 h 1101911"/>
                  <a:gd name="connsiteX40" fmla="*/ 173525 w 1101767"/>
                  <a:gd name="connsiteY40" fmla="*/ 952259 h 1101911"/>
                  <a:gd name="connsiteX41" fmla="*/ 161660 w 1101767"/>
                  <a:gd name="connsiteY41" fmla="*/ 940700 h 1101911"/>
                  <a:gd name="connsiteX42" fmla="*/ 151447 w 1101767"/>
                  <a:gd name="connsiteY42" fmla="*/ 930242 h 1101911"/>
                  <a:gd name="connsiteX43" fmla="*/ 145760 w 1101767"/>
                  <a:gd name="connsiteY43" fmla="*/ 924127 h 1101911"/>
                  <a:gd name="connsiteX44" fmla="*/ 140439 w 1101767"/>
                  <a:gd name="connsiteY44" fmla="*/ 918256 h 1101911"/>
                  <a:gd name="connsiteX45" fmla="*/ 133651 w 1101767"/>
                  <a:gd name="connsiteY45" fmla="*/ 910550 h 1101911"/>
                  <a:gd name="connsiteX46" fmla="*/ 121847 w 1101767"/>
                  <a:gd name="connsiteY46" fmla="*/ 896361 h 1101911"/>
                  <a:gd name="connsiteX47" fmla="*/ 121847 w 1101767"/>
                  <a:gd name="connsiteY47" fmla="*/ 896361 h 1101911"/>
                  <a:gd name="connsiteX48" fmla="*/ 118973 w 1101767"/>
                  <a:gd name="connsiteY48" fmla="*/ 892753 h 1101911"/>
                  <a:gd name="connsiteX49" fmla="*/ 116221 w 1101767"/>
                  <a:gd name="connsiteY49" fmla="*/ 889267 h 1101911"/>
                  <a:gd name="connsiteX50" fmla="*/ 107598 w 1101767"/>
                  <a:gd name="connsiteY50" fmla="*/ 877892 h 1101911"/>
                  <a:gd name="connsiteX51" fmla="*/ 101604 w 1101767"/>
                  <a:gd name="connsiteY51" fmla="*/ 869514 h 1101911"/>
                  <a:gd name="connsiteX52" fmla="*/ 94694 w 1101767"/>
                  <a:gd name="connsiteY52" fmla="*/ 859423 h 1101911"/>
                  <a:gd name="connsiteX53" fmla="*/ 83441 w 1101767"/>
                  <a:gd name="connsiteY53" fmla="*/ 842176 h 1101911"/>
                  <a:gd name="connsiteX54" fmla="*/ 75919 w 1101767"/>
                  <a:gd name="connsiteY54" fmla="*/ 830006 h 1101911"/>
                  <a:gd name="connsiteX55" fmla="*/ 68947 w 1101767"/>
                  <a:gd name="connsiteY55" fmla="*/ 817897 h 1101911"/>
                  <a:gd name="connsiteX56" fmla="*/ 56226 w 1101767"/>
                  <a:gd name="connsiteY56" fmla="*/ 793557 h 1101911"/>
                  <a:gd name="connsiteX57" fmla="*/ 43322 w 1101767"/>
                  <a:gd name="connsiteY57" fmla="*/ 765302 h 1101911"/>
                  <a:gd name="connsiteX58" fmla="*/ 30418 w 1101767"/>
                  <a:gd name="connsiteY58" fmla="*/ 731727 h 1101911"/>
                  <a:gd name="connsiteX59" fmla="*/ 18431 w 1101767"/>
                  <a:gd name="connsiteY59" fmla="*/ 692587 h 1101911"/>
                  <a:gd name="connsiteX60" fmla="*/ 9135 w 1101767"/>
                  <a:gd name="connsiteY60" fmla="*/ 651428 h 1101911"/>
                  <a:gd name="connsiteX61" fmla="*/ 3081 w 1101767"/>
                  <a:gd name="connsiteY61" fmla="*/ 609780 h 1101911"/>
                  <a:gd name="connsiteX62" fmla="*/ 206 w 1101767"/>
                  <a:gd name="connsiteY62" fmla="*/ 567338 h 1101911"/>
                  <a:gd name="connsiteX63" fmla="*/ 573 w 1101767"/>
                  <a:gd name="connsiteY63" fmla="*/ 525201 h 1101911"/>
                  <a:gd name="connsiteX64" fmla="*/ 10970 w 1101767"/>
                  <a:gd name="connsiteY64" fmla="*/ 441232 h 1101911"/>
                  <a:gd name="connsiteX65" fmla="*/ 21000 w 1101767"/>
                  <a:gd name="connsiteY65" fmla="*/ 399951 h 1101911"/>
                  <a:gd name="connsiteX66" fmla="*/ 34148 w 1101767"/>
                  <a:gd name="connsiteY66" fmla="*/ 359649 h 1101911"/>
                  <a:gd name="connsiteX67" fmla="*/ 50477 w 1101767"/>
                  <a:gd name="connsiteY67" fmla="*/ 320203 h 1101911"/>
                  <a:gd name="connsiteX68" fmla="*/ 69864 w 1101767"/>
                  <a:gd name="connsiteY68" fmla="*/ 282041 h 1101911"/>
                  <a:gd name="connsiteX69" fmla="*/ 92370 w 1101767"/>
                  <a:gd name="connsiteY69" fmla="*/ 245163 h 1101911"/>
                  <a:gd name="connsiteX70" fmla="*/ 117872 w 1101767"/>
                  <a:gd name="connsiteY70" fmla="*/ 209998 h 1101911"/>
                  <a:gd name="connsiteX71" fmla="*/ 146494 w 1101767"/>
                  <a:gd name="connsiteY71" fmla="*/ 176545 h 1101911"/>
                  <a:gd name="connsiteX72" fmla="*/ 178051 w 1101767"/>
                  <a:gd name="connsiteY72" fmla="*/ 145172 h 1101911"/>
                  <a:gd name="connsiteX73" fmla="*/ 212665 w 1101767"/>
                  <a:gd name="connsiteY73" fmla="*/ 115939 h 1101911"/>
                  <a:gd name="connsiteX74" fmla="*/ 249421 w 1101767"/>
                  <a:gd name="connsiteY74" fmla="*/ 89641 h 1101911"/>
                  <a:gd name="connsiteX75" fmla="*/ 287705 w 1101767"/>
                  <a:gd name="connsiteY75" fmla="*/ 66708 h 1101911"/>
                  <a:gd name="connsiteX76" fmla="*/ 327090 w 1101767"/>
                  <a:gd name="connsiteY76" fmla="*/ 47260 h 1101911"/>
                  <a:gd name="connsiteX77" fmla="*/ 367453 w 1101767"/>
                  <a:gd name="connsiteY77" fmla="*/ 31175 h 1101911"/>
                  <a:gd name="connsiteX78" fmla="*/ 408734 w 1101767"/>
                  <a:gd name="connsiteY78" fmla="*/ 18394 h 1101911"/>
                  <a:gd name="connsiteX79" fmla="*/ 450443 w 1101767"/>
                  <a:gd name="connsiteY79" fmla="*/ 9037 h 1101911"/>
                  <a:gd name="connsiteX80" fmla="*/ 492764 w 1101767"/>
                  <a:gd name="connsiteY80" fmla="*/ 2921 h 1101911"/>
                  <a:gd name="connsiteX81" fmla="*/ 535084 w 1101767"/>
                  <a:gd name="connsiteY81" fmla="*/ 108 h 1101911"/>
                  <a:gd name="connsiteX82" fmla="*/ 577649 w 1101767"/>
                  <a:gd name="connsiteY82" fmla="*/ 597 h 1101911"/>
                  <a:gd name="connsiteX83" fmla="*/ 620276 w 1101767"/>
                  <a:gd name="connsiteY83" fmla="*/ 4328 h 1101911"/>
                  <a:gd name="connsiteX84" fmla="*/ 702837 w 1101767"/>
                  <a:gd name="connsiteY84" fmla="*/ 21268 h 1101911"/>
                  <a:gd name="connsiteX85" fmla="*/ 743996 w 1101767"/>
                  <a:gd name="connsiteY85" fmla="*/ 34845 h 1101911"/>
                  <a:gd name="connsiteX86" fmla="*/ 782831 w 1101767"/>
                  <a:gd name="connsiteY86" fmla="*/ 51051 h 1101911"/>
                  <a:gd name="connsiteX87" fmla="*/ 823316 w 1101767"/>
                  <a:gd name="connsiteY87" fmla="*/ 71906 h 1101911"/>
                  <a:gd name="connsiteX88" fmla="*/ 858237 w 1101767"/>
                  <a:gd name="connsiteY88" fmla="*/ 93555 h 1101911"/>
                  <a:gd name="connsiteX89" fmla="*/ 904655 w 1101767"/>
                  <a:gd name="connsiteY89" fmla="*/ 128537 h 1101911"/>
                  <a:gd name="connsiteX90" fmla="*/ 928262 w 1101767"/>
                  <a:gd name="connsiteY90" fmla="*/ 149514 h 1101911"/>
                  <a:gd name="connsiteX91" fmla="*/ 950339 w 1101767"/>
                  <a:gd name="connsiteY91" fmla="*/ 171530 h 1101911"/>
                  <a:gd name="connsiteX92" fmla="*/ 961286 w 1101767"/>
                  <a:gd name="connsiteY92" fmla="*/ 183456 h 1101911"/>
                  <a:gd name="connsiteX93" fmla="*/ 970521 w 1101767"/>
                  <a:gd name="connsiteY93" fmla="*/ 194097 h 1101911"/>
                  <a:gd name="connsiteX94" fmla="*/ 979878 w 1101767"/>
                  <a:gd name="connsiteY94" fmla="*/ 205411 h 1101911"/>
                  <a:gd name="connsiteX95" fmla="*/ 982752 w 1101767"/>
                  <a:gd name="connsiteY95" fmla="*/ 209020 h 1101911"/>
                  <a:gd name="connsiteX96" fmla="*/ 985504 w 1101767"/>
                  <a:gd name="connsiteY96" fmla="*/ 212506 h 1101911"/>
                  <a:gd name="connsiteX97" fmla="*/ 985504 w 1101767"/>
                  <a:gd name="connsiteY97" fmla="*/ 212506 h 1101911"/>
                  <a:gd name="connsiteX98" fmla="*/ 988256 w 1101767"/>
                  <a:gd name="connsiteY98" fmla="*/ 216053 h 1101911"/>
                  <a:gd name="connsiteX99" fmla="*/ 991253 w 1101767"/>
                  <a:gd name="connsiteY99" fmla="*/ 220028 h 1101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</a:cxnLst>
                <a:rect l="l" t="t" r="r" b="b"/>
                <a:pathLst>
                  <a:path w="1101767" h="1101911">
                    <a:moveTo>
                      <a:pt x="991253" y="220028"/>
                    </a:moveTo>
                    <a:cubicBezTo>
                      <a:pt x="989418" y="217643"/>
                      <a:pt x="987400" y="215380"/>
                      <a:pt x="985199" y="213239"/>
                    </a:cubicBezTo>
                    <a:cubicBezTo>
                      <a:pt x="987400" y="215319"/>
                      <a:pt x="989418" y="217582"/>
                      <a:pt x="991253" y="220028"/>
                    </a:cubicBezTo>
                    <a:cubicBezTo>
                      <a:pt x="1000916" y="232932"/>
                      <a:pt x="1011251" y="249016"/>
                      <a:pt x="1015227" y="255376"/>
                    </a:cubicBezTo>
                    <a:cubicBezTo>
                      <a:pt x="1021709" y="265651"/>
                      <a:pt x="1024889" y="271033"/>
                      <a:pt x="1029293" y="278494"/>
                    </a:cubicBezTo>
                    <a:cubicBezTo>
                      <a:pt x="1032106" y="283264"/>
                      <a:pt x="1035714" y="289747"/>
                      <a:pt x="1038344" y="294578"/>
                    </a:cubicBezTo>
                    <a:cubicBezTo>
                      <a:pt x="1040913" y="299226"/>
                      <a:pt x="1044154" y="305586"/>
                      <a:pt x="1046478" y="310356"/>
                    </a:cubicBezTo>
                    <a:cubicBezTo>
                      <a:pt x="1048496" y="314393"/>
                      <a:pt x="1051003" y="319836"/>
                      <a:pt x="1052838" y="323933"/>
                    </a:cubicBezTo>
                    <a:cubicBezTo>
                      <a:pt x="1057364" y="333963"/>
                      <a:pt x="1063051" y="347479"/>
                      <a:pt x="1066843" y="357814"/>
                    </a:cubicBezTo>
                    <a:cubicBezTo>
                      <a:pt x="1070941" y="369006"/>
                      <a:pt x="1076078" y="383989"/>
                      <a:pt x="1079441" y="395426"/>
                    </a:cubicBezTo>
                    <a:cubicBezTo>
                      <a:pt x="1082927" y="407412"/>
                      <a:pt x="1087086" y="423558"/>
                      <a:pt x="1089655" y="435728"/>
                    </a:cubicBezTo>
                    <a:cubicBezTo>
                      <a:pt x="1092284" y="448204"/>
                      <a:pt x="1095220" y="464961"/>
                      <a:pt x="1096932" y="477559"/>
                    </a:cubicBezTo>
                    <a:cubicBezTo>
                      <a:pt x="1098583" y="490096"/>
                      <a:pt x="1100357" y="506853"/>
                      <a:pt x="1100907" y="519513"/>
                    </a:cubicBezTo>
                    <a:cubicBezTo>
                      <a:pt x="1101458" y="532234"/>
                      <a:pt x="1101947" y="549235"/>
                      <a:pt x="1101702" y="562017"/>
                    </a:cubicBezTo>
                    <a:cubicBezTo>
                      <a:pt x="1101458" y="574676"/>
                      <a:pt x="1100479" y="591556"/>
                      <a:pt x="1099256" y="604093"/>
                    </a:cubicBezTo>
                    <a:cubicBezTo>
                      <a:pt x="1098033" y="616752"/>
                      <a:pt x="1095770" y="633632"/>
                      <a:pt x="1093569" y="646169"/>
                    </a:cubicBezTo>
                    <a:cubicBezTo>
                      <a:pt x="1091367" y="658645"/>
                      <a:pt x="1087881" y="675218"/>
                      <a:pt x="1084701" y="687511"/>
                    </a:cubicBezTo>
                    <a:cubicBezTo>
                      <a:pt x="1081521" y="699864"/>
                      <a:pt x="1076689" y="716193"/>
                      <a:pt x="1072653" y="728302"/>
                    </a:cubicBezTo>
                    <a:cubicBezTo>
                      <a:pt x="1068555" y="740350"/>
                      <a:pt x="1062501" y="756251"/>
                      <a:pt x="1057486" y="767993"/>
                    </a:cubicBezTo>
                    <a:cubicBezTo>
                      <a:pt x="1052410" y="779797"/>
                      <a:pt x="1045071" y="795330"/>
                      <a:pt x="1039139" y="806706"/>
                    </a:cubicBezTo>
                    <a:cubicBezTo>
                      <a:pt x="1033146" y="818142"/>
                      <a:pt x="1024217" y="832819"/>
                      <a:pt x="1017734" y="843950"/>
                    </a:cubicBezTo>
                    <a:cubicBezTo>
                      <a:pt x="1011190" y="855203"/>
                      <a:pt x="1000977" y="869330"/>
                      <a:pt x="993210" y="879788"/>
                    </a:cubicBezTo>
                    <a:cubicBezTo>
                      <a:pt x="985382" y="890307"/>
                      <a:pt x="974129" y="903700"/>
                      <a:pt x="965690" y="913791"/>
                    </a:cubicBezTo>
                    <a:cubicBezTo>
                      <a:pt x="954192" y="927613"/>
                      <a:pt x="937374" y="944859"/>
                      <a:pt x="923736" y="956662"/>
                    </a:cubicBezTo>
                    <a:cubicBezTo>
                      <a:pt x="913462" y="965591"/>
                      <a:pt x="899824" y="977578"/>
                      <a:pt x="889121" y="985895"/>
                    </a:cubicBezTo>
                    <a:cubicBezTo>
                      <a:pt x="878419" y="994212"/>
                      <a:pt x="863680" y="1004731"/>
                      <a:pt x="852366" y="1012193"/>
                    </a:cubicBezTo>
                    <a:cubicBezTo>
                      <a:pt x="841235" y="1019531"/>
                      <a:pt x="825885" y="1028644"/>
                      <a:pt x="814204" y="1035065"/>
                    </a:cubicBezTo>
                    <a:cubicBezTo>
                      <a:pt x="802584" y="1041364"/>
                      <a:pt x="786684" y="1048948"/>
                      <a:pt x="774758" y="1054574"/>
                    </a:cubicBezTo>
                    <a:cubicBezTo>
                      <a:pt x="762955" y="1060140"/>
                      <a:pt x="746748" y="1066806"/>
                      <a:pt x="734272" y="1070720"/>
                    </a:cubicBezTo>
                    <a:cubicBezTo>
                      <a:pt x="721918" y="1074511"/>
                      <a:pt x="705590" y="1080077"/>
                      <a:pt x="693114" y="1083440"/>
                    </a:cubicBezTo>
                    <a:cubicBezTo>
                      <a:pt x="680638" y="1086743"/>
                      <a:pt x="663942" y="1091024"/>
                      <a:pt x="651160" y="1092858"/>
                    </a:cubicBezTo>
                    <a:cubicBezTo>
                      <a:pt x="625963" y="1096528"/>
                      <a:pt x="592205" y="1101053"/>
                      <a:pt x="566702" y="1101726"/>
                    </a:cubicBezTo>
                    <a:cubicBezTo>
                      <a:pt x="553921" y="1102093"/>
                      <a:pt x="536858" y="1101910"/>
                      <a:pt x="524137" y="1101237"/>
                    </a:cubicBezTo>
                    <a:cubicBezTo>
                      <a:pt x="511294" y="1100625"/>
                      <a:pt x="494231" y="1099341"/>
                      <a:pt x="481511" y="1097445"/>
                    </a:cubicBezTo>
                    <a:cubicBezTo>
                      <a:pt x="456498" y="1093776"/>
                      <a:pt x="423289" y="1087477"/>
                      <a:pt x="398949" y="1080444"/>
                    </a:cubicBezTo>
                    <a:cubicBezTo>
                      <a:pt x="386473" y="1076835"/>
                      <a:pt x="369961" y="1071454"/>
                      <a:pt x="357791" y="1066867"/>
                    </a:cubicBezTo>
                    <a:cubicBezTo>
                      <a:pt x="345926" y="1062463"/>
                      <a:pt x="330515" y="1055675"/>
                      <a:pt x="318956" y="1050660"/>
                    </a:cubicBezTo>
                    <a:cubicBezTo>
                      <a:pt x="306419" y="1045217"/>
                      <a:pt x="290396" y="1036533"/>
                      <a:pt x="278470" y="1029806"/>
                    </a:cubicBezTo>
                    <a:cubicBezTo>
                      <a:pt x="267706" y="1023751"/>
                      <a:pt x="253946" y="1014761"/>
                      <a:pt x="243550" y="1008156"/>
                    </a:cubicBezTo>
                    <a:cubicBezTo>
                      <a:pt x="228872" y="998799"/>
                      <a:pt x="210280" y="984672"/>
                      <a:pt x="197131" y="973236"/>
                    </a:cubicBezTo>
                    <a:cubicBezTo>
                      <a:pt x="189976" y="966998"/>
                      <a:pt x="180497" y="958680"/>
                      <a:pt x="173525" y="952259"/>
                    </a:cubicBezTo>
                    <a:cubicBezTo>
                      <a:pt x="169856" y="948895"/>
                      <a:pt x="165208" y="944186"/>
                      <a:pt x="161660" y="940700"/>
                    </a:cubicBezTo>
                    <a:cubicBezTo>
                      <a:pt x="158541" y="937642"/>
                      <a:pt x="154505" y="933361"/>
                      <a:pt x="151447" y="930242"/>
                    </a:cubicBezTo>
                    <a:cubicBezTo>
                      <a:pt x="149735" y="928408"/>
                      <a:pt x="147472" y="925961"/>
                      <a:pt x="145760" y="924127"/>
                    </a:cubicBezTo>
                    <a:cubicBezTo>
                      <a:pt x="144170" y="922414"/>
                      <a:pt x="142029" y="920029"/>
                      <a:pt x="140439" y="918256"/>
                    </a:cubicBezTo>
                    <a:cubicBezTo>
                      <a:pt x="138421" y="915932"/>
                      <a:pt x="135669" y="912874"/>
                      <a:pt x="133651" y="910550"/>
                    </a:cubicBezTo>
                    <a:cubicBezTo>
                      <a:pt x="130409" y="906819"/>
                      <a:pt x="124783" y="900031"/>
                      <a:pt x="121847" y="896361"/>
                    </a:cubicBezTo>
                    <a:lnTo>
                      <a:pt x="121847" y="896361"/>
                    </a:lnTo>
                    <a:cubicBezTo>
                      <a:pt x="120869" y="895138"/>
                      <a:pt x="119952" y="893976"/>
                      <a:pt x="118973" y="892753"/>
                    </a:cubicBezTo>
                    <a:cubicBezTo>
                      <a:pt x="117566" y="890980"/>
                      <a:pt x="116527" y="889634"/>
                      <a:pt x="116221" y="889267"/>
                    </a:cubicBezTo>
                    <a:cubicBezTo>
                      <a:pt x="111573" y="883335"/>
                      <a:pt x="109494" y="880461"/>
                      <a:pt x="107598" y="877892"/>
                    </a:cubicBezTo>
                    <a:cubicBezTo>
                      <a:pt x="105763" y="875385"/>
                      <a:pt x="103378" y="872021"/>
                      <a:pt x="101604" y="869514"/>
                    </a:cubicBezTo>
                    <a:cubicBezTo>
                      <a:pt x="99525" y="866517"/>
                      <a:pt x="96773" y="862481"/>
                      <a:pt x="94694" y="859423"/>
                    </a:cubicBezTo>
                    <a:cubicBezTo>
                      <a:pt x="90107" y="852634"/>
                      <a:pt x="86071" y="846335"/>
                      <a:pt x="83441" y="842176"/>
                    </a:cubicBezTo>
                    <a:cubicBezTo>
                      <a:pt x="81117" y="838568"/>
                      <a:pt x="78120" y="833676"/>
                      <a:pt x="75919" y="830006"/>
                    </a:cubicBezTo>
                    <a:cubicBezTo>
                      <a:pt x="73778" y="826398"/>
                      <a:pt x="70965" y="821567"/>
                      <a:pt x="68947" y="817897"/>
                    </a:cubicBezTo>
                    <a:cubicBezTo>
                      <a:pt x="64910" y="810681"/>
                      <a:pt x="60018" y="800834"/>
                      <a:pt x="56226" y="793557"/>
                    </a:cubicBezTo>
                    <a:cubicBezTo>
                      <a:pt x="51884" y="785301"/>
                      <a:pt x="47053" y="773864"/>
                      <a:pt x="43322" y="765302"/>
                    </a:cubicBezTo>
                    <a:cubicBezTo>
                      <a:pt x="39041" y="755395"/>
                      <a:pt x="33904" y="741940"/>
                      <a:pt x="30418" y="731727"/>
                    </a:cubicBezTo>
                    <a:cubicBezTo>
                      <a:pt x="26443" y="720107"/>
                      <a:pt x="21672" y="704390"/>
                      <a:pt x="18431" y="692587"/>
                    </a:cubicBezTo>
                    <a:cubicBezTo>
                      <a:pt x="15068" y="680355"/>
                      <a:pt x="11459" y="663843"/>
                      <a:pt x="9135" y="651428"/>
                    </a:cubicBezTo>
                    <a:cubicBezTo>
                      <a:pt x="6811" y="639013"/>
                      <a:pt x="4426" y="622379"/>
                      <a:pt x="3081" y="609780"/>
                    </a:cubicBezTo>
                    <a:cubicBezTo>
                      <a:pt x="1735" y="597121"/>
                      <a:pt x="573" y="580119"/>
                      <a:pt x="206" y="567338"/>
                    </a:cubicBezTo>
                    <a:cubicBezTo>
                      <a:pt x="-161" y="554678"/>
                      <a:pt x="-38" y="537799"/>
                      <a:pt x="573" y="525201"/>
                    </a:cubicBezTo>
                    <a:cubicBezTo>
                      <a:pt x="1919" y="497068"/>
                      <a:pt x="5344" y="468997"/>
                      <a:pt x="10970" y="441232"/>
                    </a:cubicBezTo>
                    <a:cubicBezTo>
                      <a:pt x="13477" y="428756"/>
                      <a:pt x="17514" y="412183"/>
                      <a:pt x="21000" y="399951"/>
                    </a:cubicBezTo>
                    <a:cubicBezTo>
                      <a:pt x="24486" y="387720"/>
                      <a:pt x="30051" y="371697"/>
                      <a:pt x="34148" y="359649"/>
                    </a:cubicBezTo>
                    <a:cubicBezTo>
                      <a:pt x="38246" y="347479"/>
                      <a:pt x="45096" y="331823"/>
                      <a:pt x="50477" y="320203"/>
                    </a:cubicBezTo>
                    <a:cubicBezTo>
                      <a:pt x="55859" y="308522"/>
                      <a:pt x="63565" y="293233"/>
                      <a:pt x="69864" y="282041"/>
                    </a:cubicBezTo>
                    <a:cubicBezTo>
                      <a:pt x="76163" y="270727"/>
                      <a:pt x="85214" y="255988"/>
                      <a:pt x="92370" y="245163"/>
                    </a:cubicBezTo>
                    <a:cubicBezTo>
                      <a:pt x="99586" y="234339"/>
                      <a:pt x="110166" y="220517"/>
                      <a:pt x="117872" y="209998"/>
                    </a:cubicBezTo>
                    <a:cubicBezTo>
                      <a:pt x="125700" y="199357"/>
                      <a:pt x="137504" y="186208"/>
                      <a:pt x="146494" y="176545"/>
                    </a:cubicBezTo>
                    <a:cubicBezTo>
                      <a:pt x="155545" y="166760"/>
                      <a:pt x="168571" y="154590"/>
                      <a:pt x="178051" y="145172"/>
                    </a:cubicBezTo>
                    <a:cubicBezTo>
                      <a:pt x="187713" y="135631"/>
                      <a:pt x="201779" y="124073"/>
                      <a:pt x="212665" y="115939"/>
                    </a:cubicBezTo>
                    <a:cubicBezTo>
                      <a:pt x="223551" y="107805"/>
                      <a:pt x="238107" y="97103"/>
                      <a:pt x="249421" y="89641"/>
                    </a:cubicBezTo>
                    <a:cubicBezTo>
                      <a:pt x="260612" y="82303"/>
                      <a:pt x="275718" y="72701"/>
                      <a:pt x="287705" y="66708"/>
                    </a:cubicBezTo>
                    <a:cubicBezTo>
                      <a:pt x="299508" y="60837"/>
                      <a:pt x="314858" y="52152"/>
                      <a:pt x="327090" y="47260"/>
                    </a:cubicBezTo>
                    <a:cubicBezTo>
                      <a:pt x="339199" y="42428"/>
                      <a:pt x="355161" y="35518"/>
                      <a:pt x="367453" y="31175"/>
                    </a:cubicBezTo>
                    <a:cubicBezTo>
                      <a:pt x="379685" y="26833"/>
                      <a:pt x="396258" y="21818"/>
                      <a:pt x="408734" y="18394"/>
                    </a:cubicBezTo>
                    <a:cubicBezTo>
                      <a:pt x="421088" y="15030"/>
                      <a:pt x="437845" y="11361"/>
                      <a:pt x="450443" y="9037"/>
                    </a:cubicBezTo>
                    <a:cubicBezTo>
                      <a:pt x="463041" y="6713"/>
                      <a:pt x="479982" y="3777"/>
                      <a:pt x="492764" y="2921"/>
                    </a:cubicBezTo>
                    <a:cubicBezTo>
                      <a:pt x="505484" y="2065"/>
                      <a:pt x="522364" y="475"/>
                      <a:pt x="535084" y="108"/>
                    </a:cubicBezTo>
                    <a:cubicBezTo>
                      <a:pt x="547866" y="-259"/>
                      <a:pt x="564868" y="414"/>
                      <a:pt x="577649" y="597"/>
                    </a:cubicBezTo>
                    <a:cubicBezTo>
                      <a:pt x="590492" y="719"/>
                      <a:pt x="607555" y="2676"/>
                      <a:pt x="620276" y="4328"/>
                    </a:cubicBezTo>
                    <a:cubicBezTo>
                      <a:pt x="645350" y="7691"/>
                      <a:pt x="678252" y="15214"/>
                      <a:pt x="702837" y="21268"/>
                    </a:cubicBezTo>
                    <a:cubicBezTo>
                      <a:pt x="715436" y="24387"/>
                      <a:pt x="731642" y="30686"/>
                      <a:pt x="743996" y="34845"/>
                    </a:cubicBezTo>
                    <a:cubicBezTo>
                      <a:pt x="755983" y="38820"/>
                      <a:pt x="771394" y="45731"/>
                      <a:pt x="782831" y="51051"/>
                    </a:cubicBezTo>
                    <a:cubicBezTo>
                      <a:pt x="795184" y="56861"/>
                      <a:pt x="811513" y="65056"/>
                      <a:pt x="823316" y="71906"/>
                    </a:cubicBezTo>
                    <a:cubicBezTo>
                      <a:pt x="833958" y="78083"/>
                      <a:pt x="848146" y="86522"/>
                      <a:pt x="858237" y="93555"/>
                    </a:cubicBezTo>
                    <a:cubicBezTo>
                      <a:pt x="872548" y="103524"/>
                      <a:pt x="891568" y="116979"/>
                      <a:pt x="904655" y="128537"/>
                    </a:cubicBezTo>
                    <a:cubicBezTo>
                      <a:pt x="911749" y="134775"/>
                      <a:pt x="921351" y="143031"/>
                      <a:pt x="928262" y="149514"/>
                    </a:cubicBezTo>
                    <a:cubicBezTo>
                      <a:pt x="933399" y="154345"/>
                      <a:pt x="941410" y="162112"/>
                      <a:pt x="950339" y="171530"/>
                    </a:cubicBezTo>
                    <a:cubicBezTo>
                      <a:pt x="955538" y="177035"/>
                      <a:pt x="959268" y="181193"/>
                      <a:pt x="961286" y="183456"/>
                    </a:cubicBezTo>
                    <a:cubicBezTo>
                      <a:pt x="962509" y="184863"/>
                      <a:pt x="966852" y="189755"/>
                      <a:pt x="970521" y="194097"/>
                    </a:cubicBezTo>
                    <a:cubicBezTo>
                      <a:pt x="974313" y="198562"/>
                      <a:pt x="977432" y="202354"/>
                      <a:pt x="979878" y="205411"/>
                    </a:cubicBezTo>
                    <a:cubicBezTo>
                      <a:pt x="980857" y="206634"/>
                      <a:pt x="981774" y="207796"/>
                      <a:pt x="982752" y="209020"/>
                    </a:cubicBezTo>
                    <a:cubicBezTo>
                      <a:pt x="983547" y="210059"/>
                      <a:pt x="984648" y="211466"/>
                      <a:pt x="985504" y="212506"/>
                    </a:cubicBezTo>
                    <a:lnTo>
                      <a:pt x="985504" y="212506"/>
                    </a:lnTo>
                    <a:cubicBezTo>
                      <a:pt x="986422" y="213668"/>
                      <a:pt x="987339" y="214891"/>
                      <a:pt x="988256" y="216053"/>
                    </a:cubicBezTo>
                    <a:cubicBezTo>
                      <a:pt x="989174" y="217276"/>
                      <a:pt x="990336" y="218866"/>
                      <a:pt x="991253" y="220028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grpSp>
          <p:nvGrpSpPr>
            <p:cNvPr id="48" name="Graphique 1074">
              <a:extLst>
                <a:ext uri="{FF2B5EF4-FFF2-40B4-BE49-F238E27FC236}">
                  <a16:creationId xmlns:a16="http://schemas.microsoft.com/office/drawing/2014/main" id="{DBA7AC7E-8B09-472F-99F3-9405D38BE7A4}"/>
                </a:ext>
              </a:extLst>
            </p:cNvPr>
            <p:cNvGrpSpPr/>
            <p:nvPr/>
          </p:nvGrpSpPr>
          <p:grpSpPr>
            <a:xfrm>
              <a:off x="5544860" y="1775421"/>
              <a:ext cx="1102198" cy="1101520"/>
              <a:chOff x="5544860" y="1775421"/>
              <a:chExt cx="1102198" cy="1101520"/>
            </a:xfrm>
            <a:noFill/>
          </p:grpSpPr>
          <p:sp>
            <p:nvSpPr>
              <p:cNvPr id="49" name="Graphique 1074">
                <a:extLst>
                  <a:ext uri="{FF2B5EF4-FFF2-40B4-BE49-F238E27FC236}">
                    <a16:creationId xmlns:a16="http://schemas.microsoft.com/office/drawing/2014/main" id="{43CA865F-FCCF-44F9-819D-A4420D48CC73}"/>
                  </a:ext>
                </a:extLst>
              </p:cNvPr>
              <p:cNvSpPr/>
              <p:nvPr/>
            </p:nvSpPr>
            <p:spPr>
              <a:xfrm>
                <a:off x="5545091" y="1775421"/>
                <a:ext cx="1101836" cy="1101520"/>
              </a:xfrm>
              <a:custGeom>
                <a:avLst/>
                <a:gdLst>
                  <a:gd name="connsiteX0" fmla="*/ 928308 w 1101836"/>
                  <a:gd name="connsiteY0" fmla="*/ 149486 h 1101520"/>
                  <a:gd name="connsiteX1" fmla="*/ 949346 w 1101836"/>
                  <a:gd name="connsiteY1" fmla="*/ 170463 h 1101520"/>
                  <a:gd name="connsiteX2" fmla="*/ 961210 w 1101836"/>
                  <a:gd name="connsiteY2" fmla="*/ 183306 h 1101520"/>
                  <a:gd name="connsiteX3" fmla="*/ 991177 w 1101836"/>
                  <a:gd name="connsiteY3" fmla="*/ 219816 h 1101520"/>
                  <a:gd name="connsiteX4" fmla="*/ 675669 w 1101836"/>
                  <a:gd name="connsiteY4" fmla="*/ 668402 h 1101520"/>
                  <a:gd name="connsiteX5" fmla="*/ 116695 w 1101836"/>
                  <a:gd name="connsiteY5" fmla="*/ 888567 h 1101520"/>
                  <a:gd name="connsiteX6" fmla="*/ 675669 w 1101836"/>
                  <a:gd name="connsiteY6" fmla="*/ 668402 h 1101520"/>
                  <a:gd name="connsiteX7" fmla="*/ 991177 w 1101836"/>
                  <a:gd name="connsiteY7" fmla="*/ 219816 h 1101520"/>
                  <a:gd name="connsiteX8" fmla="*/ 991177 w 1101836"/>
                  <a:gd name="connsiteY8" fmla="*/ 219816 h 1101520"/>
                  <a:gd name="connsiteX9" fmla="*/ 994051 w 1101836"/>
                  <a:gd name="connsiteY9" fmla="*/ 223730 h 1101520"/>
                  <a:gd name="connsiteX10" fmla="*/ 1005121 w 1101836"/>
                  <a:gd name="connsiteY10" fmla="*/ 239692 h 1101520"/>
                  <a:gd name="connsiteX11" fmla="*/ 1013927 w 1101836"/>
                  <a:gd name="connsiteY11" fmla="*/ 253147 h 1101520"/>
                  <a:gd name="connsiteX12" fmla="*/ 1023284 w 1101836"/>
                  <a:gd name="connsiteY12" fmla="*/ 268191 h 1101520"/>
                  <a:gd name="connsiteX13" fmla="*/ 1032641 w 1101836"/>
                  <a:gd name="connsiteY13" fmla="*/ 284092 h 1101520"/>
                  <a:gd name="connsiteX14" fmla="*/ 1037167 w 1101836"/>
                  <a:gd name="connsiteY14" fmla="*/ 292165 h 1101520"/>
                  <a:gd name="connsiteX15" fmla="*/ 1045484 w 1101836"/>
                  <a:gd name="connsiteY15" fmla="*/ 308005 h 1101520"/>
                  <a:gd name="connsiteX16" fmla="*/ 1061446 w 1101836"/>
                  <a:gd name="connsiteY16" fmla="*/ 343598 h 1101520"/>
                  <a:gd name="connsiteX17" fmla="*/ 1078631 w 1101836"/>
                  <a:gd name="connsiteY17" fmla="*/ 392340 h 1101520"/>
                  <a:gd name="connsiteX18" fmla="*/ 1096428 w 1101836"/>
                  <a:gd name="connsiteY18" fmla="*/ 473434 h 1101520"/>
                  <a:gd name="connsiteX19" fmla="*/ 1100892 w 1101836"/>
                  <a:gd name="connsiteY19" fmla="*/ 518384 h 1101520"/>
                  <a:gd name="connsiteX20" fmla="*/ 1093615 w 1101836"/>
                  <a:gd name="connsiteY20" fmla="*/ 645774 h 1101520"/>
                  <a:gd name="connsiteX21" fmla="*/ 1072760 w 1101836"/>
                  <a:gd name="connsiteY21" fmla="*/ 727724 h 1101520"/>
                  <a:gd name="connsiteX22" fmla="*/ 1057532 w 1101836"/>
                  <a:gd name="connsiteY22" fmla="*/ 767659 h 1101520"/>
                  <a:gd name="connsiteX23" fmla="*/ 1039185 w 1101836"/>
                  <a:gd name="connsiteY23" fmla="*/ 806433 h 1101520"/>
                  <a:gd name="connsiteX24" fmla="*/ 1017841 w 1101836"/>
                  <a:gd name="connsiteY24" fmla="*/ 843677 h 1101520"/>
                  <a:gd name="connsiteX25" fmla="*/ 993379 w 1101836"/>
                  <a:gd name="connsiteY25" fmla="*/ 879393 h 1101520"/>
                  <a:gd name="connsiteX26" fmla="*/ 965797 w 1101836"/>
                  <a:gd name="connsiteY26" fmla="*/ 913519 h 1101520"/>
                  <a:gd name="connsiteX27" fmla="*/ 935280 w 1101836"/>
                  <a:gd name="connsiteY27" fmla="*/ 945626 h 1101520"/>
                  <a:gd name="connsiteX28" fmla="*/ 901705 w 1101836"/>
                  <a:gd name="connsiteY28" fmla="*/ 975654 h 1101520"/>
                  <a:gd name="connsiteX29" fmla="*/ 852473 w 1101836"/>
                  <a:gd name="connsiteY29" fmla="*/ 1011920 h 1101520"/>
                  <a:gd name="connsiteX30" fmla="*/ 814311 w 1101836"/>
                  <a:gd name="connsiteY30" fmla="*/ 1034793 h 1101520"/>
                  <a:gd name="connsiteX31" fmla="*/ 774865 w 1101836"/>
                  <a:gd name="connsiteY31" fmla="*/ 1054302 h 1101520"/>
                  <a:gd name="connsiteX32" fmla="*/ 734379 w 1101836"/>
                  <a:gd name="connsiteY32" fmla="*/ 1070447 h 1101520"/>
                  <a:gd name="connsiteX33" fmla="*/ 693221 w 1101836"/>
                  <a:gd name="connsiteY33" fmla="*/ 1083168 h 1101520"/>
                  <a:gd name="connsiteX34" fmla="*/ 651512 w 1101836"/>
                  <a:gd name="connsiteY34" fmla="*/ 1092586 h 1101520"/>
                  <a:gd name="connsiteX35" fmla="*/ 609252 w 1101836"/>
                  <a:gd name="connsiteY35" fmla="*/ 1098701 h 1101520"/>
                  <a:gd name="connsiteX36" fmla="*/ 566748 w 1101836"/>
                  <a:gd name="connsiteY36" fmla="*/ 1101515 h 1101520"/>
                  <a:gd name="connsiteX37" fmla="*/ 482413 w 1101836"/>
                  <a:gd name="connsiteY37" fmla="*/ 1097417 h 1101520"/>
                  <a:gd name="connsiteX38" fmla="*/ 440521 w 1101836"/>
                  <a:gd name="connsiteY38" fmla="*/ 1090507 h 1101520"/>
                  <a:gd name="connsiteX39" fmla="*/ 399546 w 1101836"/>
                  <a:gd name="connsiteY39" fmla="*/ 1080477 h 1101520"/>
                  <a:gd name="connsiteX40" fmla="*/ 359121 w 1101836"/>
                  <a:gd name="connsiteY40" fmla="*/ 1067206 h 1101520"/>
                  <a:gd name="connsiteX41" fmla="*/ 319063 w 1101836"/>
                  <a:gd name="connsiteY41" fmla="*/ 1050510 h 1101520"/>
                  <a:gd name="connsiteX42" fmla="*/ 247449 w 1101836"/>
                  <a:gd name="connsiteY42" fmla="*/ 1010574 h 1101520"/>
                  <a:gd name="connsiteX43" fmla="*/ 217726 w 1101836"/>
                  <a:gd name="connsiteY43" fmla="*/ 989475 h 1101520"/>
                  <a:gd name="connsiteX44" fmla="*/ 192958 w 1101836"/>
                  <a:gd name="connsiteY44" fmla="*/ 969477 h 1101520"/>
                  <a:gd name="connsiteX45" fmla="*/ 162807 w 1101836"/>
                  <a:gd name="connsiteY45" fmla="*/ 941651 h 1101520"/>
                  <a:gd name="connsiteX46" fmla="*/ 137122 w 1101836"/>
                  <a:gd name="connsiteY46" fmla="*/ 914252 h 1101520"/>
                  <a:gd name="connsiteX47" fmla="*/ 125196 w 1101836"/>
                  <a:gd name="connsiteY47" fmla="*/ 900186 h 1101520"/>
                  <a:gd name="connsiteX48" fmla="*/ 113637 w 1101836"/>
                  <a:gd name="connsiteY48" fmla="*/ 885631 h 1101520"/>
                  <a:gd name="connsiteX49" fmla="*/ 110702 w 1101836"/>
                  <a:gd name="connsiteY49" fmla="*/ 881778 h 1101520"/>
                  <a:gd name="connsiteX50" fmla="*/ 105381 w 1101836"/>
                  <a:gd name="connsiteY50" fmla="*/ 874562 h 1101520"/>
                  <a:gd name="connsiteX51" fmla="*/ 95474 w 1101836"/>
                  <a:gd name="connsiteY51" fmla="*/ 860251 h 1101520"/>
                  <a:gd name="connsiteX52" fmla="*/ 80490 w 1101836"/>
                  <a:gd name="connsiteY52" fmla="*/ 837072 h 1101520"/>
                  <a:gd name="connsiteX53" fmla="*/ 69176 w 1101836"/>
                  <a:gd name="connsiteY53" fmla="*/ 817869 h 1101520"/>
                  <a:gd name="connsiteX54" fmla="*/ 54988 w 1101836"/>
                  <a:gd name="connsiteY54" fmla="*/ 790532 h 1101520"/>
                  <a:gd name="connsiteX55" fmla="*/ 32176 w 1101836"/>
                  <a:gd name="connsiteY55" fmla="*/ 736286 h 1101520"/>
                  <a:gd name="connsiteX56" fmla="*/ 10466 w 1101836"/>
                  <a:gd name="connsiteY56" fmla="*/ 657455 h 1101520"/>
                  <a:gd name="connsiteX57" fmla="*/ 3372 w 1101836"/>
                  <a:gd name="connsiteY57" fmla="*/ 611098 h 1101520"/>
                  <a:gd name="connsiteX58" fmla="*/ 375 w 1101836"/>
                  <a:gd name="connsiteY58" fmla="*/ 567860 h 1101520"/>
                  <a:gd name="connsiteX59" fmla="*/ 681 w 1101836"/>
                  <a:gd name="connsiteY59" fmla="*/ 525723 h 1101520"/>
                  <a:gd name="connsiteX60" fmla="*/ 4289 w 1101836"/>
                  <a:gd name="connsiteY60" fmla="*/ 483158 h 1101520"/>
                  <a:gd name="connsiteX61" fmla="*/ 11077 w 1101836"/>
                  <a:gd name="connsiteY61" fmla="*/ 441510 h 1101520"/>
                  <a:gd name="connsiteX62" fmla="*/ 21107 w 1101836"/>
                  <a:gd name="connsiteY62" fmla="*/ 400107 h 1101520"/>
                  <a:gd name="connsiteX63" fmla="*/ 34195 w 1101836"/>
                  <a:gd name="connsiteY63" fmla="*/ 359804 h 1101520"/>
                  <a:gd name="connsiteX64" fmla="*/ 50523 w 1101836"/>
                  <a:gd name="connsiteY64" fmla="*/ 320297 h 1101520"/>
                  <a:gd name="connsiteX65" fmla="*/ 69910 w 1101836"/>
                  <a:gd name="connsiteY65" fmla="*/ 282135 h 1101520"/>
                  <a:gd name="connsiteX66" fmla="*/ 92416 w 1101836"/>
                  <a:gd name="connsiteY66" fmla="*/ 245258 h 1101520"/>
                  <a:gd name="connsiteX67" fmla="*/ 117918 w 1101836"/>
                  <a:gd name="connsiteY67" fmla="*/ 210092 h 1101520"/>
                  <a:gd name="connsiteX68" fmla="*/ 146540 w 1101836"/>
                  <a:gd name="connsiteY68" fmla="*/ 176640 h 1101520"/>
                  <a:gd name="connsiteX69" fmla="*/ 178097 w 1101836"/>
                  <a:gd name="connsiteY69" fmla="*/ 145266 h 1101520"/>
                  <a:gd name="connsiteX70" fmla="*/ 212711 w 1101836"/>
                  <a:gd name="connsiteY70" fmla="*/ 116033 h 1101520"/>
                  <a:gd name="connsiteX71" fmla="*/ 287629 w 1101836"/>
                  <a:gd name="connsiteY71" fmla="*/ 66863 h 1101520"/>
                  <a:gd name="connsiteX72" fmla="*/ 367377 w 1101836"/>
                  <a:gd name="connsiteY72" fmla="*/ 31270 h 1101520"/>
                  <a:gd name="connsiteX73" fmla="*/ 450367 w 1101836"/>
                  <a:gd name="connsiteY73" fmla="*/ 9131 h 1101520"/>
                  <a:gd name="connsiteX74" fmla="*/ 492626 w 1101836"/>
                  <a:gd name="connsiteY74" fmla="*/ 3015 h 1101520"/>
                  <a:gd name="connsiteX75" fmla="*/ 535130 w 1101836"/>
                  <a:gd name="connsiteY75" fmla="*/ 80 h 1101520"/>
                  <a:gd name="connsiteX76" fmla="*/ 577390 w 1101836"/>
                  <a:gd name="connsiteY76" fmla="*/ 508 h 1101520"/>
                  <a:gd name="connsiteX77" fmla="*/ 619771 w 1101836"/>
                  <a:gd name="connsiteY77" fmla="*/ 4238 h 1101520"/>
                  <a:gd name="connsiteX78" fmla="*/ 702333 w 1101836"/>
                  <a:gd name="connsiteY78" fmla="*/ 21118 h 1101520"/>
                  <a:gd name="connsiteX79" fmla="*/ 742758 w 1101836"/>
                  <a:gd name="connsiteY79" fmla="*/ 34328 h 1101520"/>
                  <a:gd name="connsiteX80" fmla="*/ 782816 w 1101836"/>
                  <a:gd name="connsiteY80" fmla="*/ 51023 h 1101520"/>
                  <a:gd name="connsiteX81" fmla="*/ 854430 w 1101836"/>
                  <a:gd name="connsiteY81" fmla="*/ 90959 h 1101520"/>
                  <a:gd name="connsiteX82" fmla="*/ 884153 w 1101836"/>
                  <a:gd name="connsiteY82" fmla="*/ 112058 h 1101520"/>
                  <a:gd name="connsiteX83" fmla="*/ 928308 w 1101836"/>
                  <a:gd name="connsiteY83" fmla="*/ 149486 h 11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101836" h="1101520">
                    <a:moveTo>
                      <a:pt x="928308" y="149486"/>
                    </a:moveTo>
                    <a:cubicBezTo>
                      <a:pt x="934852" y="155541"/>
                      <a:pt x="943169" y="164041"/>
                      <a:pt x="949346" y="170463"/>
                    </a:cubicBezTo>
                    <a:cubicBezTo>
                      <a:pt x="949407" y="170524"/>
                      <a:pt x="954728" y="176089"/>
                      <a:pt x="961210" y="183306"/>
                    </a:cubicBezTo>
                    <a:cubicBezTo>
                      <a:pt x="971607" y="194987"/>
                      <a:pt x="981698" y="207279"/>
                      <a:pt x="991177" y="219816"/>
                    </a:cubicBezTo>
                    <a:cubicBezTo>
                      <a:pt x="1044873" y="291248"/>
                      <a:pt x="907698" y="487928"/>
                      <a:pt x="675669" y="668402"/>
                    </a:cubicBezTo>
                    <a:cubicBezTo>
                      <a:pt x="435873" y="854930"/>
                      <a:pt x="185619" y="953515"/>
                      <a:pt x="116695" y="888567"/>
                    </a:cubicBezTo>
                    <a:cubicBezTo>
                      <a:pt x="185619" y="953515"/>
                      <a:pt x="435873" y="854930"/>
                      <a:pt x="675669" y="668402"/>
                    </a:cubicBezTo>
                    <a:cubicBezTo>
                      <a:pt x="907698" y="487928"/>
                      <a:pt x="1044873" y="291248"/>
                      <a:pt x="991177" y="219816"/>
                    </a:cubicBezTo>
                    <a:lnTo>
                      <a:pt x="991177" y="219816"/>
                    </a:lnTo>
                    <a:cubicBezTo>
                      <a:pt x="991972" y="221039"/>
                      <a:pt x="993195" y="222568"/>
                      <a:pt x="994051" y="223730"/>
                    </a:cubicBezTo>
                    <a:cubicBezTo>
                      <a:pt x="996192" y="226605"/>
                      <a:pt x="1001696" y="234494"/>
                      <a:pt x="1005121" y="239692"/>
                    </a:cubicBezTo>
                    <a:cubicBezTo>
                      <a:pt x="1007812" y="243729"/>
                      <a:pt x="1011298" y="249110"/>
                      <a:pt x="1013927" y="253147"/>
                    </a:cubicBezTo>
                    <a:cubicBezTo>
                      <a:pt x="1016802" y="257611"/>
                      <a:pt x="1020532" y="263605"/>
                      <a:pt x="1023284" y="268191"/>
                    </a:cubicBezTo>
                    <a:cubicBezTo>
                      <a:pt x="1026159" y="272901"/>
                      <a:pt x="1029889" y="279322"/>
                      <a:pt x="1032641" y="284092"/>
                    </a:cubicBezTo>
                    <a:cubicBezTo>
                      <a:pt x="1034048" y="286477"/>
                      <a:pt x="1035822" y="289719"/>
                      <a:pt x="1037167" y="292165"/>
                    </a:cubicBezTo>
                    <a:cubicBezTo>
                      <a:pt x="1039797" y="296874"/>
                      <a:pt x="1043038" y="303234"/>
                      <a:pt x="1045484" y="308005"/>
                    </a:cubicBezTo>
                    <a:cubicBezTo>
                      <a:pt x="1050744" y="318462"/>
                      <a:pt x="1056676" y="332895"/>
                      <a:pt x="1061446" y="343598"/>
                    </a:cubicBezTo>
                    <a:cubicBezTo>
                      <a:pt x="1067745" y="357725"/>
                      <a:pt x="1074350" y="377418"/>
                      <a:pt x="1078631" y="392340"/>
                    </a:cubicBezTo>
                    <a:cubicBezTo>
                      <a:pt x="1085481" y="416313"/>
                      <a:pt x="1092086" y="448910"/>
                      <a:pt x="1096428" y="473434"/>
                    </a:cubicBezTo>
                    <a:cubicBezTo>
                      <a:pt x="1098813" y="486766"/>
                      <a:pt x="1100097" y="504868"/>
                      <a:pt x="1100892" y="518384"/>
                    </a:cubicBezTo>
                    <a:cubicBezTo>
                      <a:pt x="1103400" y="560705"/>
                      <a:pt x="1100892" y="604065"/>
                      <a:pt x="1093615" y="645774"/>
                    </a:cubicBezTo>
                    <a:cubicBezTo>
                      <a:pt x="1089211" y="670787"/>
                      <a:pt x="1079977" y="703384"/>
                      <a:pt x="1072760" y="727724"/>
                    </a:cubicBezTo>
                    <a:cubicBezTo>
                      <a:pt x="1069091" y="740017"/>
                      <a:pt x="1062547" y="755856"/>
                      <a:pt x="1057532" y="767659"/>
                    </a:cubicBezTo>
                    <a:cubicBezTo>
                      <a:pt x="1052456" y="779463"/>
                      <a:pt x="1045117" y="794997"/>
                      <a:pt x="1039185" y="806433"/>
                    </a:cubicBezTo>
                    <a:cubicBezTo>
                      <a:pt x="1033192" y="817869"/>
                      <a:pt x="1024202" y="832547"/>
                      <a:pt x="1017841" y="843677"/>
                    </a:cubicBezTo>
                    <a:cubicBezTo>
                      <a:pt x="1011359" y="854930"/>
                      <a:pt x="1000962" y="868874"/>
                      <a:pt x="993379" y="879393"/>
                    </a:cubicBezTo>
                    <a:cubicBezTo>
                      <a:pt x="985734" y="890095"/>
                      <a:pt x="974481" y="903611"/>
                      <a:pt x="965797" y="913519"/>
                    </a:cubicBezTo>
                    <a:cubicBezTo>
                      <a:pt x="957051" y="923487"/>
                      <a:pt x="944453" y="935963"/>
                      <a:pt x="935280" y="945626"/>
                    </a:cubicBezTo>
                    <a:cubicBezTo>
                      <a:pt x="925984" y="955411"/>
                      <a:pt x="911918" y="966847"/>
                      <a:pt x="901705" y="975654"/>
                    </a:cubicBezTo>
                    <a:cubicBezTo>
                      <a:pt x="887822" y="987702"/>
                      <a:pt x="867640" y="1001646"/>
                      <a:pt x="852473" y="1011920"/>
                    </a:cubicBezTo>
                    <a:cubicBezTo>
                      <a:pt x="841404" y="1019381"/>
                      <a:pt x="825870" y="1028188"/>
                      <a:pt x="814311" y="1034793"/>
                    </a:cubicBezTo>
                    <a:cubicBezTo>
                      <a:pt x="802814" y="1041336"/>
                      <a:pt x="786913" y="1048920"/>
                      <a:pt x="774865" y="1054302"/>
                    </a:cubicBezTo>
                    <a:cubicBezTo>
                      <a:pt x="762940" y="1059622"/>
                      <a:pt x="746855" y="1066533"/>
                      <a:pt x="734379" y="1070447"/>
                    </a:cubicBezTo>
                    <a:cubicBezTo>
                      <a:pt x="722026" y="1074300"/>
                      <a:pt x="705819" y="1080354"/>
                      <a:pt x="693221" y="1083168"/>
                    </a:cubicBezTo>
                    <a:cubicBezTo>
                      <a:pt x="680684" y="1085981"/>
                      <a:pt x="664110" y="1090262"/>
                      <a:pt x="651512" y="1092586"/>
                    </a:cubicBezTo>
                    <a:cubicBezTo>
                      <a:pt x="638914" y="1094910"/>
                      <a:pt x="622034" y="1097723"/>
                      <a:pt x="609252" y="1098701"/>
                    </a:cubicBezTo>
                    <a:cubicBezTo>
                      <a:pt x="596532" y="1099680"/>
                      <a:pt x="579530" y="1101637"/>
                      <a:pt x="566748" y="1101515"/>
                    </a:cubicBezTo>
                    <a:cubicBezTo>
                      <a:pt x="541430" y="1101270"/>
                      <a:pt x="507549" y="1100536"/>
                      <a:pt x="482413" y="1097417"/>
                    </a:cubicBezTo>
                    <a:cubicBezTo>
                      <a:pt x="469754" y="1095827"/>
                      <a:pt x="452997" y="1093075"/>
                      <a:pt x="440521" y="1090507"/>
                    </a:cubicBezTo>
                    <a:cubicBezTo>
                      <a:pt x="428106" y="1087999"/>
                      <a:pt x="411838" y="1083473"/>
                      <a:pt x="399546" y="1080477"/>
                    </a:cubicBezTo>
                    <a:cubicBezTo>
                      <a:pt x="387131" y="1077419"/>
                      <a:pt x="371169" y="1071487"/>
                      <a:pt x="359121" y="1067206"/>
                    </a:cubicBezTo>
                    <a:cubicBezTo>
                      <a:pt x="346828" y="1062864"/>
                      <a:pt x="330683" y="1056381"/>
                      <a:pt x="319063" y="1050510"/>
                    </a:cubicBezTo>
                    <a:cubicBezTo>
                      <a:pt x="297108" y="1039379"/>
                      <a:pt x="268181" y="1023846"/>
                      <a:pt x="247449" y="1010574"/>
                    </a:cubicBezTo>
                    <a:cubicBezTo>
                      <a:pt x="238214" y="1004703"/>
                      <a:pt x="226472" y="996080"/>
                      <a:pt x="217726" y="989475"/>
                    </a:cubicBezTo>
                    <a:cubicBezTo>
                      <a:pt x="210082" y="983727"/>
                      <a:pt x="200358" y="975532"/>
                      <a:pt x="192958" y="969477"/>
                    </a:cubicBezTo>
                    <a:cubicBezTo>
                      <a:pt x="183417" y="961710"/>
                      <a:pt x="171553" y="950335"/>
                      <a:pt x="162807" y="941651"/>
                    </a:cubicBezTo>
                    <a:cubicBezTo>
                      <a:pt x="159566" y="938409"/>
                      <a:pt x="149659" y="928563"/>
                      <a:pt x="137122" y="914252"/>
                    </a:cubicBezTo>
                    <a:cubicBezTo>
                      <a:pt x="134369" y="911133"/>
                      <a:pt x="130089" y="906180"/>
                      <a:pt x="125196" y="900186"/>
                    </a:cubicBezTo>
                    <a:cubicBezTo>
                      <a:pt x="118469" y="891991"/>
                      <a:pt x="113698" y="885692"/>
                      <a:pt x="113637" y="885631"/>
                    </a:cubicBezTo>
                    <a:cubicBezTo>
                      <a:pt x="112659" y="884347"/>
                      <a:pt x="111680" y="883062"/>
                      <a:pt x="110702" y="881778"/>
                    </a:cubicBezTo>
                    <a:cubicBezTo>
                      <a:pt x="107399" y="877375"/>
                      <a:pt x="107216" y="877069"/>
                      <a:pt x="105381" y="874562"/>
                    </a:cubicBezTo>
                    <a:cubicBezTo>
                      <a:pt x="104036" y="872666"/>
                      <a:pt x="100427" y="867651"/>
                      <a:pt x="95474" y="860251"/>
                    </a:cubicBezTo>
                    <a:cubicBezTo>
                      <a:pt x="87890" y="848998"/>
                      <a:pt x="82692" y="840681"/>
                      <a:pt x="80490" y="837072"/>
                    </a:cubicBezTo>
                    <a:cubicBezTo>
                      <a:pt x="73885" y="826492"/>
                      <a:pt x="69237" y="817991"/>
                      <a:pt x="69176" y="817869"/>
                    </a:cubicBezTo>
                    <a:cubicBezTo>
                      <a:pt x="64834" y="809735"/>
                      <a:pt x="58780" y="798972"/>
                      <a:pt x="54988" y="790532"/>
                    </a:cubicBezTo>
                    <a:cubicBezTo>
                      <a:pt x="47710" y="774448"/>
                      <a:pt x="38292" y="752859"/>
                      <a:pt x="32176" y="736286"/>
                    </a:cubicBezTo>
                    <a:cubicBezTo>
                      <a:pt x="23737" y="713230"/>
                      <a:pt x="15725" y="681428"/>
                      <a:pt x="10466" y="657455"/>
                    </a:cubicBezTo>
                    <a:cubicBezTo>
                      <a:pt x="7408" y="643756"/>
                      <a:pt x="4411" y="625164"/>
                      <a:pt x="3372" y="611098"/>
                    </a:cubicBezTo>
                    <a:cubicBezTo>
                      <a:pt x="2393" y="598133"/>
                      <a:pt x="742" y="580886"/>
                      <a:pt x="375" y="567860"/>
                    </a:cubicBezTo>
                    <a:cubicBezTo>
                      <a:pt x="-53" y="555201"/>
                      <a:pt x="-298" y="538321"/>
                      <a:pt x="681" y="525723"/>
                    </a:cubicBezTo>
                    <a:cubicBezTo>
                      <a:pt x="1720" y="512941"/>
                      <a:pt x="2699" y="495878"/>
                      <a:pt x="4289" y="483158"/>
                    </a:cubicBezTo>
                    <a:cubicBezTo>
                      <a:pt x="5818" y="470559"/>
                      <a:pt x="8570" y="453925"/>
                      <a:pt x="11077" y="441510"/>
                    </a:cubicBezTo>
                    <a:cubicBezTo>
                      <a:pt x="13585" y="428973"/>
                      <a:pt x="17621" y="412399"/>
                      <a:pt x="21107" y="400107"/>
                    </a:cubicBezTo>
                    <a:cubicBezTo>
                      <a:pt x="24593" y="387875"/>
                      <a:pt x="29547" y="371608"/>
                      <a:pt x="34195" y="359804"/>
                    </a:cubicBezTo>
                    <a:cubicBezTo>
                      <a:pt x="38904" y="347879"/>
                      <a:pt x="45142" y="331917"/>
                      <a:pt x="50523" y="320297"/>
                    </a:cubicBezTo>
                    <a:cubicBezTo>
                      <a:pt x="55905" y="308616"/>
                      <a:pt x="63611" y="293327"/>
                      <a:pt x="69910" y="282135"/>
                    </a:cubicBezTo>
                    <a:cubicBezTo>
                      <a:pt x="76209" y="270821"/>
                      <a:pt x="85261" y="256021"/>
                      <a:pt x="92416" y="245258"/>
                    </a:cubicBezTo>
                    <a:cubicBezTo>
                      <a:pt x="99632" y="234433"/>
                      <a:pt x="110213" y="220611"/>
                      <a:pt x="117918" y="210092"/>
                    </a:cubicBezTo>
                    <a:cubicBezTo>
                      <a:pt x="125746" y="199451"/>
                      <a:pt x="137550" y="186302"/>
                      <a:pt x="146540" y="176640"/>
                    </a:cubicBezTo>
                    <a:cubicBezTo>
                      <a:pt x="155591" y="166855"/>
                      <a:pt x="168617" y="154684"/>
                      <a:pt x="178097" y="145266"/>
                    </a:cubicBezTo>
                    <a:cubicBezTo>
                      <a:pt x="187759" y="135665"/>
                      <a:pt x="201642" y="123922"/>
                      <a:pt x="212711" y="116033"/>
                    </a:cubicBezTo>
                    <a:cubicBezTo>
                      <a:pt x="234544" y="100377"/>
                      <a:pt x="264083" y="79767"/>
                      <a:pt x="287629" y="66863"/>
                    </a:cubicBezTo>
                    <a:cubicBezTo>
                      <a:pt x="314171" y="52369"/>
                      <a:pt x="339734" y="41238"/>
                      <a:pt x="367377" y="31270"/>
                    </a:cubicBezTo>
                    <a:cubicBezTo>
                      <a:pt x="393736" y="21790"/>
                      <a:pt x="423030" y="14146"/>
                      <a:pt x="450367" y="9131"/>
                    </a:cubicBezTo>
                    <a:cubicBezTo>
                      <a:pt x="462965" y="6807"/>
                      <a:pt x="479906" y="4361"/>
                      <a:pt x="492626" y="3015"/>
                    </a:cubicBezTo>
                    <a:cubicBezTo>
                      <a:pt x="505347" y="1548"/>
                      <a:pt x="522349" y="202"/>
                      <a:pt x="535130" y="80"/>
                    </a:cubicBezTo>
                    <a:cubicBezTo>
                      <a:pt x="547790" y="-43"/>
                      <a:pt x="564730" y="-104"/>
                      <a:pt x="577390" y="508"/>
                    </a:cubicBezTo>
                    <a:cubicBezTo>
                      <a:pt x="590110" y="1119"/>
                      <a:pt x="607173" y="2159"/>
                      <a:pt x="619771" y="4238"/>
                    </a:cubicBezTo>
                    <a:cubicBezTo>
                      <a:pt x="644723" y="8336"/>
                      <a:pt x="677748" y="15124"/>
                      <a:pt x="702333" y="21118"/>
                    </a:cubicBezTo>
                    <a:cubicBezTo>
                      <a:pt x="714748" y="24176"/>
                      <a:pt x="730832" y="29802"/>
                      <a:pt x="742758" y="34328"/>
                    </a:cubicBezTo>
                    <a:cubicBezTo>
                      <a:pt x="754928" y="38976"/>
                      <a:pt x="771196" y="45152"/>
                      <a:pt x="782816" y="51023"/>
                    </a:cubicBezTo>
                    <a:cubicBezTo>
                      <a:pt x="804771" y="62154"/>
                      <a:pt x="833515" y="77994"/>
                      <a:pt x="854430" y="90959"/>
                    </a:cubicBezTo>
                    <a:cubicBezTo>
                      <a:pt x="863726" y="96708"/>
                      <a:pt x="875591" y="105270"/>
                      <a:pt x="884153" y="112058"/>
                    </a:cubicBezTo>
                    <a:cubicBezTo>
                      <a:pt x="897790" y="122822"/>
                      <a:pt x="915648" y="137622"/>
                      <a:pt x="928308" y="149486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grpSp>
            <p:nvGrpSpPr>
              <p:cNvPr id="50" name="Graphique 1074">
                <a:extLst>
                  <a:ext uri="{FF2B5EF4-FFF2-40B4-BE49-F238E27FC236}">
                    <a16:creationId xmlns:a16="http://schemas.microsoft.com/office/drawing/2014/main" id="{7841C39B-0A43-4839-A46C-901F37054EFB}"/>
                  </a:ext>
                </a:extLst>
              </p:cNvPr>
              <p:cNvGrpSpPr/>
              <p:nvPr/>
            </p:nvGrpSpPr>
            <p:grpSpPr>
              <a:xfrm>
                <a:off x="5547506" y="1779925"/>
                <a:ext cx="1097048" cy="1092546"/>
                <a:chOff x="5547506" y="1779925"/>
                <a:chExt cx="1097048" cy="1092546"/>
              </a:xfrm>
              <a:noFill/>
            </p:grpSpPr>
            <p:grpSp>
              <p:nvGrpSpPr>
                <p:cNvPr id="53" name="Graphique 1074">
                  <a:extLst>
                    <a:ext uri="{FF2B5EF4-FFF2-40B4-BE49-F238E27FC236}">
                      <a16:creationId xmlns:a16="http://schemas.microsoft.com/office/drawing/2014/main" id="{8B103839-E7F7-4293-B98E-6C880C965FA3}"/>
                    </a:ext>
                  </a:extLst>
                </p:cNvPr>
                <p:cNvGrpSpPr/>
                <p:nvPr/>
              </p:nvGrpSpPr>
              <p:grpSpPr>
                <a:xfrm>
                  <a:off x="5780858" y="1788014"/>
                  <a:ext cx="767072" cy="655869"/>
                  <a:chOff x="5780858" y="1788014"/>
                  <a:chExt cx="767072" cy="655869"/>
                </a:xfrm>
                <a:noFill/>
              </p:grpSpPr>
              <p:sp>
                <p:nvSpPr>
                  <p:cNvPr id="96" name="Graphique 1074">
                    <a:extLst>
                      <a:ext uri="{FF2B5EF4-FFF2-40B4-BE49-F238E27FC236}">
                        <a16:creationId xmlns:a16="http://schemas.microsoft.com/office/drawing/2014/main" id="{D415889E-9D40-4C77-B16E-C5E98805BFB5}"/>
                      </a:ext>
                    </a:extLst>
                  </p:cNvPr>
                  <p:cNvSpPr/>
                  <p:nvPr/>
                </p:nvSpPr>
                <p:spPr>
                  <a:xfrm>
                    <a:off x="5780858" y="1788014"/>
                    <a:ext cx="767072" cy="655869"/>
                  </a:xfrm>
                  <a:custGeom>
                    <a:avLst/>
                    <a:gdLst>
                      <a:gd name="connsiteX0" fmla="*/ 439901 w 767072"/>
                      <a:gd name="connsiteY0" fmla="*/ 655870 h 655869"/>
                      <a:gd name="connsiteX1" fmla="*/ 439840 w 767072"/>
                      <a:gd name="connsiteY1" fmla="*/ 655809 h 655869"/>
                      <a:gd name="connsiteX2" fmla="*/ 61 w 767072"/>
                      <a:gd name="connsiteY2" fmla="*/ 119341 h 655869"/>
                      <a:gd name="connsiteX3" fmla="*/ 0 w 767072"/>
                      <a:gd name="connsiteY3" fmla="*/ 119280 h 655869"/>
                      <a:gd name="connsiteX4" fmla="*/ 61 w 767072"/>
                      <a:gd name="connsiteY4" fmla="*/ 119219 h 655869"/>
                      <a:gd name="connsiteX5" fmla="*/ 97056 w 767072"/>
                      <a:gd name="connsiteY5" fmla="*/ 58123 h 655869"/>
                      <a:gd name="connsiteX6" fmla="*/ 107024 w 767072"/>
                      <a:gd name="connsiteY6" fmla="*/ 53292 h 655869"/>
                      <a:gd name="connsiteX7" fmla="*/ 245 w 767072"/>
                      <a:gd name="connsiteY7" fmla="*/ 119341 h 655869"/>
                      <a:gd name="connsiteX8" fmla="*/ 439962 w 767072"/>
                      <a:gd name="connsiteY8" fmla="*/ 655687 h 655869"/>
                      <a:gd name="connsiteX9" fmla="*/ 674805 w 767072"/>
                      <a:gd name="connsiteY9" fmla="*/ 430385 h 655869"/>
                      <a:gd name="connsiteX10" fmla="*/ 741343 w 767072"/>
                      <a:gd name="connsiteY10" fmla="*/ 330882 h 655869"/>
                      <a:gd name="connsiteX11" fmla="*/ 766846 w 767072"/>
                      <a:gd name="connsiteY11" fmla="*/ 250706 h 655869"/>
                      <a:gd name="connsiteX12" fmla="*/ 749294 w 767072"/>
                      <a:gd name="connsiteY12" fmla="*/ 200496 h 655869"/>
                      <a:gd name="connsiteX13" fmla="*/ 749294 w 767072"/>
                      <a:gd name="connsiteY13" fmla="*/ 200496 h 655869"/>
                      <a:gd name="connsiteX14" fmla="*/ 412197 w 767072"/>
                      <a:gd name="connsiteY14" fmla="*/ 4794 h 655869"/>
                      <a:gd name="connsiteX15" fmla="*/ 317159 w 767072"/>
                      <a:gd name="connsiteY15" fmla="*/ 574 h 655869"/>
                      <a:gd name="connsiteX16" fmla="*/ 412197 w 767072"/>
                      <a:gd name="connsiteY16" fmla="*/ 4611 h 655869"/>
                      <a:gd name="connsiteX17" fmla="*/ 508213 w 767072"/>
                      <a:gd name="connsiteY17" fmla="*/ 26811 h 655869"/>
                      <a:gd name="connsiteX18" fmla="*/ 598236 w 767072"/>
                      <a:gd name="connsiteY18" fmla="*/ 67052 h 655869"/>
                      <a:gd name="connsiteX19" fmla="*/ 679514 w 767072"/>
                      <a:gd name="connsiteY19" fmla="*/ 125029 h 655869"/>
                      <a:gd name="connsiteX20" fmla="*/ 749355 w 767072"/>
                      <a:gd name="connsiteY20" fmla="*/ 200435 h 655869"/>
                      <a:gd name="connsiteX21" fmla="*/ 766968 w 767072"/>
                      <a:gd name="connsiteY21" fmla="*/ 250767 h 655869"/>
                      <a:gd name="connsiteX22" fmla="*/ 741466 w 767072"/>
                      <a:gd name="connsiteY22" fmla="*/ 331005 h 655869"/>
                      <a:gd name="connsiteX23" fmla="*/ 674866 w 767072"/>
                      <a:gd name="connsiteY23" fmla="*/ 430507 h 655869"/>
                      <a:gd name="connsiteX24" fmla="*/ 572612 w 767072"/>
                      <a:gd name="connsiteY24" fmla="*/ 541384 h 655869"/>
                      <a:gd name="connsiteX25" fmla="*/ 439962 w 767072"/>
                      <a:gd name="connsiteY25" fmla="*/ 655870 h 655869"/>
                      <a:gd name="connsiteX26" fmla="*/ 439901 w 767072"/>
                      <a:gd name="connsiteY26" fmla="*/ 655870 h 6558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67072" h="655869">
                        <a:moveTo>
                          <a:pt x="439901" y="655870"/>
                        </a:moveTo>
                        <a:lnTo>
                          <a:pt x="439840" y="655809"/>
                        </a:lnTo>
                        <a:cubicBezTo>
                          <a:pt x="266155" y="424819"/>
                          <a:pt x="68863" y="184167"/>
                          <a:pt x="61" y="119341"/>
                        </a:cubicBezTo>
                        <a:lnTo>
                          <a:pt x="0" y="119280"/>
                        </a:lnTo>
                        <a:lnTo>
                          <a:pt x="61" y="119219"/>
                        </a:lnTo>
                        <a:cubicBezTo>
                          <a:pt x="30456" y="95551"/>
                          <a:pt x="63114" y="75002"/>
                          <a:pt x="97056" y="58123"/>
                        </a:cubicBezTo>
                        <a:cubicBezTo>
                          <a:pt x="100358" y="56472"/>
                          <a:pt x="103661" y="54882"/>
                          <a:pt x="107024" y="53292"/>
                        </a:cubicBezTo>
                        <a:cubicBezTo>
                          <a:pt x="69719" y="71027"/>
                          <a:pt x="33942" y="93105"/>
                          <a:pt x="245" y="119341"/>
                        </a:cubicBezTo>
                        <a:cubicBezTo>
                          <a:pt x="69107" y="184290"/>
                          <a:pt x="266277" y="424819"/>
                          <a:pt x="439962" y="655687"/>
                        </a:cubicBezTo>
                        <a:cubicBezTo>
                          <a:pt x="534389" y="582237"/>
                          <a:pt x="615605" y="504323"/>
                          <a:pt x="674805" y="430385"/>
                        </a:cubicBezTo>
                        <a:cubicBezTo>
                          <a:pt x="703304" y="394791"/>
                          <a:pt x="725687" y="361339"/>
                          <a:pt x="741343" y="330882"/>
                        </a:cubicBezTo>
                        <a:cubicBezTo>
                          <a:pt x="757183" y="300059"/>
                          <a:pt x="765806" y="273089"/>
                          <a:pt x="766846" y="250706"/>
                        </a:cubicBezTo>
                        <a:cubicBezTo>
                          <a:pt x="767885" y="229301"/>
                          <a:pt x="761953" y="212422"/>
                          <a:pt x="749294" y="200496"/>
                        </a:cubicBezTo>
                        <a:lnTo>
                          <a:pt x="749294" y="200496"/>
                        </a:lnTo>
                        <a:cubicBezTo>
                          <a:pt x="668016" y="92432"/>
                          <a:pt x="548271" y="22897"/>
                          <a:pt x="412197" y="4794"/>
                        </a:cubicBezTo>
                        <a:cubicBezTo>
                          <a:pt x="380457" y="574"/>
                          <a:pt x="348655" y="-832"/>
                          <a:pt x="317159" y="574"/>
                        </a:cubicBezTo>
                        <a:cubicBezTo>
                          <a:pt x="348961" y="-893"/>
                          <a:pt x="380885" y="452"/>
                          <a:pt x="412197" y="4611"/>
                        </a:cubicBezTo>
                        <a:cubicBezTo>
                          <a:pt x="444916" y="8953"/>
                          <a:pt x="477207" y="16414"/>
                          <a:pt x="508213" y="26811"/>
                        </a:cubicBezTo>
                        <a:cubicBezTo>
                          <a:pt x="539526" y="37268"/>
                          <a:pt x="569798" y="50784"/>
                          <a:pt x="598236" y="67052"/>
                        </a:cubicBezTo>
                        <a:cubicBezTo>
                          <a:pt x="627163" y="83564"/>
                          <a:pt x="654562" y="103073"/>
                          <a:pt x="679514" y="125029"/>
                        </a:cubicBezTo>
                        <a:cubicBezTo>
                          <a:pt x="705138" y="147534"/>
                          <a:pt x="728623" y="172914"/>
                          <a:pt x="749355" y="200435"/>
                        </a:cubicBezTo>
                        <a:cubicBezTo>
                          <a:pt x="762014" y="212422"/>
                          <a:pt x="767947" y="229301"/>
                          <a:pt x="766968" y="250767"/>
                        </a:cubicBezTo>
                        <a:cubicBezTo>
                          <a:pt x="765928" y="273212"/>
                          <a:pt x="757305" y="300182"/>
                          <a:pt x="741466" y="331005"/>
                        </a:cubicBezTo>
                        <a:cubicBezTo>
                          <a:pt x="725810" y="361461"/>
                          <a:pt x="703426" y="394914"/>
                          <a:pt x="674866" y="430507"/>
                        </a:cubicBezTo>
                        <a:cubicBezTo>
                          <a:pt x="646061" y="466528"/>
                          <a:pt x="611630" y="503834"/>
                          <a:pt x="572612" y="541384"/>
                        </a:cubicBezTo>
                        <a:cubicBezTo>
                          <a:pt x="532248" y="580280"/>
                          <a:pt x="487604" y="618748"/>
                          <a:pt x="439962" y="655870"/>
                        </a:cubicBezTo>
                        <a:lnTo>
                          <a:pt x="439901" y="65587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7" name="Graphique 1074">
                    <a:extLst>
                      <a:ext uri="{FF2B5EF4-FFF2-40B4-BE49-F238E27FC236}">
                        <a16:creationId xmlns:a16="http://schemas.microsoft.com/office/drawing/2014/main" id="{C3BE5537-9062-4AAE-8A55-19F815B93868}"/>
                      </a:ext>
                    </a:extLst>
                  </p:cNvPr>
                  <p:cNvSpPr/>
                  <p:nvPr/>
                </p:nvSpPr>
                <p:spPr>
                  <a:xfrm>
                    <a:off x="6311883" y="1823081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8" name="Graphique 1074">
                    <a:extLst>
                      <a:ext uri="{FF2B5EF4-FFF2-40B4-BE49-F238E27FC236}">
                        <a16:creationId xmlns:a16="http://schemas.microsoft.com/office/drawing/2014/main" id="{6310EB72-FDC3-43D1-8214-06212202C337}"/>
                      </a:ext>
                    </a:extLst>
                  </p:cNvPr>
                  <p:cNvSpPr/>
                  <p:nvPr/>
                </p:nvSpPr>
                <p:spPr>
                  <a:xfrm>
                    <a:off x="6043038" y="179397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5959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9" name="Graphique 1074">
                    <a:extLst>
                      <a:ext uri="{FF2B5EF4-FFF2-40B4-BE49-F238E27FC236}">
                        <a16:creationId xmlns:a16="http://schemas.microsoft.com/office/drawing/2014/main" id="{F18EB6CA-9370-4B43-A77E-E569CDE4051F}"/>
                      </a:ext>
                    </a:extLst>
                  </p:cNvPr>
                  <p:cNvSpPr/>
                  <p:nvPr/>
                </p:nvSpPr>
                <p:spPr>
                  <a:xfrm>
                    <a:off x="6044689" y="1970868"/>
                    <a:ext cx="485646" cy="245512"/>
                  </a:xfrm>
                  <a:custGeom>
                    <a:avLst/>
                    <a:gdLst>
                      <a:gd name="connsiteX0" fmla="*/ 122 w 485646"/>
                      <a:gd name="connsiteY0" fmla="*/ 245513 h 245512"/>
                      <a:gd name="connsiteX1" fmla="*/ 0 w 485646"/>
                      <a:gd name="connsiteY1" fmla="*/ 245390 h 245512"/>
                      <a:gd name="connsiteX2" fmla="*/ 150813 w 485646"/>
                      <a:gd name="connsiteY2" fmla="*/ 136959 h 245512"/>
                      <a:gd name="connsiteX3" fmla="*/ 285236 w 485646"/>
                      <a:gd name="connsiteY3" fmla="*/ 57027 h 245512"/>
                      <a:gd name="connsiteX4" fmla="*/ 393116 w 485646"/>
                      <a:gd name="connsiteY4" fmla="*/ 10365 h 245512"/>
                      <a:gd name="connsiteX5" fmla="*/ 464303 w 485646"/>
                      <a:gd name="connsiteY5" fmla="*/ 1680 h 245512"/>
                      <a:gd name="connsiteX6" fmla="*/ 485647 w 485646"/>
                      <a:gd name="connsiteY6" fmla="*/ 17581 h 245512"/>
                      <a:gd name="connsiteX7" fmla="*/ 485524 w 485646"/>
                      <a:gd name="connsiteY7" fmla="*/ 17642 h 245512"/>
                      <a:gd name="connsiteX8" fmla="*/ 464303 w 485646"/>
                      <a:gd name="connsiteY8" fmla="*/ 1864 h 245512"/>
                      <a:gd name="connsiteX9" fmla="*/ 393177 w 485646"/>
                      <a:gd name="connsiteY9" fmla="*/ 10548 h 245512"/>
                      <a:gd name="connsiteX10" fmla="*/ 285358 w 485646"/>
                      <a:gd name="connsiteY10" fmla="*/ 57211 h 245512"/>
                      <a:gd name="connsiteX11" fmla="*/ 122 w 485646"/>
                      <a:gd name="connsiteY11" fmla="*/ 245513 h 245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5646" h="245512">
                        <a:moveTo>
                          <a:pt x="122" y="245513"/>
                        </a:moveTo>
                        <a:lnTo>
                          <a:pt x="0" y="245390"/>
                        </a:lnTo>
                        <a:cubicBezTo>
                          <a:pt x="50760" y="205883"/>
                          <a:pt x="101520" y="169434"/>
                          <a:pt x="150813" y="136959"/>
                        </a:cubicBezTo>
                        <a:cubicBezTo>
                          <a:pt x="198454" y="105586"/>
                          <a:pt x="243710" y="78677"/>
                          <a:pt x="285236" y="57027"/>
                        </a:cubicBezTo>
                        <a:cubicBezTo>
                          <a:pt x="326394" y="35561"/>
                          <a:pt x="362721" y="19844"/>
                          <a:pt x="393116" y="10365"/>
                        </a:cubicBezTo>
                        <a:cubicBezTo>
                          <a:pt x="424123" y="702"/>
                          <a:pt x="448035" y="-2234"/>
                          <a:pt x="464303" y="1680"/>
                        </a:cubicBezTo>
                        <a:cubicBezTo>
                          <a:pt x="474700" y="4188"/>
                          <a:pt x="481855" y="9508"/>
                          <a:pt x="485647" y="17581"/>
                        </a:cubicBezTo>
                        <a:lnTo>
                          <a:pt x="485524" y="17642"/>
                        </a:lnTo>
                        <a:cubicBezTo>
                          <a:pt x="481794" y="9631"/>
                          <a:pt x="474638" y="4310"/>
                          <a:pt x="464303" y="1864"/>
                        </a:cubicBezTo>
                        <a:cubicBezTo>
                          <a:pt x="448096" y="-2050"/>
                          <a:pt x="424123" y="885"/>
                          <a:pt x="393177" y="10548"/>
                        </a:cubicBezTo>
                        <a:cubicBezTo>
                          <a:pt x="362782" y="20027"/>
                          <a:pt x="326516" y="35745"/>
                          <a:pt x="285358" y="57211"/>
                        </a:cubicBezTo>
                        <a:cubicBezTo>
                          <a:pt x="200900" y="101244"/>
                          <a:pt x="99563" y="168088"/>
                          <a:pt x="122" y="24551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100" name="Graphique 1074">
                    <a:extLst>
                      <a:ext uri="{FF2B5EF4-FFF2-40B4-BE49-F238E27FC236}">
                        <a16:creationId xmlns:a16="http://schemas.microsoft.com/office/drawing/2014/main" id="{B352FDA8-484F-4BB7-8D5F-78B9C38B2C74}"/>
                      </a:ext>
                    </a:extLst>
                  </p:cNvPr>
                  <p:cNvSpPr/>
                  <p:nvPr/>
                </p:nvSpPr>
                <p:spPr>
                  <a:xfrm>
                    <a:off x="5886843" y="1872820"/>
                    <a:ext cx="643431" cy="151100"/>
                  </a:xfrm>
                  <a:custGeom>
                    <a:avLst/>
                    <a:gdLst>
                      <a:gd name="connsiteX0" fmla="*/ 122 w 643431"/>
                      <a:gd name="connsiteY0" fmla="*/ 151100 h 151100"/>
                      <a:gd name="connsiteX1" fmla="*/ 0 w 643431"/>
                      <a:gd name="connsiteY1" fmla="*/ 150978 h 151100"/>
                      <a:gd name="connsiteX2" fmla="*/ 115709 w 643431"/>
                      <a:gd name="connsiteY2" fmla="*/ 75755 h 151100"/>
                      <a:gd name="connsiteX3" fmla="*/ 233436 w 643431"/>
                      <a:gd name="connsiteY3" fmla="*/ 26096 h 151100"/>
                      <a:gd name="connsiteX4" fmla="*/ 348044 w 643431"/>
                      <a:gd name="connsiteY4" fmla="*/ 2244 h 151100"/>
                      <a:gd name="connsiteX5" fmla="*/ 454395 w 643431"/>
                      <a:gd name="connsiteY5" fmla="*/ 4507 h 151100"/>
                      <a:gd name="connsiteX6" fmla="*/ 643431 w 643431"/>
                      <a:gd name="connsiteY6" fmla="*/ 115568 h 151100"/>
                      <a:gd name="connsiteX7" fmla="*/ 643309 w 643431"/>
                      <a:gd name="connsiteY7" fmla="*/ 115629 h 151100"/>
                      <a:gd name="connsiteX8" fmla="*/ 454395 w 643431"/>
                      <a:gd name="connsiteY8" fmla="*/ 4630 h 151100"/>
                      <a:gd name="connsiteX9" fmla="*/ 122 w 643431"/>
                      <a:gd name="connsiteY9" fmla="*/ 151100 h 15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43431" h="151100">
                        <a:moveTo>
                          <a:pt x="122" y="151100"/>
                        </a:moveTo>
                        <a:lnTo>
                          <a:pt x="0" y="150978"/>
                        </a:lnTo>
                        <a:cubicBezTo>
                          <a:pt x="36939" y="122234"/>
                          <a:pt x="75896" y="96915"/>
                          <a:pt x="115709" y="75755"/>
                        </a:cubicBezTo>
                        <a:cubicBezTo>
                          <a:pt x="154360" y="55206"/>
                          <a:pt x="193990" y="38510"/>
                          <a:pt x="233436" y="26096"/>
                        </a:cubicBezTo>
                        <a:cubicBezTo>
                          <a:pt x="272209" y="13925"/>
                          <a:pt x="310738" y="5853"/>
                          <a:pt x="348044" y="2244"/>
                        </a:cubicBezTo>
                        <a:cubicBezTo>
                          <a:pt x="385227" y="-1364"/>
                          <a:pt x="421004" y="-630"/>
                          <a:pt x="454395" y="4507"/>
                        </a:cubicBezTo>
                        <a:cubicBezTo>
                          <a:pt x="536529" y="17106"/>
                          <a:pt x="601845" y="55512"/>
                          <a:pt x="643431" y="115568"/>
                        </a:cubicBezTo>
                        <a:lnTo>
                          <a:pt x="643309" y="115629"/>
                        </a:lnTo>
                        <a:cubicBezTo>
                          <a:pt x="601783" y="55573"/>
                          <a:pt x="536468" y="17228"/>
                          <a:pt x="454395" y="4630"/>
                        </a:cubicBezTo>
                        <a:cubicBezTo>
                          <a:pt x="315325" y="-16714"/>
                          <a:pt x="145492" y="38021"/>
                          <a:pt x="122" y="15110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4" name="Graphique 1074">
                  <a:extLst>
                    <a:ext uri="{FF2B5EF4-FFF2-40B4-BE49-F238E27FC236}">
                      <a16:creationId xmlns:a16="http://schemas.microsoft.com/office/drawing/2014/main" id="{0E5356BB-4FD4-4C8F-8A02-0DD9D48CCC0D}"/>
                    </a:ext>
                  </a:extLst>
                </p:cNvPr>
                <p:cNvGrpSpPr/>
                <p:nvPr/>
              </p:nvGrpSpPr>
              <p:grpSpPr>
                <a:xfrm>
                  <a:off x="5756983" y="1779925"/>
                  <a:ext cx="773413" cy="428811"/>
                  <a:chOff x="5756983" y="1779925"/>
                  <a:chExt cx="773413" cy="428811"/>
                </a:xfrm>
                <a:noFill/>
              </p:grpSpPr>
              <p:sp>
                <p:nvSpPr>
                  <p:cNvPr id="91" name="Graphique 1074">
                    <a:extLst>
                      <a:ext uri="{FF2B5EF4-FFF2-40B4-BE49-F238E27FC236}">
                        <a16:creationId xmlns:a16="http://schemas.microsoft.com/office/drawing/2014/main" id="{000FA624-DBE0-4205-8B66-DD89D06D8232}"/>
                      </a:ext>
                    </a:extLst>
                  </p:cNvPr>
                  <p:cNvSpPr/>
                  <p:nvPr/>
                </p:nvSpPr>
                <p:spPr>
                  <a:xfrm>
                    <a:off x="5756983" y="1788014"/>
                    <a:ext cx="773230" cy="420721"/>
                  </a:xfrm>
                  <a:custGeom>
                    <a:avLst/>
                    <a:gdLst>
                      <a:gd name="connsiteX0" fmla="*/ 214257 w 773230"/>
                      <a:gd name="connsiteY0" fmla="*/ 420722 h 420721"/>
                      <a:gd name="connsiteX1" fmla="*/ 214196 w 773230"/>
                      <a:gd name="connsiteY1" fmla="*/ 420661 h 420721"/>
                      <a:gd name="connsiteX2" fmla="*/ 636 w 773230"/>
                      <a:gd name="connsiteY2" fmla="*/ 103318 h 420721"/>
                      <a:gd name="connsiteX3" fmla="*/ 23937 w 773230"/>
                      <a:gd name="connsiteY3" fmla="*/ 119157 h 420721"/>
                      <a:gd name="connsiteX4" fmla="*/ 120870 w 773230"/>
                      <a:gd name="connsiteY4" fmla="*/ 58062 h 420721"/>
                      <a:gd name="connsiteX5" fmla="*/ 130839 w 773230"/>
                      <a:gd name="connsiteY5" fmla="*/ 53230 h 420721"/>
                      <a:gd name="connsiteX6" fmla="*/ 23937 w 773230"/>
                      <a:gd name="connsiteY6" fmla="*/ 119341 h 420721"/>
                      <a:gd name="connsiteX7" fmla="*/ 23875 w 773230"/>
                      <a:gd name="connsiteY7" fmla="*/ 119402 h 420721"/>
                      <a:gd name="connsiteX8" fmla="*/ 23814 w 773230"/>
                      <a:gd name="connsiteY8" fmla="*/ 119341 h 420721"/>
                      <a:gd name="connsiteX9" fmla="*/ 636 w 773230"/>
                      <a:gd name="connsiteY9" fmla="*/ 103440 h 420721"/>
                      <a:gd name="connsiteX10" fmla="*/ 51763 w 773230"/>
                      <a:gd name="connsiteY10" fmla="*/ 195175 h 420721"/>
                      <a:gd name="connsiteX11" fmla="*/ 214196 w 773230"/>
                      <a:gd name="connsiteY11" fmla="*/ 420477 h 420721"/>
                      <a:gd name="connsiteX12" fmla="*/ 393079 w 773230"/>
                      <a:gd name="connsiteY12" fmla="*/ 298286 h 420721"/>
                      <a:gd name="connsiteX13" fmla="*/ 557836 w 773230"/>
                      <a:gd name="connsiteY13" fmla="*/ 216152 h 420721"/>
                      <a:gd name="connsiteX14" fmla="*/ 629328 w 773230"/>
                      <a:gd name="connsiteY14" fmla="*/ 192301 h 420721"/>
                      <a:gd name="connsiteX15" fmla="*/ 690546 w 773230"/>
                      <a:gd name="connsiteY15" fmla="*/ 181109 h 420721"/>
                      <a:gd name="connsiteX16" fmla="*/ 739288 w 773230"/>
                      <a:gd name="connsiteY16" fmla="*/ 183494 h 420721"/>
                      <a:gd name="connsiteX17" fmla="*/ 772619 w 773230"/>
                      <a:gd name="connsiteY17" fmla="*/ 199762 h 420721"/>
                      <a:gd name="connsiteX18" fmla="*/ 436073 w 773230"/>
                      <a:gd name="connsiteY18" fmla="*/ 4794 h 420721"/>
                      <a:gd name="connsiteX19" fmla="*/ 341035 w 773230"/>
                      <a:gd name="connsiteY19" fmla="*/ 574 h 420721"/>
                      <a:gd name="connsiteX20" fmla="*/ 436073 w 773230"/>
                      <a:gd name="connsiteY20" fmla="*/ 4611 h 420721"/>
                      <a:gd name="connsiteX21" fmla="*/ 532089 w 773230"/>
                      <a:gd name="connsiteY21" fmla="*/ 26811 h 420721"/>
                      <a:gd name="connsiteX22" fmla="*/ 622112 w 773230"/>
                      <a:gd name="connsiteY22" fmla="*/ 67052 h 420721"/>
                      <a:gd name="connsiteX23" fmla="*/ 703389 w 773230"/>
                      <a:gd name="connsiteY23" fmla="*/ 125029 h 420721"/>
                      <a:gd name="connsiteX24" fmla="*/ 773230 w 773230"/>
                      <a:gd name="connsiteY24" fmla="*/ 200435 h 420721"/>
                      <a:gd name="connsiteX25" fmla="*/ 773108 w 773230"/>
                      <a:gd name="connsiteY25" fmla="*/ 200557 h 420721"/>
                      <a:gd name="connsiteX26" fmla="*/ 690485 w 773230"/>
                      <a:gd name="connsiteY26" fmla="*/ 181354 h 420721"/>
                      <a:gd name="connsiteX27" fmla="*/ 557775 w 773230"/>
                      <a:gd name="connsiteY27" fmla="*/ 216336 h 420721"/>
                      <a:gd name="connsiteX28" fmla="*/ 214257 w 773230"/>
                      <a:gd name="connsiteY28" fmla="*/ 420722 h 420721"/>
                      <a:gd name="connsiteX29" fmla="*/ 214257 w 773230"/>
                      <a:gd name="connsiteY29" fmla="*/ 420722 h 420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773230" h="420721">
                        <a:moveTo>
                          <a:pt x="214257" y="420722"/>
                        </a:moveTo>
                        <a:lnTo>
                          <a:pt x="214196" y="420661"/>
                        </a:lnTo>
                        <a:cubicBezTo>
                          <a:pt x="77510" y="238841"/>
                          <a:pt x="-8293" y="111329"/>
                          <a:pt x="636" y="103318"/>
                        </a:cubicBezTo>
                        <a:cubicBezTo>
                          <a:pt x="2837" y="101361"/>
                          <a:pt x="10666" y="106681"/>
                          <a:pt x="23937" y="119157"/>
                        </a:cubicBezTo>
                        <a:cubicBezTo>
                          <a:pt x="54332" y="95551"/>
                          <a:pt x="86928" y="75002"/>
                          <a:pt x="120870" y="58062"/>
                        </a:cubicBezTo>
                        <a:cubicBezTo>
                          <a:pt x="124173" y="56411"/>
                          <a:pt x="127536" y="54820"/>
                          <a:pt x="130839" y="53230"/>
                        </a:cubicBezTo>
                        <a:cubicBezTo>
                          <a:pt x="93533" y="70966"/>
                          <a:pt x="57695" y="93043"/>
                          <a:pt x="23937" y="119341"/>
                        </a:cubicBezTo>
                        <a:lnTo>
                          <a:pt x="23875" y="119402"/>
                        </a:lnTo>
                        <a:lnTo>
                          <a:pt x="23814" y="119341"/>
                        </a:lnTo>
                        <a:cubicBezTo>
                          <a:pt x="10604" y="106865"/>
                          <a:pt x="2776" y="101544"/>
                          <a:pt x="636" y="103440"/>
                        </a:cubicBezTo>
                        <a:cubicBezTo>
                          <a:pt x="-3584" y="107232"/>
                          <a:pt x="14580" y="139767"/>
                          <a:pt x="51763" y="195175"/>
                        </a:cubicBezTo>
                        <a:cubicBezTo>
                          <a:pt x="90292" y="252541"/>
                          <a:pt x="146434" y="330454"/>
                          <a:pt x="214196" y="420477"/>
                        </a:cubicBezTo>
                        <a:cubicBezTo>
                          <a:pt x="272906" y="374915"/>
                          <a:pt x="333023" y="333757"/>
                          <a:pt x="393079" y="298286"/>
                        </a:cubicBezTo>
                        <a:cubicBezTo>
                          <a:pt x="451056" y="263977"/>
                          <a:pt x="506525" y="236334"/>
                          <a:pt x="557836" y="216152"/>
                        </a:cubicBezTo>
                        <a:cubicBezTo>
                          <a:pt x="583155" y="206184"/>
                          <a:pt x="607190" y="198172"/>
                          <a:pt x="629328" y="192301"/>
                        </a:cubicBezTo>
                        <a:cubicBezTo>
                          <a:pt x="651712" y="186369"/>
                          <a:pt x="672260" y="182638"/>
                          <a:pt x="690546" y="181109"/>
                        </a:cubicBezTo>
                        <a:cubicBezTo>
                          <a:pt x="709138" y="179580"/>
                          <a:pt x="725589" y="180375"/>
                          <a:pt x="739288" y="183494"/>
                        </a:cubicBezTo>
                        <a:cubicBezTo>
                          <a:pt x="753049" y="186613"/>
                          <a:pt x="764240" y="192056"/>
                          <a:pt x="772619" y="199762"/>
                        </a:cubicBezTo>
                        <a:cubicBezTo>
                          <a:pt x="691341" y="92065"/>
                          <a:pt x="571841" y="22835"/>
                          <a:pt x="436073" y="4794"/>
                        </a:cubicBezTo>
                        <a:cubicBezTo>
                          <a:pt x="404332" y="574"/>
                          <a:pt x="372531" y="-832"/>
                          <a:pt x="341035" y="574"/>
                        </a:cubicBezTo>
                        <a:cubicBezTo>
                          <a:pt x="372836" y="-893"/>
                          <a:pt x="404760" y="452"/>
                          <a:pt x="436073" y="4611"/>
                        </a:cubicBezTo>
                        <a:cubicBezTo>
                          <a:pt x="468792" y="8953"/>
                          <a:pt x="501082" y="16414"/>
                          <a:pt x="532089" y="26811"/>
                        </a:cubicBezTo>
                        <a:cubicBezTo>
                          <a:pt x="563401" y="37268"/>
                          <a:pt x="593674" y="50784"/>
                          <a:pt x="622112" y="67052"/>
                        </a:cubicBezTo>
                        <a:cubicBezTo>
                          <a:pt x="651039" y="83564"/>
                          <a:pt x="678437" y="103073"/>
                          <a:pt x="703389" y="125029"/>
                        </a:cubicBezTo>
                        <a:cubicBezTo>
                          <a:pt x="729014" y="147534"/>
                          <a:pt x="752498" y="172914"/>
                          <a:pt x="773230" y="200435"/>
                        </a:cubicBezTo>
                        <a:lnTo>
                          <a:pt x="773108" y="200557"/>
                        </a:lnTo>
                        <a:cubicBezTo>
                          <a:pt x="756290" y="184718"/>
                          <a:pt x="728464" y="178235"/>
                          <a:pt x="690485" y="181354"/>
                        </a:cubicBezTo>
                        <a:cubicBezTo>
                          <a:pt x="653791" y="184351"/>
                          <a:pt x="609147" y="196154"/>
                          <a:pt x="557775" y="216336"/>
                        </a:cubicBezTo>
                        <a:cubicBezTo>
                          <a:pt x="452218" y="257922"/>
                          <a:pt x="330210" y="330516"/>
                          <a:pt x="214257" y="420722"/>
                        </a:cubicBezTo>
                        <a:lnTo>
                          <a:pt x="214257" y="42072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2" name="Graphique 1074">
                    <a:extLst>
                      <a:ext uri="{FF2B5EF4-FFF2-40B4-BE49-F238E27FC236}">
                        <a16:creationId xmlns:a16="http://schemas.microsoft.com/office/drawing/2014/main" id="{C0B32B3F-A7F3-4C87-AD8A-AE289CB031A2}"/>
                      </a:ext>
                    </a:extLst>
                  </p:cNvPr>
                  <p:cNvSpPr/>
                  <p:nvPr/>
                </p:nvSpPr>
                <p:spPr>
                  <a:xfrm>
                    <a:off x="6299756" y="1814787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3" name="Graphique 1074">
                    <a:extLst>
                      <a:ext uri="{FF2B5EF4-FFF2-40B4-BE49-F238E27FC236}">
                        <a16:creationId xmlns:a16="http://schemas.microsoft.com/office/drawing/2014/main" id="{EF969E4B-5BF4-4359-BF8C-D7947411FD77}"/>
                      </a:ext>
                    </a:extLst>
                  </p:cNvPr>
                  <p:cNvSpPr/>
                  <p:nvPr/>
                </p:nvSpPr>
                <p:spPr>
                  <a:xfrm>
                    <a:off x="6022422" y="1779925"/>
                    <a:ext cx="185128" cy="274328"/>
                  </a:xfrm>
                  <a:custGeom>
                    <a:avLst/>
                    <a:gdLst>
                      <a:gd name="connsiteX0" fmla="*/ 184945 w 185128"/>
                      <a:gd name="connsiteY0" fmla="*/ 274329 h 274328"/>
                      <a:gd name="connsiteX1" fmla="*/ 557 w 185128"/>
                      <a:gd name="connsiteY1" fmla="*/ 346 h 274328"/>
                      <a:gd name="connsiteX2" fmla="*/ 20738 w 185128"/>
                      <a:gd name="connsiteY2" fmla="*/ 14107 h 274328"/>
                      <a:gd name="connsiteX3" fmla="*/ 20616 w 185128"/>
                      <a:gd name="connsiteY3" fmla="*/ 14229 h 274328"/>
                      <a:gd name="connsiteX4" fmla="*/ 679 w 185128"/>
                      <a:gd name="connsiteY4" fmla="*/ 407 h 274328"/>
                      <a:gd name="connsiteX5" fmla="*/ 44834 w 185128"/>
                      <a:gd name="connsiteY5" fmla="*/ 79605 h 274328"/>
                      <a:gd name="connsiteX6" fmla="*/ 185128 w 185128"/>
                      <a:gd name="connsiteY6" fmla="*/ 274207 h 274328"/>
                      <a:gd name="connsiteX7" fmla="*/ 184945 w 185128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128" h="274328">
                        <a:moveTo>
                          <a:pt x="184945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3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241" y="3404"/>
                          <a:pt x="2514" y="-1244"/>
                          <a:pt x="679" y="407"/>
                        </a:cubicBezTo>
                        <a:cubicBezTo>
                          <a:pt x="-2990" y="3649"/>
                          <a:pt x="12727" y="31781"/>
                          <a:pt x="44834" y="79605"/>
                        </a:cubicBezTo>
                        <a:cubicBezTo>
                          <a:pt x="78104" y="129143"/>
                          <a:pt x="126601" y="196415"/>
                          <a:pt x="185128" y="274207"/>
                        </a:cubicBezTo>
                        <a:lnTo>
                          <a:pt x="184945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4" name="Graphique 1074">
                    <a:extLst>
                      <a:ext uri="{FF2B5EF4-FFF2-40B4-BE49-F238E27FC236}">
                        <a16:creationId xmlns:a16="http://schemas.microsoft.com/office/drawing/2014/main" id="{59D831AA-F9DA-4895-A21C-B1F442932F87}"/>
                      </a:ext>
                    </a:extLst>
                  </p:cNvPr>
                  <p:cNvSpPr/>
                  <p:nvPr/>
                </p:nvSpPr>
                <p:spPr>
                  <a:xfrm>
                    <a:off x="5760921" y="1786358"/>
                    <a:ext cx="769230" cy="202151"/>
                  </a:xfrm>
                  <a:custGeom>
                    <a:avLst/>
                    <a:gdLst>
                      <a:gd name="connsiteX0" fmla="*/ 769231 w 769230"/>
                      <a:gd name="connsiteY0" fmla="*/ 202152 h 202151"/>
                      <a:gd name="connsiteX1" fmla="*/ 344925 w 769230"/>
                      <a:gd name="connsiteY1" fmla="*/ 395 h 202151"/>
                      <a:gd name="connsiteX2" fmla="*/ 122 w 769230"/>
                      <a:gd name="connsiteY2" fmla="*/ 118856 h 202151"/>
                      <a:gd name="connsiteX3" fmla="*/ 0 w 769230"/>
                      <a:gd name="connsiteY3" fmla="*/ 118734 h 202151"/>
                      <a:gd name="connsiteX4" fmla="*/ 94304 w 769230"/>
                      <a:gd name="connsiteY4" fmla="*/ 59228 h 202151"/>
                      <a:gd name="connsiteX5" fmla="*/ 195335 w 769230"/>
                      <a:gd name="connsiteY5" fmla="*/ 20333 h 202151"/>
                      <a:gd name="connsiteX6" fmla="*/ 299974 w 769230"/>
                      <a:gd name="connsiteY6" fmla="*/ 1802 h 202151"/>
                      <a:gd name="connsiteX7" fmla="*/ 405164 w 769230"/>
                      <a:gd name="connsiteY7" fmla="*/ 3209 h 202151"/>
                      <a:gd name="connsiteX8" fmla="*/ 507785 w 769230"/>
                      <a:gd name="connsiteY8" fmla="*/ 24308 h 202151"/>
                      <a:gd name="connsiteX9" fmla="*/ 604719 w 769230"/>
                      <a:gd name="connsiteY9" fmla="*/ 64671 h 202151"/>
                      <a:gd name="connsiteX10" fmla="*/ 692907 w 769230"/>
                      <a:gd name="connsiteY10" fmla="*/ 124055 h 202151"/>
                      <a:gd name="connsiteX11" fmla="*/ 769231 w 769230"/>
                      <a:gd name="connsiteY11" fmla="*/ 202030 h 202151"/>
                      <a:gd name="connsiteX12" fmla="*/ 769231 w 769230"/>
                      <a:gd name="connsiteY12" fmla="*/ 202152 h 2021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769230" h="202151">
                        <a:moveTo>
                          <a:pt x="769231" y="202152"/>
                        </a:moveTo>
                        <a:cubicBezTo>
                          <a:pt x="663613" y="69442"/>
                          <a:pt x="505584" y="395"/>
                          <a:pt x="344925" y="395"/>
                        </a:cubicBezTo>
                        <a:cubicBezTo>
                          <a:pt x="224568" y="395"/>
                          <a:pt x="102682" y="39108"/>
                          <a:pt x="122" y="118856"/>
                        </a:cubicBezTo>
                        <a:lnTo>
                          <a:pt x="0" y="118734"/>
                        </a:lnTo>
                        <a:cubicBezTo>
                          <a:pt x="29478" y="95800"/>
                          <a:pt x="61218" y="75802"/>
                          <a:pt x="94304" y="59228"/>
                        </a:cubicBezTo>
                        <a:cubicBezTo>
                          <a:pt x="126595" y="43083"/>
                          <a:pt x="160598" y="29995"/>
                          <a:pt x="195335" y="20333"/>
                        </a:cubicBezTo>
                        <a:cubicBezTo>
                          <a:pt x="229460" y="10853"/>
                          <a:pt x="264687" y="4615"/>
                          <a:pt x="299974" y="1802"/>
                        </a:cubicBezTo>
                        <a:cubicBezTo>
                          <a:pt x="334956" y="-1011"/>
                          <a:pt x="370366" y="-522"/>
                          <a:pt x="405164" y="3209"/>
                        </a:cubicBezTo>
                        <a:cubicBezTo>
                          <a:pt x="439962" y="7000"/>
                          <a:pt x="474516" y="14095"/>
                          <a:pt x="507785" y="24308"/>
                        </a:cubicBezTo>
                        <a:cubicBezTo>
                          <a:pt x="541360" y="34643"/>
                          <a:pt x="574018" y="48220"/>
                          <a:pt x="604719" y="64671"/>
                        </a:cubicBezTo>
                        <a:cubicBezTo>
                          <a:pt x="636031" y="81489"/>
                          <a:pt x="665692" y="101427"/>
                          <a:pt x="692907" y="124055"/>
                        </a:cubicBezTo>
                        <a:cubicBezTo>
                          <a:pt x="720856" y="147233"/>
                          <a:pt x="746542" y="173469"/>
                          <a:pt x="769231" y="202030"/>
                        </a:cubicBezTo>
                        <a:lnTo>
                          <a:pt x="769231" y="2021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5" name="Graphique 1074">
                    <a:extLst>
                      <a:ext uri="{FF2B5EF4-FFF2-40B4-BE49-F238E27FC236}">
                        <a16:creationId xmlns:a16="http://schemas.microsoft.com/office/drawing/2014/main" id="{E0CC90F4-A4B2-4F0B-8C45-E7DD54B9BCEA}"/>
                      </a:ext>
                    </a:extLst>
                  </p:cNvPr>
                  <p:cNvSpPr/>
                  <p:nvPr/>
                </p:nvSpPr>
                <p:spPr>
                  <a:xfrm>
                    <a:off x="5829233" y="1865689"/>
                    <a:ext cx="701163" cy="147589"/>
                  </a:xfrm>
                  <a:custGeom>
                    <a:avLst/>
                    <a:gdLst>
                      <a:gd name="connsiteX0" fmla="*/ 122 w 701163"/>
                      <a:gd name="connsiteY0" fmla="*/ 147589 h 147589"/>
                      <a:gd name="connsiteX1" fmla="*/ 0 w 701163"/>
                      <a:gd name="connsiteY1" fmla="*/ 147467 h 147589"/>
                      <a:gd name="connsiteX2" fmla="*/ 92958 w 701163"/>
                      <a:gd name="connsiteY2" fmla="*/ 85760 h 147589"/>
                      <a:gd name="connsiteX3" fmla="*/ 190014 w 701163"/>
                      <a:gd name="connsiteY3" fmla="*/ 40565 h 147589"/>
                      <a:gd name="connsiteX4" fmla="*/ 288355 w 701163"/>
                      <a:gd name="connsiteY4" fmla="*/ 12066 h 147589"/>
                      <a:gd name="connsiteX5" fmla="*/ 385227 w 701163"/>
                      <a:gd name="connsiteY5" fmla="*/ 324 h 147589"/>
                      <a:gd name="connsiteX6" fmla="*/ 477757 w 701163"/>
                      <a:gd name="connsiteY6" fmla="*/ 5400 h 147589"/>
                      <a:gd name="connsiteX7" fmla="*/ 563132 w 701163"/>
                      <a:gd name="connsiteY7" fmla="*/ 27416 h 147589"/>
                      <a:gd name="connsiteX8" fmla="*/ 638539 w 701163"/>
                      <a:gd name="connsiteY8" fmla="*/ 66495 h 147589"/>
                      <a:gd name="connsiteX9" fmla="*/ 701163 w 701163"/>
                      <a:gd name="connsiteY9" fmla="*/ 122698 h 147589"/>
                      <a:gd name="connsiteX10" fmla="*/ 701041 w 701163"/>
                      <a:gd name="connsiteY10" fmla="*/ 122821 h 147589"/>
                      <a:gd name="connsiteX11" fmla="*/ 404553 w 701163"/>
                      <a:gd name="connsiteY11" fmla="*/ 140 h 147589"/>
                      <a:gd name="connsiteX12" fmla="*/ 385288 w 701163"/>
                      <a:gd name="connsiteY12" fmla="*/ 507 h 147589"/>
                      <a:gd name="connsiteX13" fmla="*/ 122 w 701163"/>
                      <a:gd name="connsiteY13" fmla="*/ 147589 h 1475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01163" h="147589">
                        <a:moveTo>
                          <a:pt x="122" y="147589"/>
                        </a:moveTo>
                        <a:lnTo>
                          <a:pt x="0" y="147467"/>
                        </a:lnTo>
                        <a:cubicBezTo>
                          <a:pt x="29478" y="124533"/>
                          <a:pt x="60729" y="103801"/>
                          <a:pt x="92958" y="85760"/>
                        </a:cubicBezTo>
                        <a:cubicBezTo>
                          <a:pt x="124332" y="68208"/>
                          <a:pt x="156990" y="52980"/>
                          <a:pt x="190014" y="40565"/>
                        </a:cubicBezTo>
                        <a:cubicBezTo>
                          <a:pt x="222427" y="28395"/>
                          <a:pt x="255513" y="18793"/>
                          <a:pt x="288355" y="12066"/>
                        </a:cubicBezTo>
                        <a:cubicBezTo>
                          <a:pt x="320890" y="5400"/>
                          <a:pt x="353487" y="1424"/>
                          <a:pt x="385227" y="324"/>
                        </a:cubicBezTo>
                        <a:cubicBezTo>
                          <a:pt x="416967" y="-777"/>
                          <a:pt x="448096" y="935"/>
                          <a:pt x="477757" y="5400"/>
                        </a:cubicBezTo>
                        <a:cubicBezTo>
                          <a:pt x="507724" y="9925"/>
                          <a:pt x="536407" y="17325"/>
                          <a:pt x="563132" y="27416"/>
                        </a:cubicBezTo>
                        <a:cubicBezTo>
                          <a:pt x="590347" y="37690"/>
                          <a:pt x="615666" y="50839"/>
                          <a:pt x="638539" y="66495"/>
                        </a:cubicBezTo>
                        <a:cubicBezTo>
                          <a:pt x="661962" y="82579"/>
                          <a:pt x="683061" y="101477"/>
                          <a:pt x="701163" y="122698"/>
                        </a:cubicBezTo>
                        <a:lnTo>
                          <a:pt x="701041" y="122821"/>
                        </a:lnTo>
                        <a:cubicBezTo>
                          <a:pt x="633279" y="43317"/>
                          <a:pt x="528518" y="140"/>
                          <a:pt x="404553" y="140"/>
                        </a:cubicBezTo>
                        <a:cubicBezTo>
                          <a:pt x="398192" y="140"/>
                          <a:pt x="391771" y="262"/>
                          <a:pt x="385288" y="507"/>
                        </a:cubicBezTo>
                        <a:cubicBezTo>
                          <a:pt x="252822" y="5155"/>
                          <a:pt x="116076" y="57383"/>
                          <a:pt x="122" y="14758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5" name="Graphique 1074">
                  <a:extLst>
                    <a:ext uri="{FF2B5EF4-FFF2-40B4-BE49-F238E27FC236}">
                      <a16:creationId xmlns:a16="http://schemas.microsoft.com/office/drawing/2014/main" id="{DD6867BD-17DC-4883-8E7A-4807E21403DA}"/>
                    </a:ext>
                  </a:extLst>
                </p:cNvPr>
                <p:cNvGrpSpPr/>
                <p:nvPr/>
              </p:nvGrpSpPr>
              <p:grpSpPr>
                <a:xfrm>
                  <a:off x="5971117" y="1968369"/>
                  <a:ext cx="661412" cy="776834"/>
                  <a:chOff x="5971117" y="1968369"/>
                  <a:chExt cx="661412" cy="776834"/>
                </a:xfrm>
                <a:noFill/>
              </p:grpSpPr>
              <p:sp>
                <p:nvSpPr>
                  <p:cNvPr id="86" name="Graphique 1074">
                    <a:extLst>
                      <a:ext uri="{FF2B5EF4-FFF2-40B4-BE49-F238E27FC236}">
                        <a16:creationId xmlns:a16="http://schemas.microsoft.com/office/drawing/2014/main" id="{17A6C4D5-B427-4D7C-83DF-F63347876FE8}"/>
                      </a:ext>
                    </a:extLst>
                  </p:cNvPr>
                  <p:cNvSpPr/>
                  <p:nvPr/>
                </p:nvSpPr>
                <p:spPr>
                  <a:xfrm>
                    <a:off x="5971117" y="1968369"/>
                    <a:ext cx="661412" cy="776834"/>
                  </a:xfrm>
                  <a:custGeom>
                    <a:avLst/>
                    <a:gdLst>
                      <a:gd name="connsiteX0" fmla="*/ 439962 w 661412"/>
                      <a:gd name="connsiteY0" fmla="*/ 776835 h 776834"/>
                      <a:gd name="connsiteX1" fmla="*/ 439962 w 661412"/>
                      <a:gd name="connsiteY1" fmla="*/ 776835 h 776834"/>
                      <a:gd name="connsiteX2" fmla="*/ 61 w 661412"/>
                      <a:gd name="connsiteY2" fmla="*/ 240306 h 776834"/>
                      <a:gd name="connsiteX3" fmla="*/ 0 w 661412"/>
                      <a:gd name="connsiteY3" fmla="*/ 240245 h 776834"/>
                      <a:gd name="connsiteX4" fmla="*/ 61 w 661412"/>
                      <a:gd name="connsiteY4" fmla="*/ 240183 h 776834"/>
                      <a:gd name="connsiteX5" fmla="*/ 178884 w 661412"/>
                      <a:gd name="connsiteY5" fmla="*/ 117931 h 776834"/>
                      <a:gd name="connsiteX6" fmla="*/ 343640 w 661412"/>
                      <a:gd name="connsiteY6" fmla="*/ 35797 h 776834"/>
                      <a:gd name="connsiteX7" fmla="*/ 415133 w 661412"/>
                      <a:gd name="connsiteY7" fmla="*/ 11946 h 776834"/>
                      <a:gd name="connsiteX8" fmla="*/ 476351 w 661412"/>
                      <a:gd name="connsiteY8" fmla="*/ 754 h 776834"/>
                      <a:gd name="connsiteX9" fmla="*/ 525093 w 661412"/>
                      <a:gd name="connsiteY9" fmla="*/ 3140 h 776834"/>
                      <a:gd name="connsiteX10" fmla="*/ 559096 w 661412"/>
                      <a:gd name="connsiteY10" fmla="*/ 20019 h 776834"/>
                      <a:gd name="connsiteX11" fmla="*/ 559096 w 661412"/>
                      <a:gd name="connsiteY11" fmla="*/ 20019 h 776834"/>
                      <a:gd name="connsiteX12" fmla="*/ 613770 w 661412"/>
                      <a:gd name="connsiteY12" fmla="*/ 111326 h 776834"/>
                      <a:gd name="connsiteX13" fmla="*/ 647590 w 661412"/>
                      <a:gd name="connsiteY13" fmla="*/ 209666 h 776834"/>
                      <a:gd name="connsiteX14" fmla="*/ 661106 w 661412"/>
                      <a:gd name="connsiteY14" fmla="*/ 311982 h 776834"/>
                      <a:gd name="connsiteX15" fmla="*/ 654745 w 661412"/>
                      <a:gd name="connsiteY15" fmla="*/ 415214 h 776834"/>
                      <a:gd name="connsiteX16" fmla="*/ 628937 w 661412"/>
                      <a:gd name="connsiteY16" fmla="*/ 516368 h 776834"/>
                      <a:gd name="connsiteX17" fmla="*/ 584231 w 661412"/>
                      <a:gd name="connsiteY17" fmla="*/ 612384 h 776834"/>
                      <a:gd name="connsiteX18" fmla="*/ 521056 w 661412"/>
                      <a:gd name="connsiteY18" fmla="*/ 700205 h 776834"/>
                      <a:gd name="connsiteX19" fmla="*/ 439962 w 661412"/>
                      <a:gd name="connsiteY19" fmla="*/ 776835 h 776834"/>
                      <a:gd name="connsiteX20" fmla="*/ 439962 w 661412"/>
                      <a:gd name="connsiteY20" fmla="*/ 776835 h 776834"/>
                      <a:gd name="connsiteX21" fmla="*/ 245 w 661412"/>
                      <a:gd name="connsiteY21" fmla="*/ 240245 h 776834"/>
                      <a:gd name="connsiteX22" fmla="*/ 439962 w 661412"/>
                      <a:gd name="connsiteY22" fmla="*/ 776590 h 776834"/>
                      <a:gd name="connsiteX23" fmla="*/ 559035 w 661412"/>
                      <a:gd name="connsiteY23" fmla="*/ 20080 h 776834"/>
                      <a:gd name="connsiteX24" fmla="*/ 476412 w 661412"/>
                      <a:gd name="connsiteY24" fmla="*/ 877 h 776834"/>
                      <a:gd name="connsiteX25" fmla="*/ 343702 w 661412"/>
                      <a:gd name="connsiteY25" fmla="*/ 35858 h 776834"/>
                      <a:gd name="connsiteX26" fmla="*/ 245 w 661412"/>
                      <a:gd name="connsiteY26" fmla="*/ 240245 h 7768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12" h="776834">
                        <a:moveTo>
                          <a:pt x="439962" y="776835"/>
                        </a:moveTo>
                        <a:lnTo>
                          <a:pt x="439962" y="776835"/>
                        </a:lnTo>
                        <a:cubicBezTo>
                          <a:pt x="371100" y="711947"/>
                          <a:pt x="173808" y="471295"/>
                          <a:pt x="61" y="240306"/>
                        </a:cubicBezTo>
                        <a:lnTo>
                          <a:pt x="0" y="240245"/>
                        </a:lnTo>
                        <a:lnTo>
                          <a:pt x="61" y="240183"/>
                        </a:lnTo>
                        <a:cubicBezTo>
                          <a:pt x="58649" y="194560"/>
                          <a:pt x="118828" y="153463"/>
                          <a:pt x="178884" y="117931"/>
                        </a:cubicBezTo>
                        <a:cubicBezTo>
                          <a:pt x="236860" y="83622"/>
                          <a:pt x="292330" y="55979"/>
                          <a:pt x="343640" y="35797"/>
                        </a:cubicBezTo>
                        <a:cubicBezTo>
                          <a:pt x="368959" y="25829"/>
                          <a:pt x="392994" y="17817"/>
                          <a:pt x="415133" y="11946"/>
                        </a:cubicBezTo>
                        <a:cubicBezTo>
                          <a:pt x="437516" y="6014"/>
                          <a:pt x="458065" y="2283"/>
                          <a:pt x="476351" y="754"/>
                        </a:cubicBezTo>
                        <a:cubicBezTo>
                          <a:pt x="494942" y="-775"/>
                          <a:pt x="511394" y="21"/>
                          <a:pt x="525093" y="3140"/>
                        </a:cubicBezTo>
                        <a:cubicBezTo>
                          <a:pt x="539159" y="6320"/>
                          <a:pt x="550595" y="12007"/>
                          <a:pt x="559096" y="20019"/>
                        </a:cubicBezTo>
                        <a:lnTo>
                          <a:pt x="559096" y="20019"/>
                        </a:lnTo>
                        <a:cubicBezTo>
                          <a:pt x="580501" y="48457"/>
                          <a:pt x="598848" y="79157"/>
                          <a:pt x="613770" y="111326"/>
                        </a:cubicBezTo>
                        <a:cubicBezTo>
                          <a:pt x="628325" y="142638"/>
                          <a:pt x="639701" y="175724"/>
                          <a:pt x="647590" y="209666"/>
                        </a:cubicBezTo>
                        <a:cubicBezTo>
                          <a:pt x="655357" y="242936"/>
                          <a:pt x="659944" y="277367"/>
                          <a:pt x="661106" y="311982"/>
                        </a:cubicBezTo>
                        <a:cubicBezTo>
                          <a:pt x="662268" y="346229"/>
                          <a:pt x="660127" y="380967"/>
                          <a:pt x="654745" y="415214"/>
                        </a:cubicBezTo>
                        <a:cubicBezTo>
                          <a:pt x="649363" y="449462"/>
                          <a:pt x="640679" y="483465"/>
                          <a:pt x="628937" y="516368"/>
                        </a:cubicBezTo>
                        <a:cubicBezTo>
                          <a:pt x="617073" y="549576"/>
                          <a:pt x="602089" y="581867"/>
                          <a:pt x="584231" y="612384"/>
                        </a:cubicBezTo>
                        <a:cubicBezTo>
                          <a:pt x="566068" y="643452"/>
                          <a:pt x="544846" y="672991"/>
                          <a:pt x="521056" y="700205"/>
                        </a:cubicBezTo>
                        <a:cubicBezTo>
                          <a:pt x="496777" y="728093"/>
                          <a:pt x="469501" y="753840"/>
                          <a:pt x="439962" y="776835"/>
                        </a:cubicBezTo>
                        <a:lnTo>
                          <a:pt x="439962" y="776835"/>
                        </a:lnTo>
                        <a:close/>
                        <a:moveTo>
                          <a:pt x="245" y="240245"/>
                        </a:moveTo>
                        <a:cubicBezTo>
                          <a:pt x="173930" y="471173"/>
                          <a:pt x="371161" y="711703"/>
                          <a:pt x="439962" y="776590"/>
                        </a:cubicBezTo>
                        <a:cubicBezTo>
                          <a:pt x="679330" y="590368"/>
                          <a:pt x="732720" y="251008"/>
                          <a:pt x="559035" y="20080"/>
                        </a:cubicBezTo>
                        <a:cubicBezTo>
                          <a:pt x="542217" y="4240"/>
                          <a:pt x="514390" y="-2242"/>
                          <a:pt x="476412" y="877"/>
                        </a:cubicBezTo>
                        <a:cubicBezTo>
                          <a:pt x="439718" y="3873"/>
                          <a:pt x="395073" y="15677"/>
                          <a:pt x="343702" y="35858"/>
                        </a:cubicBezTo>
                        <a:cubicBezTo>
                          <a:pt x="238206" y="77506"/>
                          <a:pt x="116198" y="150038"/>
                          <a:pt x="245" y="240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7" name="Graphique 1074">
                    <a:extLst>
                      <a:ext uri="{FF2B5EF4-FFF2-40B4-BE49-F238E27FC236}">
                        <a16:creationId xmlns:a16="http://schemas.microsoft.com/office/drawing/2014/main" id="{C9D131E6-00F6-43F2-9089-CC6CC881698C}"/>
                      </a:ext>
                    </a:extLst>
                  </p:cNvPr>
                  <p:cNvSpPr/>
                  <p:nvPr/>
                </p:nvSpPr>
                <p:spPr>
                  <a:xfrm>
                    <a:off x="6407899" y="1975117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8" name="Graphique 1074">
                    <a:extLst>
                      <a:ext uri="{FF2B5EF4-FFF2-40B4-BE49-F238E27FC236}">
                        <a16:creationId xmlns:a16="http://schemas.microsoft.com/office/drawing/2014/main" id="{128063F5-8AE4-4489-9F98-5C6841AE7DD9}"/>
                      </a:ext>
                    </a:extLst>
                  </p:cNvPr>
                  <p:cNvSpPr/>
                  <p:nvPr/>
                </p:nvSpPr>
                <p:spPr>
                  <a:xfrm>
                    <a:off x="6207427" y="205407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427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9" name="Graphique 1074">
                    <a:extLst>
                      <a:ext uri="{FF2B5EF4-FFF2-40B4-BE49-F238E27FC236}">
                        <a16:creationId xmlns:a16="http://schemas.microsoft.com/office/drawing/2014/main" id="{A683459C-25CC-47AD-85C7-247EEAF71420}"/>
                      </a:ext>
                    </a:extLst>
                  </p:cNvPr>
                  <p:cNvSpPr/>
                  <p:nvPr/>
                </p:nvSpPr>
                <p:spPr>
                  <a:xfrm>
                    <a:off x="6147249" y="1988388"/>
                    <a:ext cx="386017" cy="447729"/>
                  </a:xfrm>
                  <a:custGeom>
                    <a:avLst/>
                    <a:gdLst>
                      <a:gd name="connsiteX0" fmla="*/ 122 w 386017"/>
                      <a:gd name="connsiteY0" fmla="*/ 447729 h 447729"/>
                      <a:gd name="connsiteX1" fmla="*/ 0 w 386017"/>
                      <a:gd name="connsiteY1" fmla="*/ 447607 h 447729"/>
                      <a:gd name="connsiteX2" fmla="*/ 291963 w 386017"/>
                      <a:gd name="connsiteY2" fmla="*/ 176621 h 447729"/>
                      <a:gd name="connsiteX3" fmla="*/ 368715 w 386017"/>
                      <a:gd name="connsiteY3" fmla="*/ 69352 h 447729"/>
                      <a:gd name="connsiteX4" fmla="*/ 384371 w 386017"/>
                      <a:gd name="connsiteY4" fmla="*/ 29050 h 447729"/>
                      <a:gd name="connsiteX5" fmla="*/ 382842 w 386017"/>
                      <a:gd name="connsiteY5" fmla="*/ 61 h 447729"/>
                      <a:gd name="connsiteX6" fmla="*/ 382964 w 386017"/>
                      <a:gd name="connsiteY6" fmla="*/ 0 h 447729"/>
                      <a:gd name="connsiteX7" fmla="*/ 384493 w 386017"/>
                      <a:gd name="connsiteY7" fmla="*/ 29050 h 447729"/>
                      <a:gd name="connsiteX8" fmla="*/ 368837 w 386017"/>
                      <a:gd name="connsiteY8" fmla="*/ 69352 h 447729"/>
                      <a:gd name="connsiteX9" fmla="*/ 292085 w 386017"/>
                      <a:gd name="connsiteY9" fmla="*/ 176682 h 447729"/>
                      <a:gd name="connsiteX10" fmla="*/ 165062 w 386017"/>
                      <a:gd name="connsiteY10" fmla="*/ 307619 h 447729"/>
                      <a:gd name="connsiteX11" fmla="*/ 122 w 386017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17" h="447729">
                        <a:moveTo>
                          <a:pt x="122" y="447729"/>
                        </a:moveTo>
                        <a:lnTo>
                          <a:pt x="0" y="447607"/>
                        </a:lnTo>
                        <a:cubicBezTo>
                          <a:pt x="115953" y="357401"/>
                          <a:pt x="219675" y="261140"/>
                          <a:pt x="291963" y="176621"/>
                        </a:cubicBezTo>
                        <a:cubicBezTo>
                          <a:pt x="327128" y="135524"/>
                          <a:pt x="352936" y="99441"/>
                          <a:pt x="368715" y="69352"/>
                        </a:cubicBezTo>
                        <a:cubicBezTo>
                          <a:pt x="376726" y="54124"/>
                          <a:pt x="381986" y="40547"/>
                          <a:pt x="384371" y="29050"/>
                        </a:cubicBezTo>
                        <a:cubicBezTo>
                          <a:pt x="386817" y="17246"/>
                          <a:pt x="386328" y="7522"/>
                          <a:pt x="382842" y="61"/>
                        </a:cubicBezTo>
                        <a:lnTo>
                          <a:pt x="382964" y="0"/>
                        </a:lnTo>
                        <a:cubicBezTo>
                          <a:pt x="386450" y="7461"/>
                          <a:pt x="386939" y="17246"/>
                          <a:pt x="384493" y="29050"/>
                        </a:cubicBezTo>
                        <a:cubicBezTo>
                          <a:pt x="382108" y="40547"/>
                          <a:pt x="376787" y="54124"/>
                          <a:pt x="368837" y="69352"/>
                        </a:cubicBezTo>
                        <a:cubicBezTo>
                          <a:pt x="353059" y="99441"/>
                          <a:pt x="327250" y="135585"/>
                          <a:pt x="292085" y="176682"/>
                        </a:cubicBezTo>
                        <a:cubicBezTo>
                          <a:pt x="256920" y="217780"/>
                          <a:pt x="214171" y="261812"/>
                          <a:pt x="165062" y="307619"/>
                        </a:cubicBezTo>
                        <a:cubicBezTo>
                          <a:pt x="114241" y="355016"/>
                          <a:pt x="58772" y="402167"/>
                          <a:pt x="122" y="447729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90" name="Graphique 1074">
                    <a:extLst>
                      <a:ext uri="{FF2B5EF4-FFF2-40B4-BE49-F238E27FC236}">
                        <a16:creationId xmlns:a16="http://schemas.microsoft.com/office/drawing/2014/main" id="{29B6B5F6-2A2F-4D08-A0C3-8789FFF4A010}"/>
                      </a:ext>
                    </a:extLst>
                  </p:cNvPr>
                  <p:cNvSpPr/>
                  <p:nvPr/>
                </p:nvSpPr>
                <p:spPr>
                  <a:xfrm>
                    <a:off x="6305034" y="1988388"/>
                    <a:ext cx="273028" cy="640189"/>
                  </a:xfrm>
                  <a:custGeom>
                    <a:avLst/>
                    <a:gdLst>
                      <a:gd name="connsiteX0" fmla="*/ 122 w 273028"/>
                      <a:gd name="connsiteY0" fmla="*/ 640190 h 640189"/>
                      <a:gd name="connsiteX1" fmla="*/ 0 w 273028"/>
                      <a:gd name="connsiteY1" fmla="*/ 640068 h 640189"/>
                      <a:gd name="connsiteX2" fmla="*/ 245728 w 273028"/>
                      <a:gd name="connsiteY2" fmla="*/ 312695 h 640189"/>
                      <a:gd name="connsiteX3" fmla="*/ 225057 w 273028"/>
                      <a:gd name="connsiteY3" fmla="*/ 61 h 640189"/>
                      <a:gd name="connsiteX4" fmla="*/ 225179 w 273028"/>
                      <a:gd name="connsiteY4" fmla="*/ 0 h 640189"/>
                      <a:gd name="connsiteX5" fmla="*/ 258510 w 273028"/>
                      <a:gd name="connsiteY5" fmla="*/ 67823 h 640189"/>
                      <a:gd name="connsiteX6" fmla="*/ 272454 w 273028"/>
                      <a:gd name="connsiteY6" fmla="*/ 144269 h 640189"/>
                      <a:gd name="connsiteX7" fmla="*/ 267928 w 273028"/>
                      <a:gd name="connsiteY7" fmla="*/ 226770 h 640189"/>
                      <a:gd name="connsiteX8" fmla="*/ 245851 w 273028"/>
                      <a:gd name="connsiteY8" fmla="*/ 312756 h 640189"/>
                      <a:gd name="connsiteX9" fmla="*/ 207138 w 273028"/>
                      <a:gd name="connsiteY9" fmla="*/ 399660 h 640189"/>
                      <a:gd name="connsiteX10" fmla="*/ 152647 w 273028"/>
                      <a:gd name="connsiteY10" fmla="*/ 484913 h 640189"/>
                      <a:gd name="connsiteX11" fmla="*/ 83296 w 273028"/>
                      <a:gd name="connsiteY11" fmla="*/ 565946 h 640189"/>
                      <a:gd name="connsiteX12" fmla="*/ 122 w 273028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028" h="640189">
                        <a:moveTo>
                          <a:pt x="122" y="640190"/>
                        </a:moveTo>
                        <a:lnTo>
                          <a:pt x="0" y="640068"/>
                        </a:lnTo>
                        <a:cubicBezTo>
                          <a:pt x="115953" y="549861"/>
                          <a:pt x="203224" y="433602"/>
                          <a:pt x="245728" y="312695"/>
                        </a:cubicBezTo>
                        <a:cubicBezTo>
                          <a:pt x="288232" y="191849"/>
                          <a:pt x="280893" y="80788"/>
                          <a:pt x="225057" y="61"/>
                        </a:cubicBezTo>
                        <a:lnTo>
                          <a:pt x="225179" y="0"/>
                        </a:lnTo>
                        <a:cubicBezTo>
                          <a:pt x="239368" y="20549"/>
                          <a:pt x="250560" y="43360"/>
                          <a:pt x="258510" y="67823"/>
                        </a:cubicBezTo>
                        <a:cubicBezTo>
                          <a:pt x="266216" y="91674"/>
                          <a:pt x="270925" y="117421"/>
                          <a:pt x="272454" y="144269"/>
                        </a:cubicBezTo>
                        <a:cubicBezTo>
                          <a:pt x="273983" y="170628"/>
                          <a:pt x="272454" y="198393"/>
                          <a:pt x="267928" y="226770"/>
                        </a:cubicBezTo>
                        <a:cubicBezTo>
                          <a:pt x="263464" y="254841"/>
                          <a:pt x="256064" y="283829"/>
                          <a:pt x="245851" y="312756"/>
                        </a:cubicBezTo>
                        <a:cubicBezTo>
                          <a:pt x="235637" y="341745"/>
                          <a:pt x="222611" y="370977"/>
                          <a:pt x="207138" y="399660"/>
                        </a:cubicBezTo>
                        <a:cubicBezTo>
                          <a:pt x="191482" y="428648"/>
                          <a:pt x="173135" y="457331"/>
                          <a:pt x="152647" y="484913"/>
                        </a:cubicBezTo>
                        <a:cubicBezTo>
                          <a:pt x="131793" y="513045"/>
                          <a:pt x="108431" y="540260"/>
                          <a:pt x="83296" y="565946"/>
                        </a:cubicBezTo>
                        <a:cubicBezTo>
                          <a:pt x="57610" y="592304"/>
                          <a:pt x="29600" y="617317"/>
                          <a:pt x="122" y="64019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6" name="Graphique 1074">
                  <a:extLst>
                    <a:ext uri="{FF2B5EF4-FFF2-40B4-BE49-F238E27FC236}">
                      <a16:creationId xmlns:a16="http://schemas.microsoft.com/office/drawing/2014/main" id="{3AD10815-2F39-47A2-9CE6-45F8A0E0AD9F}"/>
                    </a:ext>
                  </a:extLst>
                </p:cNvPr>
                <p:cNvGrpSpPr/>
                <p:nvPr/>
              </p:nvGrpSpPr>
              <p:grpSpPr>
                <a:xfrm>
                  <a:off x="6220576" y="1988388"/>
                  <a:ext cx="423978" cy="773083"/>
                  <a:chOff x="6220576" y="1988388"/>
                  <a:chExt cx="423978" cy="773083"/>
                </a:xfrm>
                <a:noFill/>
              </p:grpSpPr>
              <p:sp>
                <p:nvSpPr>
                  <p:cNvPr id="81" name="Graphique 1074">
                    <a:extLst>
                      <a:ext uri="{FF2B5EF4-FFF2-40B4-BE49-F238E27FC236}">
                        <a16:creationId xmlns:a16="http://schemas.microsoft.com/office/drawing/2014/main" id="{9623BEF6-7AF3-4FB5-B7EA-83AD4E9134E1}"/>
                      </a:ext>
                    </a:extLst>
                  </p:cNvPr>
                  <p:cNvSpPr/>
                  <p:nvPr/>
                </p:nvSpPr>
                <p:spPr>
                  <a:xfrm>
                    <a:off x="6220576" y="1988388"/>
                    <a:ext cx="411892" cy="773083"/>
                  </a:xfrm>
                  <a:custGeom>
                    <a:avLst/>
                    <a:gdLst>
                      <a:gd name="connsiteX0" fmla="*/ 212642 w 411892"/>
                      <a:gd name="connsiteY0" fmla="*/ 773084 h 773083"/>
                      <a:gd name="connsiteX1" fmla="*/ 190442 w 411892"/>
                      <a:gd name="connsiteY1" fmla="*/ 756755 h 773083"/>
                      <a:gd name="connsiteX2" fmla="*/ 190381 w 411892"/>
                      <a:gd name="connsiteY2" fmla="*/ 756694 h 773083"/>
                      <a:gd name="connsiteX3" fmla="*/ 190442 w 411892"/>
                      <a:gd name="connsiteY3" fmla="*/ 756633 h 773083"/>
                      <a:gd name="connsiteX4" fmla="*/ 203652 w 411892"/>
                      <a:gd name="connsiteY4" fmla="*/ 746052 h 773083"/>
                      <a:gd name="connsiteX5" fmla="*/ 162555 w 411892"/>
                      <a:gd name="connsiteY5" fmla="*/ 680859 h 773083"/>
                      <a:gd name="connsiteX6" fmla="*/ 61 w 411892"/>
                      <a:gd name="connsiteY6" fmla="*/ 455496 h 773083"/>
                      <a:gd name="connsiteX7" fmla="*/ 0 w 411892"/>
                      <a:gd name="connsiteY7" fmla="*/ 455435 h 773083"/>
                      <a:gd name="connsiteX8" fmla="*/ 61 w 411892"/>
                      <a:gd name="connsiteY8" fmla="*/ 455374 h 773083"/>
                      <a:gd name="connsiteX9" fmla="*/ 234965 w 411892"/>
                      <a:gd name="connsiteY9" fmla="*/ 230011 h 773083"/>
                      <a:gd name="connsiteX10" fmla="*/ 301503 w 411892"/>
                      <a:gd name="connsiteY10" fmla="*/ 130509 h 773083"/>
                      <a:gd name="connsiteX11" fmla="*/ 327006 w 411892"/>
                      <a:gd name="connsiteY11" fmla="*/ 50332 h 773083"/>
                      <a:gd name="connsiteX12" fmla="*/ 321257 w 411892"/>
                      <a:gd name="connsiteY12" fmla="*/ 16451 h 773083"/>
                      <a:gd name="connsiteX13" fmla="*/ 309454 w 411892"/>
                      <a:gd name="connsiteY13" fmla="*/ 122 h 773083"/>
                      <a:gd name="connsiteX14" fmla="*/ 309576 w 411892"/>
                      <a:gd name="connsiteY14" fmla="*/ 0 h 773083"/>
                      <a:gd name="connsiteX15" fmla="*/ 321379 w 411892"/>
                      <a:gd name="connsiteY15" fmla="*/ 16390 h 773083"/>
                      <a:gd name="connsiteX16" fmla="*/ 364250 w 411892"/>
                      <a:gd name="connsiteY16" fmla="*/ 91307 h 773083"/>
                      <a:gd name="connsiteX17" fmla="*/ 398070 w 411892"/>
                      <a:gd name="connsiteY17" fmla="*/ 189647 h 773083"/>
                      <a:gd name="connsiteX18" fmla="*/ 411586 w 411892"/>
                      <a:gd name="connsiteY18" fmla="*/ 291963 h 773083"/>
                      <a:gd name="connsiteX19" fmla="*/ 405225 w 411892"/>
                      <a:gd name="connsiteY19" fmla="*/ 395196 h 773083"/>
                      <a:gd name="connsiteX20" fmla="*/ 379417 w 411892"/>
                      <a:gd name="connsiteY20" fmla="*/ 496349 h 773083"/>
                      <a:gd name="connsiteX21" fmla="*/ 334711 w 411892"/>
                      <a:gd name="connsiteY21" fmla="*/ 592365 h 773083"/>
                      <a:gd name="connsiteX22" fmla="*/ 271536 w 411892"/>
                      <a:gd name="connsiteY22" fmla="*/ 680187 h 773083"/>
                      <a:gd name="connsiteX23" fmla="*/ 203775 w 411892"/>
                      <a:gd name="connsiteY23" fmla="*/ 746052 h 773083"/>
                      <a:gd name="connsiteX24" fmla="*/ 213682 w 411892"/>
                      <a:gd name="connsiteY24" fmla="*/ 772656 h 773083"/>
                      <a:gd name="connsiteX25" fmla="*/ 212642 w 411892"/>
                      <a:gd name="connsiteY25" fmla="*/ 773084 h 773083"/>
                      <a:gd name="connsiteX26" fmla="*/ 190687 w 411892"/>
                      <a:gd name="connsiteY26" fmla="*/ 756694 h 773083"/>
                      <a:gd name="connsiteX27" fmla="*/ 212642 w 411892"/>
                      <a:gd name="connsiteY27" fmla="*/ 772900 h 773083"/>
                      <a:gd name="connsiteX28" fmla="*/ 213804 w 411892"/>
                      <a:gd name="connsiteY28" fmla="*/ 772533 h 773083"/>
                      <a:gd name="connsiteX29" fmla="*/ 203836 w 411892"/>
                      <a:gd name="connsiteY29" fmla="*/ 746175 h 773083"/>
                      <a:gd name="connsiteX30" fmla="*/ 190687 w 411892"/>
                      <a:gd name="connsiteY30" fmla="*/ 756694 h 773083"/>
                      <a:gd name="connsiteX31" fmla="*/ 306 w 411892"/>
                      <a:gd name="connsiteY31" fmla="*/ 455374 h 773083"/>
                      <a:gd name="connsiteX32" fmla="*/ 203836 w 411892"/>
                      <a:gd name="connsiteY32" fmla="*/ 745869 h 773083"/>
                      <a:gd name="connsiteX33" fmla="*/ 321869 w 411892"/>
                      <a:gd name="connsiteY33" fmla="*/ 17185 h 773083"/>
                      <a:gd name="connsiteX34" fmla="*/ 327312 w 411892"/>
                      <a:gd name="connsiteY34" fmla="*/ 50332 h 773083"/>
                      <a:gd name="connsiteX35" fmla="*/ 301809 w 411892"/>
                      <a:gd name="connsiteY35" fmla="*/ 130570 h 773083"/>
                      <a:gd name="connsiteX36" fmla="*/ 235209 w 411892"/>
                      <a:gd name="connsiteY36" fmla="*/ 230072 h 773083"/>
                      <a:gd name="connsiteX37" fmla="*/ 132955 w 411892"/>
                      <a:gd name="connsiteY37" fmla="*/ 340949 h 773083"/>
                      <a:gd name="connsiteX38" fmla="*/ 306 w 411892"/>
                      <a:gd name="connsiteY38" fmla="*/ 455374 h 773083"/>
                      <a:gd name="connsiteX39" fmla="*/ 310310 w 411892"/>
                      <a:gd name="connsiteY39" fmla="*/ 795 h 773083"/>
                      <a:gd name="connsiteX40" fmla="*/ 321012 w 411892"/>
                      <a:gd name="connsiteY40" fmla="*/ 15595 h 773083"/>
                      <a:gd name="connsiteX41" fmla="*/ 310310 w 411892"/>
                      <a:gd name="connsiteY41" fmla="*/ 795 h 7730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411892" h="773083">
                        <a:moveTo>
                          <a:pt x="212642" y="773084"/>
                        </a:moveTo>
                        <a:cubicBezTo>
                          <a:pt x="209401" y="773084"/>
                          <a:pt x="202001" y="767641"/>
                          <a:pt x="190442" y="756755"/>
                        </a:cubicBezTo>
                        <a:lnTo>
                          <a:pt x="190381" y="756694"/>
                        </a:lnTo>
                        <a:lnTo>
                          <a:pt x="190442" y="756633"/>
                        </a:lnTo>
                        <a:cubicBezTo>
                          <a:pt x="194907" y="753147"/>
                          <a:pt x="199310" y="749600"/>
                          <a:pt x="203652" y="746052"/>
                        </a:cubicBezTo>
                        <a:cubicBezTo>
                          <a:pt x="194968" y="730519"/>
                          <a:pt x="181147" y="708502"/>
                          <a:pt x="162555" y="680859"/>
                        </a:cubicBezTo>
                        <a:cubicBezTo>
                          <a:pt x="124026" y="623494"/>
                          <a:pt x="67884" y="545580"/>
                          <a:pt x="61" y="455496"/>
                        </a:cubicBezTo>
                        <a:lnTo>
                          <a:pt x="0" y="455435"/>
                        </a:lnTo>
                        <a:lnTo>
                          <a:pt x="61" y="455374"/>
                        </a:lnTo>
                        <a:cubicBezTo>
                          <a:pt x="94487" y="381925"/>
                          <a:pt x="175765" y="304011"/>
                          <a:pt x="234965" y="230011"/>
                        </a:cubicBezTo>
                        <a:cubicBezTo>
                          <a:pt x="263464" y="194418"/>
                          <a:pt x="285847" y="160965"/>
                          <a:pt x="301503" y="130509"/>
                        </a:cubicBezTo>
                        <a:cubicBezTo>
                          <a:pt x="317343" y="99686"/>
                          <a:pt x="325966" y="72715"/>
                          <a:pt x="327006" y="50332"/>
                        </a:cubicBezTo>
                        <a:cubicBezTo>
                          <a:pt x="327617" y="37367"/>
                          <a:pt x="325660" y="25992"/>
                          <a:pt x="321257" y="16451"/>
                        </a:cubicBezTo>
                        <a:cubicBezTo>
                          <a:pt x="317465" y="10947"/>
                          <a:pt x="313490" y="5504"/>
                          <a:pt x="309454" y="122"/>
                        </a:cubicBezTo>
                        <a:lnTo>
                          <a:pt x="309576" y="0"/>
                        </a:lnTo>
                        <a:cubicBezTo>
                          <a:pt x="314591" y="4709"/>
                          <a:pt x="318505" y="10152"/>
                          <a:pt x="321379" y="16390"/>
                        </a:cubicBezTo>
                        <a:cubicBezTo>
                          <a:pt x="337769" y="40119"/>
                          <a:pt x="352141" y="65254"/>
                          <a:pt x="364250" y="91307"/>
                        </a:cubicBezTo>
                        <a:cubicBezTo>
                          <a:pt x="378806" y="122620"/>
                          <a:pt x="390181" y="155705"/>
                          <a:pt x="398070" y="189647"/>
                        </a:cubicBezTo>
                        <a:cubicBezTo>
                          <a:pt x="405837" y="222917"/>
                          <a:pt x="410424" y="257348"/>
                          <a:pt x="411586" y="291963"/>
                        </a:cubicBezTo>
                        <a:cubicBezTo>
                          <a:pt x="412748" y="326211"/>
                          <a:pt x="410607" y="360948"/>
                          <a:pt x="405225" y="395196"/>
                        </a:cubicBezTo>
                        <a:cubicBezTo>
                          <a:pt x="399844" y="429443"/>
                          <a:pt x="391159" y="463447"/>
                          <a:pt x="379417" y="496349"/>
                        </a:cubicBezTo>
                        <a:cubicBezTo>
                          <a:pt x="367553" y="529557"/>
                          <a:pt x="352569" y="561848"/>
                          <a:pt x="334711" y="592365"/>
                        </a:cubicBezTo>
                        <a:cubicBezTo>
                          <a:pt x="316548" y="623433"/>
                          <a:pt x="295326" y="652972"/>
                          <a:pt x="271536" y="680187"/>
                        </a:cubicBezTo>
                        <a:cubicBezTo>
                          <a:pt x="250927" y="703854"/>
                          <a:pt x="228176" y="725932"/>
                          <a:pt x="203775" y="746052"/>
                        </a:cubicBezTo>
                        <a:cubicBezTo>
                          <a:pt x="212398" y="761525"/>
                          <a:pt x="215884" y="770699"/>
                          <a:pt x="213682" y="772656"/>
                        </a:cubicBezTo>
                        <a:cubicBezTo>
                          <a:pt x="213560" y="772900"/>
                          <a:pt x="213132" y="773084"/>
                          <a:pt x="212642" y="773084"/>
                        </a:cubicBezTo>
                        <a:close/>
                        <a:moveTo>
                          <a:pt x="190687" y="756694"/>
                        </a:moveTo>
                        <a:cubicBezTo>
                          <a:pt x="202123" y="767457"/>
                          <a:pt x="209523" y="772900"/>
                          <a:pt x="212642" y="772900"/>
                        </a:cubicBezTo>
                        <a:cubicBezTo>
                          <a:pt x="213132" y="772900"/>
                          <a:pt x="213499" y="772778"/>
                          <a:pt x="213804" y="772533"/>
                        </a:cubicBezTo>
                        <a:cubicBezTo>
                          <a:pt x="215884" y="770637"/>
                          <a:pt x="212459" y="761586"/>
                          <a:pt x="203836" y="746175"/>
                        </a:cubicBezTo>
                        <a:cubicBezTo>
                          <a:pt x="199494" y="749722"/>
                          <a:pt x="195090" y="753269"/>
                          <a:pt x="190687" y="756694"/>
                        </a:cubicBezTo>
                        <a:close/>
                        <a:moveTo>
                          <a:pt x="306" y="455374"/>
                        </a:moveTo>
                        <a:cubicBezTo>
                          <a:pt x="103294" y="592304"/>
                          <a:pt x="177416" y="698411"/>
                          <a:pt x="203836" y="745869"/>
                        </a:cubicBezTo>
                        <a:cubicBezTo>
                          <a:pt x="426141" y="562276"/>
                          <a:pt x="477513" y="243037"/>
                          <a:pt x="321869" y="17185"/>
                        </a:cubicBezTo>
                        <a:cubicBezTo>
                          <a:pt x="326088" y="26603"/>
                          <a:pt x="327862" y="37673"/>
                          <a:pt x="327312" y="50332"/>
                        </a:cubicBezTo>
                        <a:cubicBezTo>
                          <a:pt x="326272" y="72777"/>
                          <a:pt x="317649" y="99747"/>
                          <a:pt x="301809" y="130570"/>
                        </a:cubicBezTo>
                        <a:cubicBezTo>
                          <a:pt x="286153" y="161026"/>
                          <a:pt x="263770" y="194479"/>
                          <a:pt x="235209" y="230072"/>
                        </a:cubicBezTo>
                        <a:cubicBezTo>
                          <a:pt x="206404" y="266093"/>
                          <a:pt x="171973" y="303399"/>
                          <a:pt x="132955" y="340949"/>
                        </a:cubicBezTo>
                        <a:cubicBezTo>
                          <a:pt x="92591" y="379845"/>
                          <a:pt x="47947" y="418374"/>
                          <a:pt x="306" y="455374"/>
                        </a:cubicBezTo>
                        <a:close/>
                        <a:moveTo>
                          <a:pt x="310310" y="795"/>
                        </a:moveTo>
                        <a:cubicBezTo>
                          <a:pt x="313979" y="5688"/>
                          <a:pt x="317526" y="10580"/>
                          <a:pt x="321012" y="15595"/>
                        </a:cubicBezTo>
                        <a:cubicBezTo>
                          <a:pt x="318260" y="10030"/>
                          <a:pt x="314713" y="5076"/>
                          <a:pt x="310310" y="79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2" name="Graphique 1074">
                    <a:extLst>
                      <a:ext uri="{FF2B5EF4-FFF2-40B4-BE49-F238E27FC236}">
                        <a16:creationId xmlns:a16="http://schemas.microsoft.com/office/drawing/2014/main" id="{23B604C1-43E7-4EA7-884E-77A5F4D6D6A5}"/>
                      </a:ext>
                    </a:extLst>
                  </p:cNvPr>
                  <p:cNvSpPr/>
                  <p:nvPr/>
                </p:nvSpPr>
                <p:spPr>
                  <a:xfrm>
                    <a:off x="6533883" y="2093822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353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3" name="Graphique 1074">
                    <a:extLst>
                      <a:ext uri="{FF2B5EF4-FFF2-40B4-BE49-F238E27FC236}">
                        <a16:creationId xmlns:a16="http://schemas.microsoft.com/office/drawing/2014/main" id="{1901FAD9-A4A9-415F-B2E9-D23889B1AEEA}"/>
                      </a:ext>
                    </a:extLst>
                  </p:cNvPr>
                  <p:cNvSpPr/>
                  <p:nvPr/>
                </p:nvSpPr>
                <p:spPr>
                  <a:xfrm>
                    <a:off x="6422883" y="2257233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27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4" name="Graphique 1074">
                    <a:extLst>
                      <a:ext uri="{FF2B5EF4-FFF2-40B4-BE49-F238E27FC236}">
                        <a16:creationId xmlns:a16="http://schemas.microsoft.com/office/drawing/2014/main" id="{D2A96687-2606-4AD3-8EB8-5B01B0AFFE9F}"/>
                      </a:ext>
                    </a:extLst>
                  </p:cNvPr>
                  <p:cNvSpPr/>
                  <p:nvPr/>
                </p:nvSpPr>
                <p:spPr>
                  <a:xfrm>
                    <a:off x="6431017" y="1988388"/>
                    <a:ext cx="213537" cy="758895"/>
                  </a:xfrm>
                  <a:custGeom>
                    <a:avLst/>
                    <a:gdLst>
                      <a:gd name="connsiteX0" fmla="*/ 122 w 213537"/>
                      <a:gd name="connsiteY0" fmla="*/ 758895 h 758895"/>
                      <a:gd name="connsiteX1" fmla="*/ 0 w 213537"/>
                      <a:gd name="connsiteY1" fmla="*/ 758773 h 758895"/>
                      <a:gd name="connsiteX2" fmla="*/ 106413 w 213537"/>
                      <a:gd name="connsiteY2" fmla="*/ 650281 h 758895"/>
                      <a:gd name="connsiteX3" fmla="*/ 81889 w 213537"/>
                      <a:gd name="connsiteY3" fmla="*/ 681043 h 758895"/>
                      <a:gd name="connsiteX4" fmla="*/ 122 w 213537"/>
                      <a:gd name="connsiteY4" fmla="*/ 758895 h 758895"/>
                      <a:gd name="connsiteX5" fmla="*/ 183715 w 213537"/>
                      <a:gd name="connsiteY5" fmla="*/ 503810 h 758895"/>
                      <a:gd name="connsiteX6" fmla="*/ 209585 w 213537"/>
                      <a:gd name="connsiteY6" fmla="*/ 390731 h 758895"/>
                      <a:gd name="connsiteX7" fmla="*/ 99135 w 213537"/>
                      <a:gd name="connsiteY7" fmla="*/ 122 h 758895"/>
                      <a:gd name="connsiteX8" fmla="*/ 99258 w 213537"/>
                      <a:gd name="connsiteY8" fmla="*/ 0 h 758895"/>
                      <a:gd name="connsiteX9" fmla="*/ 157295 w 213537"/>
                      <a:gd name="connsiteY9" fmla="*/ 90329 h 758895"/>
                      <a:gd name="connsiteX10" fmla="*/ 194785 w 213537"/>
                      <a:gd name="connsiteY10" fmla="*/ 187507 h 758895"/>
                      <a:gd name="connsiteX11" fmla="*/ 212153 w 213537"/>
                      <a:gd name="connsiteY11" fmla="*/ 288599 h 758895"/>
                      <a:gd name="connsiteX12" fmla="*/ 209768 w 213537"/>
                      <a:gd name="connsiteY12" fmla="*/ 390731 h 758895"/>
                      <a:gd name="connsiteX13" fmla="*/ 187079 w 213537"/>
                      <a:gd name="connsiteY13" fmla="*/ 493780 h 758895"/>
                      <a:gd name="connsiteX14" fmla="*/ 183715 w 213537"/>
                      <a:gd name="connsiteY14" fmla="*/ 503810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37" h="758895">
                        <a:moveTo>
                          <a:pt x="122" y="758895"/>
                        </a:moveTo>
                        <a:lnTo>
                          <a:pt x="0" y="758773"/>
                        </a:lnTo>
                        <a:cubicBezTo>
                          <a:pt x="40853" y="726971"/>
                          <a:pt x="76507" y="690461"/>
                          <a:pt x="106413" y="650281"/>
                        </a:cubicBezTo>
                        <a:cubicBezTo>
                          <a:pt x="98585" y="660861"/>
                          <a:pt x="90390" y="671135"/>
                          <a:pt x="81889" y="681043"/>
                        </a:cubicBezTo>
                        <a:cubicBezTo>
                          <a:pt x="57487" y="709481"/>
                          <a:pt x="29967" y="735656"/>
                          <a:pt x="122" y="758895"/>
                        </a:cubicBezTo>
                        <a:close/>
                        <a:moveTo>
                          <a:pt x="183715" y="503810"/>
                        </a:moveTo>
                        <a:cubicBezTo>
                          <a:pt x="196252" y="467483"/>
                          <a:pt x="204937" y="429627"/>
                          <a:pt x="209585" y="390731"/>
                        </a:cubicBezTo>
                        <a:cubicBezTo>
                          <a:pt x="226464" y="249520"/>
                          <a:pt x="187201" y="110816"/>
                          <a:pt x="99135" y="122"/>
                        </a:cubicBezTo>
                        <a:lnTo>
                          <a:pt x="99258" y="0"/>
                        </a:lnTo>
                        <a:cubicBezTo>
                          <a:pt x="121641" y="28132"/>
                          <a:pt x="141211" y="58588"/>
                          <a:pt x="157295" y="90329"/>
                        </a:cubicBezTo>
                        <a:cubicBezTo>
                          <a:pt x="172952" y="121335"/>
                          <a:pt x="185611" y="153993"/>
                          <a:pt x="194785" y="187507"/>
                        </a:cubicBezTo>
                        <a:cubicBezTo>
                          <a:pt x="203836" y="220409"/>
                          <a:pt x="209646" y="254413"/>
                          <a:pt x="212153" y="288599"/>
                        </a:cubicBezTo>
                        <a:cubicBezTo>
                          <a:pt x="214599" y="322480"/>
                          <a:pt x="213804" y="356789"/>
                          <a:pt x="209768" y="390731"/>
                        </a:cubicBezTo>
                        <a:cubicBezTo>
                          <a:pt x="205609" y="425591"/>
                          <a:pt x="197965" y="460266"/>
                          <a:pt x="187079" y="493780"/>
                        </a:cubicBezTo>
                        <a:cubicBezTo>
                          <a:pt x="185978" y="497144"/>
                          <a:pt x="184877" y="500508"/>
                          <a:pt x="183715" y="50381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5" name="Graphique 1074">
                    <a:extLst>
                      <a:ext uri="{FF2B5EF4-FFF2-40B4-BE49-F238E27FC236}">
                        <a16:creationId xmlns:a16="http://schemas.microsoft.com/office/drawing/2014/main" id="{C3891DF3-8E5D-4FF5-9078-4D3A99E1C388}"/>
                      </a:ext>
                    </a:extLst>
                  </p:cNvPr>
                  <p:cNvSpPr/>
                  <p:nvPr/>
                </p:nvSpPr>
                <p:spPr>
                  <a:xfrm>
                    <a:off x="6362705" y="1988388"/>
                    <a:ext cx="243074" cy="650831"/>
                  </a:xfrm>
                  <a:custGeom>
                    <a:avLst/>
                    <a:gdLst>
                      <a:gd name="connsiteX0" fmla="*/ 122 w 243074"/>
                      <a:gd name="connsiteY0" fmla="*/ 650831 h 650831"/>
                      <a:gd name="connsiteX1" fmla="*/ 0 w 243074"/>
                      <a:gd name="connsiteY1" fmla="*/ 650709 h 650831"/>
                      <a:gd name="connsiteX2" fmla="*/ 99013 w 243074"/>
                      <a:gd name="connsiteY2" fmla="*/ 557934 h 650831"/>
                      <a:gd name="connsiteX3" fmla="*/ 95833 w 243074"/>
                      <a:gd name="connsiteY3" fmla="*/ 561542 h 650831"/>
                      <a:gd name="connsiteX4" fmla="*/ 122 w 243074"/>
                      <a:gd name="connsiteY4" fmla="*/ 650831 h 650831"/>
                      <a:gd name="connsiteX5" fmla="*/ 226158 w 243074"/>
                      <a:gd name="connsiteY5" fmla="*/ 330920 h 650831"/>
                      <a:gd name="connsiteX6" fmla="*/ 240775 w 243074"/>
                      <a:gd name="connsiteY6" fmla="*/ 254290 h 650831"/>
                      <a:gd name="connsiteX7" fmla="*/ 167447 w 243074"/>
                      <a:gd name="connsiteY7" fmla="*/ 122 h 650831"/>
                      <a:gd name="connsiteX8" fmla="*/ 167570 w 243074"/>
                      <a:gd name="connsiteY8" fmla="*/ 0 h 650831"/>
                      <a:gd name="connsiteX9" fmla="*/ 230317 w 243074"/>
                      <a:gd name="connsiteY9" fmla="*/ 118094 h 650831"/>
                      <a:gd name="connsiteX10" fmla="*/ 240958 w 243074"/>
                      <a:gd name="connsiteY10" fmla="*/ 254290 h 650831"/>
                      <a:gd name="connsiteX11" fmla="*/ 226158 w 243074"/>
                      <a:gd name="connsiteY11" fmla="*/ 330920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122" y="650831"/>
                        </a:moveTo>
                        <a:lnTo>
                          <a:pt x="0" y="650709"/>
                        </a:lnTo>
                        <a:cubicBezTo>
                          <a:pt x="36694" y="622149"/>
                          <a:pt x="69841" y="591020"/>
                          <a:pt x="99013" y="557934"/>
                        </a:cubicBezTo>
                        <a:cubicBezTo>
                          <a:pt x="97973" y="559157"/>
                          <a:pt x="96872" y="560319"/>
                          <a:pt x="95833" y="561542"/>
                        </a:cubicBezTo>
                        <a:cubicBezTo>
                          <a:pt x="67273" y="593588"/>
                          <a:pt x="35043" y="623616"/>
                          <a:pt x="122" y="650831"/>
                        </a:cubicBezTo>
                        <a:close/>
                        <a:moveTo>
                          <a:pt x="226158" y="330920"/>
                        </a:moveTo>
                        <a:cubicBezTo>
                          <a:pt x="233252" y="305540"/>
                          <a:pt x="238145" y="279915"/>
                          <a:pt x="240775" y="254290"/>
                        </a:cubicBezTo>
                        <a:cubicBezTo>
                          <a:pt x="250804" y="156072"/>
                          <a:pt x="225485" y="68190"/>
                          <a:pt x="167447" y="122"/>
                        </a:cubicBezTo>
                        <a:lnTo>
                          <a:pt x="167570" y="0"/>
                        </a:lnTo>
                        <a:cubicBezTo>
                          <a:pt x="196864" y="34370"/>
                          <a:pt x="217963" y="74122"/>
                          <a:pt x="230317" y="118094"/>
                        </a:cubicBezTo>
                        <a:cubicBezTo>
                          <a:pt x="242242" y="160659"/>
                          <a:pt x="245851" y="206466"/>
                          <a:pt x="240958" y="254290"/>
                        </a:cubicBezTo>
                        <a:cubicBezTo>
                          <a:pt x="238389" y="279548"/>
                          <a:pt x="233436" y="305234"/>
                          <a:pt x="226158" y="3309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7" name="Graphique 1074">
                  <a:extLst>
                    <a:ext uri="{FF2B5EF4-FFF2-40B4-BE49-F238E27FC236}">
                      <a16:creationId xmlns:a16="http://schemas.microsoft.com/office/drawing/2014/main" id="{C0738E2B-2F82-497F-909C-C7E05DD86B10}"/>
                    </a:ext>
                  </a:extLst>
                </p:cNvPr>
                <p:cNvGrpSpPr/>
                <p:nvPr/>
              </p:nvGrpSpPr>
              <p:grpSpPr>
                <a:xfrm>
                  <a:off x="5559408" y="1907171"/>
                  <a:ext cx="661473" cy="776814"/>
                  <a:chOff x="5559408" y="1907171"/>
                  <a:chExt cx="661473" cy="776814"/>
                </a:xfrm>
                <a:noFill/>
              </p:grpSpPr>
              <p:sp>
                <p:nvSpPr>
                  <p:cNvPr id="76" name="Graphique 1074">
                    <a:extLst>
                      <a:ext uri="{FF2B5EF4-FFF2-40B4-BE49-F238E27FC236}">
                        <a16:creationId xmlns:a16="http://schemas.microsoft.com/office/drawing/2014/main" id="{C3EABEA1-3F99-4931-A1E4-E987A056DD35}"/>
                      </a:ext>
                    </a:extLst>
                  </p:cNvPr>
                  <p:cNvSpPr/>
                  <p:nvPr/>
                </p:nvSpPr>
                <p:spPr>
                  <a:xfrm>
                    <a:off x="5559408" y="1907171"/>
                    <a:ext cx="661473" cy="776814"/>
                  </a:xfrm>
                  <a:custGeom>
                    <a:avLst/>
                    <a:gdLst>
                      <a:gd name="connsiteX0" fmla="*/ 167510 w 661473"/>
                      <a:gd name="connsiteY0" fmla="*/ 776814 h 776814"/>
                      <a:gd name="connsiteX1" fmla="*/ 136320 w 661473"/>
                      <a:gd name="connsiteY1" fmla="*/ 773695 h 776814"/>
                      <a:gd name="connsiteX2" fmla="*/ 102317 w 661473"/>
                      <a:gd name="connsiteY2" fmla="*/ 756816 h 776814"/>
                      <a:gd name="connsiteX3" fmla="*/ 47642 w 661473"/>
                      <a:gd name="connsiteY3" fmla="*/ 665509 h 776814"/>
                      <a:gd name="connsiteX4" fmla="*/ 13823 w 661473"/>
                      <a:gd name="connsiteY4" fmla="*/ 567169 h 776814"/>
                      <a:gd name="connsiteX5" fmla="*/ 307 w 661473"/>
                      <a:gd name="connsiteY5" fmla="*/ 464853 h 776814"/>
                      <a:gd name="connsiteX6" fmla="*/ 6667 w 661473"/>
                      <a:gd name="connsiteY6" fmla="*/ 361620 h 776814"/>
                      <a:gd name="connsiteX7" fmla="*/ 32475 w 661473"/>
                      <a:gd name="connsiteY7" fmla="*/ 260467 h 776814"/>
                      <a:gd name="connsiteX8" fmla="*/ 77181 w 661473"/>
                      <a:gd name="connsiteY8" fmla="*/ 164451 h 776814"/>
                      <a:gd name="connsiteX9" fmla="*/ 140356 w 661473"/>
                      <a:gd name="connsiteY9" fmla="*/ 76630 h 776814"/>
                      <a:gd name="connsiteX10" fmla="*/ 221450 w 661473"/>
                      <a:gd name="connsiteY10" fmla="*/ 61 h 776814"/>
                      <a:gd name="connsiteX11" fmla="*/ 221511 w 661473"/>
                      <a:gd name="connsiteY11" fmla="*/ 0 h 776814"/>
                      <a:gd name="connsiteX12" fmla="*/ 221572 w 661473"/>
                      <a:gd name="connsiteY12" fmla="*/ 61 h 776814"/>
                      <a:gd name="connsiteX13" fmla="*/ 661413 w 661473"/>
                      <a:gd name="connsiteY13" fmla="*/ 536529 h 776814"/>
                      <a:gd name="connsiteX14" fmla="*/ 661474 w 661473"/>
                      <a:gd name="connsiteY14" fmla="*/ 536590 h 776814"/>
                      <a:gd name="connsiteX15" fmla="*/ 661413 w 661473"/>
                      <a:gd name="connsiteY15" fmla="*/ 536651 h 776814"/>
                      <a:gd name="connsiteX16" fmla="*/ 482590 w 661473"/>
                      <a:gd name="connsiteY16" fmla="*/ 658904 h 776814"/>
                      <a:gd name="connsiteX17" fmla="*/ 317833 w 661473"/>
                      <a:gd name="connsiteY17" fmla="*/ 741038 h 776814"/>
                      <a:gd name="connsiteX18" fmla="*/ 246341 w 661473"/>
                      <a:gd name="connsiteY18" fmla="*/ 764889 h 776814"/>
                      <a:gd name="connsiteX19" fmla="*/ 185123 w 661473"/>
                      <a:gd name="connsiteY19" fmla="*/ 776080 h 776814"/>
                      <a:gd name="connsiteX20" fmla="*/ 167510 w 661473"/>
                      <a:gd name="connsiteY20" fmla="*/ 776814 h 776814"/>
                      <a:gd name="connsiteX21" fmla="*/ 221572 w 661473"/>
                      <a:gd name="connsiteY21" fmla="*/ 245 h 776814"/>
                      <a:gd name="connsiteX22" fmla="*/ 102500 w 661473"/>
                      <a:gd name="connsiteY22" fmla="*/ 756694 h 776814"/>
                      <a:gd name="connsiteX23" fmla="*/ 185123 w 661473"/>
                      <a:gd name="connsiteY23" fmla="*/ 775897 h 776814"/>
                      <a:gd name="connsiteX24" fmla="*/ 317833 w 661473"/>
                      <a:gd name="connsiteY24" fmla="*/ 740915 h 776814"/>
                      <a:gd name="connsiteX25" fmla="*/ 661351 w 661473"/>
                      <a:gd name="connsiteY25" fmla="*/ 536590 h 776814"/>
                      <a:gd name="connsiteX26" fmla="*/ 221572 w 661473"/>
                      <a:gd name="connsiteY26" fmla="*/ 245 h 7768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661473" h="776814">
                        <a:moveTo>
                          <a:pt x="167510" y="776814"/>
                        </a:moveTo>
                        <a:cubicBezTo>
                          <a:pt x="156012" y="776814"/>
                          <a:pt x="145554" y="775775"/>
                          <a:pt x="136320" y="773695"/>
                        </a:cubicBezTo>
                        <a:cubicBezTo>
                          <a:pt x="122254" y="770515"/>
                          <a:pt x="110817" y="764828"/>
                          <a:pt x="102317" y="756816"/>
                        </a:cubicBezTo>
                        <a:cubicBezTo>
                          <a:pt x="80912" y="728378"/>
                          <a:pt x="62503" y="697677"/>
                          <a:pt x="47642" y="665509"/>
                        </a:cubicBezTo>
                        <a:cubicBezTo>
                          <a:pt x="33087" y="634197"/>
                          <a:pt x="21712" y="601111"/>
                          <a:pt x="13823" y="567169"/>
                        </a:cubicBezTo>
                        <a:cubicBezTo>
                          <a:pt x="6056" y="533899"/>
                          <a:pt x="1469" y="499468"/>
                          <a:pt x="307" y="464853"/>
                        </a:cubicBezTo>
                        <a:cubicBezTo>
                          <a:pt x="-855" y="430605"/>
                          <a:pt x="1285" y="395868"/>
                          <a:pt x="6667" y="361620"/>
                        </a:cubicBezTo>
                        <a:cubicBezTo>
                          <a:pt x="12049" y="327373"/>
                          <a:pt x="20733" y="293369"/>
                          <a:pt x="32475" y="260467"/>
                        </a:cubicBezTo>
                        <a:cubicBezTo>
                          <a:pt x="44340" y="227259"/>
                          <a:pt x="59323" y="194968"/>
                          <a:pt x="77181" y="164451"/>
                        </a:cubicBezTo>
                        <a:cubicBezTo>
                          <a:pt x="95345" y="133383"/>
                          <a:pt x="116566" y="103844"/>
                          <a:pt x="140356" y="76630"/>
                        </a:cubicBezTo>
                        <a:cubicBezTo>
                          <a:pt x="164697" y="48742"/>
                          <a:pt x="192034" y="22934"/>
                          <a:pt x="221450" y="61"/>
                        </a:cubicBezTo>
                        <a:lnTo>
                          <a:pt x="221511" y="0"/>
                        </a:lnTo>
                        <a:lnTo>
                          <a:pt x="221572" y="61"/>
                        </a:lnTo>
                        <a:cubicBezTo>
                          <a:pt x="290374" y="64887"/>
                          <a:pt x="487666" y="305601"/>
                          <a:pt x="661413" y="536529"/>
                        </a:cubicBezTo>
                        <a:lnTo>
                          <a:pt x="661474" y="536590"/>
                        </a:lnTo>
                        <a:lnTo>
                          <a:pt x="661413" y="536651"/>
                        </a:lnTo>
                        <a:cubicBezTo>
                          <a:pt x="602763" y="582274"/>
                          <a:pt x="542646" y="623372"/>
                          <a:pt x="482590" y="658904"/>
                        </a:cubicBezTo>
                        <a:cubicBezTo>
                          <a:pt x="424613" y="693213"/>
                          <a:pt x="369144" y="720856"/>
                          <a:pt x="317833" y="741038"/>
                        </a:cubicBezTo>
                        <a:cubicBezTo>
                          <a:pt x="292514" y="751006"/>
                          <a:pt x="268480" y="759018"/>
                          <a:pt x="246341" y="764889"/>
                        </a:cubicBezTo>
                        <a:cubicBezTo>
                          <a:pt x="223958" y="770821"/>
                          <a:pt x="203409" y="774552"/>
                          <a:pt x="185123" y="776080"/>
                        </a:cubicBezTo>
                        <a:cubicBezTo>
                          <a:pt x="179007" y="776570"/>
                          <a:pt x="173136" y="776814"/>
                          <a:pt x="167510" y="776814"/>
                        </a:cubicBezTo>
                        <a:close/>
                        <a:moveTo>
                          <a:pt x="221572" y="245"/>
                        </a:moveTo>
                        <a:cubicBezTo>
                          <a:pt x="-17795" y="186467"/>
                          <a:pt x="-71185" y="525765"/>
                          <a:pt x="102500" y="756694"/>
                        </a:cubicBezTo>
                        <a:cubicBezTo>
                          <a:pt x="119318" y="772533"/>
                          <a:pt x="147083" y="779016"/>
                          <a:pt x="185123" y="775897"/>
                        </a:cubicBezTo>
                        <a:cubicBezTo>
                          <a:pt x="221817" y="772900"/>
                          <a:pt x="266462" y="761097"/>
                          <a:pt x="317833" y="740915"/>
                        </a:cubicBezTo>
                        <a:cubicBezTo>
                          <a:pt x="423390" y="699329"/>
                          <a:pt x="545337" y="626797"/>
                          <a:pt x="661351" y="536590"/>
                        </a:cubicBezTo>
                        <a:cubicBezTo>
                          <a:pt x="487605" y="305662"/>
                          <a:pt x="290374" y="65132"/>
                          <a:pt x="221572" y="24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7" name="Graphique 1074">
                    <a:extLst>
                      <a:ext uri="{FF2B5EF4-FFF2-40B4-BE49-F238E27FC236}">
                        <a16:creationId xmlns:a16="http://schemas.microsoft.com/office/drawing/2014/main" id="{6750DF64-155B-4A2A-BF76-39CE25CF03A0}"/>
                      </a:ext>
                    </a:extLst>
                  </p:cNvPr>
                  <p:cNvSpPr/>
                  <p:nvPr/>
                </p:nvSpPr>
                <p:spPr>
                  <a:xfrm>
                    <a:off x="5604788" y="2134920"/>
                    <a:ext cx="379906" cy="463324"/>
                  </a:xfrm>
                  <a:custGeom>
                    <a:avLst/>
                    <a:gdLst>
                      <a:gd name="connsiteX0" fmla="*/ 379784 w 379906"/>
                      <a:gd name="connsiteY0" fmla="*/ 463324 h 463324"/>
                      <a:gd name="connsiteX1" fmla="*/ 0 w 379906"/>
                      <a:gd name="connsiteY1" fmla="*/ 122 h 463324"/>
                      <a:gd name="connsiteX2" fmla="*/ 122 w 379906"/>
                      <a:gd name="connsiteY2" fmla="*/ 0 h 463324"/>
                      <a:gd name="connsiteX3" fmla="*/ 379906 w 379906"/>
                      <a:gd name="connsiteY3" fmla="*/ 463263 h 463324"/>
                      <a:gd name="connsiteX4" fmla="*/ 379784 w 379906"/>
                      <a:gd name="connsiteY4" fmla="*/ 463324 h 4633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24">
                        <a:moveTo>
                          <a:pt x="379784" y="463324"/>
                        </a:moveTo>
                        <a:cubicBezTo>
                          <a:pt x="229766" y="263892"/>
                          <a:pt x="59383" y="5608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59506" y="56020"/>
                          <a:pt x="229889" y="263770"/>
                          <a:pt x="379906" y="463263"/>
                        </a:cubicBezTo>
                        <a:lnTo>
                          <a:pt x="379784" y="46332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8" name="Graphique 1074">
                    <a:extLst>
                      <a:ext uri="{FF2B5EF4-FFF2-40B4-BE49-F238E27FC236}">
                        <a16:creationId xmlns:a16="http://schemas.microsoft.com/office/drawing/2014/main" id="{8D6655C7-0699-4B70-B4ED-03FCC0AC0686}"/>
                      </a:ext>
                    </a:extLst>
                  </p:cNvPr>
                  <p:cNvSpPr/>
                  <p:nvPr/>
                </p:nvSpPr>
                <p:spPr>
                  <a:xfrm>
                    <a:off x="5562039" y="2406334"/>
                    <a:ext cx="222121" cy="270863"/>
                  </a:xfrm>
                  <a:custGeom>
                    <a:avLst/>
                    <a:gdLst>
                      <a:gd name="connsiteX0" fmla="*/ 221999 w 222121"/>
                      <a:gd name="connsiteY0" fmla="*/ 270864 h 270863"/>
                      <a:gd name="connsiteX1" fmla="*/ 0 w 222121"/>
                      <a:gd name="connsiteY1" fmla="*/ 122 h 270863"/>
                      <a:gd name="connsiteX2" fmla="*/ 122 w 222121"/>
                      <a:gd name="connsiteY2" fmla="*/ 0 h 270863"/>
                      <a:gd name="connsiteX3" fmla="*/ 222122 w 222121"/>
                      <a:gd name="connsiteY3" fmla="*/ 270803 h 270863"/>
                      <a:gd name="connsiteX4" fmla="*/ 221999 w 222121"/>
                      <a:gd name="connsiteY4" fmla="*/ 270864 h 270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863">
                        <a:moveTo>
                          <a:pt x="221999" y="270864"/>
                        </a:moveTo>
                        <a:cubicBezTo>
                          <a:pt x="134300" y="154299"/>
                          <a:pt x="34737" y="32841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34859" y="32719"/>
                          <a:pt x="134423" y="154176"/>
                          <a:pt x="222122" y="270803"/>
                        </a:cubicBezTo>
                        <a:lnTo>
                          <a:pt x="221999" y="270864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9" name="Graphique 1074">
                    <a:extLst>
                      <a:ext uri="{FF2B5EF4-FFF2-40B4-BE49-F238E27FC236}">
                        <a16:creationId xmlns:a16="http://schemas.microsoft.com/office/drawing/2014/main" id="{8E18CCA0-4E7D-43D4-8B0B-C6B880074071}"/>
                      </a:ext>
                    </a:extLst>
                  </p:cNvPr>
                  <p:cNvSpPr/>
                  <p:nvPr/>
                </p:nvSpPr>
                <p:spPr>
                  <a:xfrm>
                    <a:off x="5658732" y="2216258"/>
                    <a:ext cx="386078" cy="447729"/>
                  </a:xfrm>
                  <a:custGeom>
                    <a:avLst/>
                    <a:gdLst>
                      <a:gd name="connsiteX0" fmla="*/ 3053 w 386078"/>
                      <a:gd name="connsiteY0" fmla="*/ 447729 h 447729"/>
                      <a:gd name="connsiteX1" fmla="*/ 1525 w 386078"/>
                      <a:gd name="connsiteY1" fmla="*/ 418680 h 447729"/>
                      <a:gd name="connsiteX2" fmla="*/ 17181 w 386078"/>
                      <a:gd name="connsiteY2" fmla="*/ 378377 h 447729"/>
                      <a:gd name="connsiteX3" fmla="*/ 93933 w 386078"/>
                      <a:gd name="connsiteY3" fmla="*/ 271047 h 447729"/>
                      <a:gd name="connsiteX4" fmla="*/ 220955 w 386078"/>
                      <a:gd name="connsiteY4" fmla="*/ 140110 h 447729"/>
                      <a:gd name="connsiteX5" fmla="*/ 385956 w 386078"/>
                      <a:gd name="connsiteY5" fmla="*/ 0 h 447729"/>
                      <a:gd name="connsiteX6" fmla="*/ 386079 w 386078"/>
                      <a:gd name="connsiteY6" fmla="*/ 122 h 447729"/>
                      <a:gd name="connsiteX7" fmla="*/ 94116 w 386078"/>
                      <a:gd name="connsiteY7" fmla="*/ 271108 h 447729"/>
                      <a:gd name="connsiteX8" fmla="*/ 17364 w 386078"/>
                      <a:gd name="connsiteY8" fmla="*/ 378377 h 447729"/>
                      <a:gd name="connsiteX9" fmla="*/ 1708 w 386078"/>
                      <a:gd name="connsiteY9" fmla="*/ 418680 h 447729"/>
                      <a:gd name="connsiteX10" fmla="*/ 3237 w 386078"/>
                      <a:gd name="connsiteY10" fmla="*/ 447668 h 447729"/>
                      <a:gd name="connsiteX11" fmla="*/ 3053 w 386078"/>
                      <a:gd name="connsiteY11" fmla="*/ 447729 h 4477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86078" h="447729">
                        <a:moveTo>
                          <a:pt x="3053" y="447729"/>
                        </a:moveTo>
                        <a:cubicBezTo>
                          <a:pt x="-432" y="440268"/>
                          <a:pt x="-922" y="430483"/>
                          <a:pt x="1525" y="418680"/>
                        </a:cubicBezTo>
                        <a:cubicBezTo>
                          <a:pt x="3910" y="407182"/>
                          <a:pt x="9230" y="393605"/>
                          <a:pt x="17181" y="378377"/>
                        </a:cubicBezTo>
                        <a:cubicBezTo>
                          <a:pt x="32959" y="348288"/>
                          <a:pt x="58767" y="312145"/>
                          <a:pt x="93933" y="271047"/>
                        </a:cubicBezTo>
                        <a:cubicBezTo>
                          <a:pt x="129098" y="229950"/>
                          <a:pt x="171846" y="185917"/>
                          <a:pt x="220955" y="140110"/>
                        </a:cubicBezTo>
                        <a:cubicBezTo>
                          <a:pt x="271838" y="92714"/>
                          <a:pt x="327307" y="45562"/>
                          <a:pt x="385956" y="0"/>
                        </a:cubicBezTo>
                        <a:lnTo>
                          <a:pt x="386079" y="122"/>
                        </a:lnTo>
                        <a:cubicBezTo>
                          <a:pt x="270125" y="90329"/>
                          <a:pt x="166403" y="186590"/>
                          <a:pt x="94116" y="271108"/>
                        </a:cubicBezTo>
                        <a:cubicBezTo>
                          <a:pt x="58951" y="312206"/>
                          <a:pt x="33143" y="348288"/>
                          <a:pt x="17364" y="378377"/>
                        </a:cubicBezTo>
                        <a:cubicBezTo>
                          <a:pt x="9353" y="393605"/>
                          <a:pt x="4093" y="407182"/>
                          <a:pt x="1708" y="418680"/>
                        </a:cubicBezTo>
                        <a:cubicBezTo>
                          <a:pt x="-738" y="430483"/>
                          <a:pt x="-249" y="440207"/>
                          <a:pt x="3237" y="447668"/>
                        </a:cubicBezTo>
                        <a:lnTo>
                          <a:pt x="3053" y="4477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80" name="Graphique 1074">
                    <a:extLst>
                      <a:ext uri="{FF2B5EF4-FFF2-40B4-BE49-F238E27FC236}">
                        <a16:creationId xmlns:a16="http://schemas.microsoft.com/office/drawing/2014/main" id="{04D88214-21A2-465E-A2CE-FE2483615DAF}"/>
                      </a:ext>
                    </a:extLst>
                  </p:cNvPr>
                  <p:cNvSpPr/>
                  <p:nvPr/>
                </p:nvSpPr>
                <p:spPr>
                  <a:xfrm>
                    <a:off x="5613937" y="2023798"/>
                    <a:ext cx="273150" cy="640189"/>
                  </a:xfrm>
                  <a:custGeom>
                    <a:avLst/>
                    <a:gdLst>
                      <a:gd name="connsiteX0" fmla="*/ 47849 w 273150"/>
                      <a:gd name="connsiteY0" fmla="*/ 640190 h 640189"/>
                      <a:gd name="connsiteX1" fmla="*/ 14518 w 273150"/>
                      <a:gd name="connsiteY1" fmla="*/ 572367 h 640189"/>
                      <a:gd name="connsiteX2" fmla="*/ 574 w 273150"/>
                      <a:gd name="connsiteY2" fmla="*/ 495921 h 640189"/>
                      <a:gd name="connsiteX3" fmla="*/ 5100 w 273150"/>
                      <a:gd name="connsiteY3" fmla="*/ 413420 h 640189"/>
                      <a:gd name="connsiteX4" fmla="*/ 27178 w 273150"/>
                      <a:gd name="connsiteY4" fmla="*/ 327434 h 640189"/>
                      <a:gd name="connsiteX5" fmla="*/ 65890 w 273150"/>
                      <a:gd name="connsiteY5" fmla="*/ 240530 h 640189"/>
                      <a:gd name="connsiteX6" fmla="*/ 120381 w 273150"/>
                      <a:gd name="connsiteY6" fmla="*/ 155277 h 640189"/>
                      <a:gd name="connsiteX7" fmla="*/ 189732 w 273150"/>
                      <a:gd name="connsiteY7" fmla="*/ 74244 h 640189"/>
                      <a:gd name="connsiteX8" fmla="*/ 273028 w 273150"/>
                      <a:gd name="connsiteY8" fmla="*/ 0 h 640189"/>
                      <a:gd name="connsiteX9" fmla="*/ 273150 w 273150"/>
                      <a:gd name="connsiteY9" fmla="*/ 122 h 640189"/>
                      <a:gd name="connsiteX10" fmla="*/ 27300 w 273150"/>
                      <a:gd name="connsiteY10" fmla="*/ 327434 h 640189"/>
                      <a:gd name="connsiteX11" fmla="*/ 47971 w 273150"/>
                      <a:gd name="connsiteY11" fmla="*/ 640068 h 640189"/>
                      <a:gd name="connsiteX12" fmla="*/ 47849 w 273150"/>
                      <a:gd name="connsiteY12" fmla="*/ 640190 h 6401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73150" h="640189">
                        <a:moveTo>
                          <a:pt x="47849" y="640190"/>
                        </a:moveTo>
                        <a:cubicBezTo>
                          <a:pt x="33660" y="619641"/>
                          <a:pt x="22468" y="596830"/>
                          <a:pt x="14518" y="572367"/>
                        </a:cubicBezTo>
                        <a:cubicBezTo>
                          <a:pt x="6812" y="548516"/>
                          <a:pt x="2103" y="522769"/>
                          <a:pt x="574" y="495921"/>
                        </a:cubicBezTo>
                        <a:cubicBezTo>
                          <a:pt x="-955" y="469562"/>
                          <a:pt x="574" y="441797"/>
                          <a:pt x="5100" y="413420"/>
                        </a:cubicBezTo>
                        <a:cubicBezTo>
                          <a:pt x="9564" y="385349"/>
                          <a:pt x="16964" y="356361"/>
                          <a:pt x="27178" y="327434"/>
                        </a:cubicBezTo>
                        <a:cubicBezTo>
                          <a:pt x="37391" y="298445"/>
                          <a:pt x="50417" y="269212"/>
                          <a:pt x="65890" y="240530"/>
                        </a:cubicBezTo>
                        <a:cubicBezTo>
                          <a:pt x="81546" y="211542"/>
                          <a:pt x="99893" y="182859"/>
                          <a:pt x="120381" y="155277"/>
                        </a:cubicBezTo>
                        <a:cubicBezTo>
                          <a:pt x="141235" y="127145"/>
                          <a:pt x="164597" y="99930"/>
                          <a:pt x="189732" y="74244"/>
                        </a:cubicBezTo>
                        <a:cubicBezTo>
                          <a:pt x="215541" y="47886"/>
                          <a:pt x="243550" y="22934"/>
                          <a:pt x="273028" y="0"/>
                        </a:cubicBezTo>
                        <a:lnTo>
                          <a:pt x="273150" y="122"/>
                        </a:lnTo>
                        <a:cubicBezTo>
                          <a:pt x="157075" y="90329"/>
                          <a:pt x="69804" y="206588"/>
                          <a:pt x="27300" y="327434"/>
                        </a:cubicBezTo>
                        <a:cubicBezTo>
                          <a:pt x="-15204" y="448280"/>
                          <a:pt x="-7865" y="559341"/>
                          <a:pt x="47971" y="640068"/>
                        </a:cubicBezTo>
                        <a:lnTo>
                          <a:pt x="47849" y="640190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8" name="Graphique 1074">
                  <a:extLst>
                    <a:ext uri="{FF2B5EF4-FFF2-40B4-BE49-F238E27FC236}">
                      <a16:creationId xmlns:a16="http://schemas.microsoft.com/office/drawing/2014/main" id="{73B382EE-F411-476A-9746-734AEE37F0EF}"/>
                    </a:ext>
                  </a:extLst>
                </p:cNvPr>
                <p:cNvGrpSpPr/>
                <p:nvPr/>
              </p:nvGrpSpPr>
              <p:grpSpPr>
                <a:xfrm>
                  <a:off x="5547506" y="1890937"/>
                  <a:ext cx="423978" cy="773050"/>
                  <a:chOff x="5547506" y="1890937"/>
                  <a:chExt cx="423978" cy="773050"/>
                </a:xfrm>
                <a:noFill/>
              </p:grpSpPr>
              <p:sp>
                <p:nvSpPr>
                  <p:cNvPr id="71" name="Graphique 1074">
                    <a:extLst>
                      <a:ext uri="{FF2B5EF4-FFF2-40B4-BE49-F238E27FC236}">
                        <a16:creationId xmlns:a16="http://schemas.microsoft.com/office/drawing/2014/main" id="{D20AEA84-826E-4EDC-87D0-E52320EFC7A0}"/>
                      </a:ext>
                    </a:extLst>
                  </p:cNvPr>
                  <p:cNvSpPr/>
                  <p:nvPr/>
                </p:nvSpPr>
                <p:spPr>
                  <a:xfrm>
                    <a:off x="5559469" y="1890937"/>
                    <a:ext cx="412014" cy="773050"/>
                  </a:xfrm>
                  <a:custGeom>
                    <a:avLst/>
                    <a:gdLst>
                      <a:gd name="connsiteX0" fmla="*/ 102317 w 412014"/>
                      <a:gd name="connsiteY0" fmla="*/ 773050 h 773050"/>
                      <a:gd name="connsiteX1" fmla="*/ 90513 w 412014"/>
                      <a:gd name="connsiteY1" fmla="*/ 756661 h 773050"/>
                      <a:gd name="connsiteX2" fmla="*/ 47642 w 412014"/>
                      <a:gd name="connsiteY2" fmla="*/ 681743 h 773050"/>
                      <a:gd name="connsiteX3" fmla="*/ 13823 w 412014"/>
                      <a:gd name="connsiteY3" fmla="*/ 583403 h 773050"/>
                      <a:gd name="connsiteX4" fmla="*/ 307 w 412014"/>
                      <a:gd name="connsiteY4" fmla="*/ 481088 h 773050"/>
                      <a:gd name="connsiteX5" fmla="*/ 6667 w 412014"/>
                      <a:gd name="connsiteY5" fmla="*/ 377855 h 773050"/>
                      <a:gd name="connsiteX6" fmla="*/ 32475 w 412014"/>
                      <a:gd name="connsiteY6" fmla="*/ 276702 h 773050"/>
                      <a:gd name="connsiteX7" fmla="*/ 77181 w 412014"/>
                      <a:gd name="connsiteY7" fmla="*/ 180685 h 773050"/>
                      <a:gd name="connsiteX8" fmla="*/ 140356 w 412014"/>
                      <a:gd name="connsiteY8" fmla="*/ 92864 h 773050"/>
                      <a:gd name="connsiteX9" fmla="*/ 208118 w 412014"/>
                      <a:gd name="connsiteY9" fmla="*/ 26998 h 773050"/>
                      <a:gd name="connsiteX10" fmla="*/ 198211 w 412014"/>
                      <a:gd name="connsiteY10" fmla="*/ 395 h 773050"/>
                      <a:gd name="connsiteX11" fmla="*/ 221572 w 412014"/>
                      <a:gd name="connsiteY11" fmla="*/ 16296 h 773050"/>
                      <a:gd name="connsiteX12" fmla="*/ 221634 w 412014"/>
                      <a:gd name="connsiteY12" fmla="*/ 16357 h 773050"/>
                      <a:gd name="connsiteX13" fmla="*/ 221572 w 412014"/>
                      <a:gd name="connsiteY13" fmla="*/ 16418 h 773050"/>
                      <a:gd name="connsiteX14" fmla="*/ 208363 w 412014"/>
                      <a:gd name="connsiteY14" fmla="*/ 26998 h 773050"/>
                      <a:gd name="connsiteX15" fmla="*/ 249460 w 412014"/>
                      <a:gd name="connsiteY15" fmla="*/ 92191 h 773050"/>
                      <a:gd name="connsiteX16" fmla="*/ 411954 w 412014"/>
                      <a:gd name="connsiteY16" fmla="*/ 317554 h 773050"/>
                      <a:gd name="connsiteX17" fmla="*/ 412015 w 412014"/>
                      <a:gd name="connsiteY17" fmla="*/ 317615 h 773050"/>
                      <a:gd name="connsiteX18" fmla="*/ 411954 w 412014"/>
                      <a:gd name="connsiteY18" fmla="*/ 317677 h 773050"/>
                      <a:gd name="connsiteX19" fmla="*/ 177050 w 412014"/>
                      <a:gd name="connsiteY19" fmla="*/ 543040 h 773050"/>
                      <a:gd name="connsiteX20" fmla="*/ 110512 w 412014"/>
                      <a:gd name="connsiteY20" fmla="*/ 642542 h 773050"/>
                      <a:gd name="connsiteX21" fmla="*/ 85009 w 412014"/>
                      <a:gd name="connsiteY21" fmla="*/ 722718 h 773050"/>
                      <a:gd name="connsiteX22" fmla="*/ 90758 w 412014"/>
                      <a:gd name="connsiteY22" fmla="*/ 756599 h 773050"/>
                      <a:gd name="connsiteX23" fmla="*/ 102561 w 412014"/>
                      <a:gd name="connsiteY23" fmla="*/ 772928 h 773050"/>
                      <a:gd name="connsiteX24" fmla="*/ 102317 w 412014"/>
                      <a:gd name="connsiteY24" fmla="*/ 773050 h 773050"/>
                      <a:gd name="connsiteX25" fmla="*/ 91064 w 412014"/>
                      <a:gd name="connsiteY25" fmla="*/ 757456 h 773050"/>
                      <a:gd name="connsiteX26" fmla="*/ 101766 w 412014"/>
                      <a:gd name="connsiteY26" fmla="*/ 772256 h 773050"/>
                      <a:gd name="connsiteX27" fmla="*/ 91064 w 412014"/>
                      <a:gd name="connsiteY27" fmla="*/ 757456 h 773050"/>
                      <a:gd name="connsiteX28" fmla="*/ 208179 w 412014"/>
                      <a:gd name="connsiteY28" fmla="*/ 27120 h 773050"/>
                      <a:gd name="connsiteX29" fmla="*/ 90146 w 412014"/>
                      <a:gd name="connsiteY29" fmla="*/ 755865 h 773050"/>
                      <a:gd name="connsiteX30" fmla="*/ 84703 w 412014"/>
                      <a:gd name="connsiteY30" fmla="*/ 722718 h 773050"/>
                      <a:gd name="connsiteX31" fmla="*/ 110206 w 412014"/>
                      <a:gd name="connsiteY31" fmla="*/ 642481 h 773050"/>
                      <a:gd name="connsiteX32" fmla="*/ 176806 w 412014"/>
                      <a:gd name="connsiteY32" fmla="*/ 542978 h 773050"/>
                      <a:gd name="connsiteX33" fmla="*/ 279060 w 412014"/>
                      <a:gd name="connsiteY33" fmla="*/ 432101 h 773050"/>
                      <a:gd name="connsiteX34" fmla="*/ 411648 w 412014"/>
                      <a:gd name="connsiteY34" fmla="*/ 317677 h 773050"/>
                      <a:gd name="connsiteX35" fmla="*/ 208179 w 412014"/>
                      <a:gd name="connsiteY35" fmla="*/ 27120 h 773050"/>
                      <a:gd name="connsiteX36" fmla="*/ 199434 w 412014"/>
                      <a:gd name="connsiteY36" fmla="*/ 150 h 773050"/>
                      <a:gd name="connsiteX37" fmla="*/ 198272 w 412014"/>
                      <a:gd name="connsiteY37" fmla="*/ 517 h 773050"/>
                      <a:gd name="connsiteX38" fmla="*/ 208240 w 412014"/>
                      <a:gd name="connsiteY38" fmla="*/ 26876 h 773050"/>
                      <a:gd name="connsiteX39" fmla="*/ 221389 w 412014"/>
                      <a:gd name="connsiteY39" fmla="*/ 16357 h 773050"/>
                      <a:gd name="connsiteX40" fmla="*/ 199434 w 412014"/>
                      <a:gd name="connsiteY40" fmla="*/ 150 h 773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</a:cxnLst>
                    <a:rect l="l" t="t" r="r" b="b"/>
                    <a:pathLst>
                      <a:path w="412014" h="773050">
                        <a:moveTo>
                          <a:pt x="102317" y="773050"/>
                        </a:moveTo>
                        <a:cubicBezTo>
                          <a:pt x="97302" y="768341"/>
                          <a:pt x="93388" y="762898"/>
                          <a:pt x="90513" y="756661"/>
                        </a:cubicBezTo>
                        <a:cubicBezTo>
                          <a:pt x="74123" y="732932"/>
                          <a:pt x="59751" y="707796"/>
                          <a:pt x="47642" y="681743"/>
                        </a:cubicBezTo>
                        <a:cubicBezTo>
                          <a:pt x="33087" y="650431"/>
                          <a:pt x="21712" y="617345"/>
                          <a:pt x="13823" y="583403"/>
                        </a:cubicBezTo>
                        <a:cubicBezTo>
                          <a:pt x="6056" y="550134"/>
                          <a:pt x="1469" y="515703"/>
                          <a:pt x="307" y="481088"/>
                        </a:cubicBezTo>
                        <a:cubicBezTo>
                          <a:pt x="-855" y="446840"/>
                          <a:pt x="1285" y="412103"/>
                          <a:pt x="6667" y="377855"/>
                        </a:cubicBezTo>
                        <a:cubicBezTo>
                          <a:pt x="12049" y="343607"/>
                          <a:pt x="20733" y="309604"/>
                          <a:pt x="32475" y="276702"/>
                        </a:cubicBezTo>
                        <a:cubicBezTo>
                          <a:pt x="44340" y="243493"/>
                          <a:pt x="59323" y="211203"/>
                          <a:pt x="77181" y="180685"/>
                        </a:cubicBezTo>
                        <a:cubicBezTo>
                          <a:pt x="95345" y="149618"/>
                          <a:pt x="116566" y="120079"/>
                          <a:pt x="140356" y="92864"/>
                        </a:cubicBezTo>
                        <a:cubicBezTo>
                          <a:pt x="160966" y="69196"/>
                          <a:pt x="183716" y="47119"/>
                          <a:pt x="208118" y="26998"/>
                        </a:cubicBezTo>
                        <a:cubicBezTo>
                          <a:pt x="199495" y="11525"/>
                          <a:pt x="196009" y="2352"/>
                          <a:pt x="198211" y="395"/>
                        </a:cubicBezTo>
                        <a:cubicBezTo>
                          <a:pt x="200412" y="-1562"/>
                          <a:pt x="208301" y="3758"/>
                          <a:pt x="221572" y="16296"/>
                        </a:cubicBezTo>
                        <a:lnTo>
                          <a:pt x="221634" y="16357"/>
                        </a:lnTo>
                        <a:lnTo>
                          <a:pt x="221572" y="16418"/>
                        </a:lnTo>
                        <a:cubicBezTo>
                          <a:pt x="217108" y="19904"/>
                          <a:pt x="212705" y="23451"/>
                          <a:pt x="208363" y="26998"/>
                        </a:cubicBezTo>
                        <a:cubicBezTo>
                          <a:pt x="217047" y="42532"/>
                          <a:pt x="230868" y="64548"/>
                          <a:pt x="249460" y="92191"/>
                        </a:cubicBezTo>
                        <a:cubicBezTo>
                          <a:pt x="287989" y="149556"/>
                          <a:pt x="344131" y="227470"/>
                          <a:pt x="411954" y="317554"/>
                        </a:cubicBezTo>
                        <a:lnTo>
                          <a:pt x="412015" y="317615"/>
                        </a:lnTo>
                        <a:lnTo>
                          <a:pt x="411954" y="317677"/>
                        </a:lnTo>
                        <a:cubicBezTo>
                          <a:pt x="317528" y="391126"/>
                          <a:pt x="236250" y="469040"/>
                          <a:pt x="177050" y="543040"/>
                        </a:cubicBezTo>
                        <a:cubicBezTo>
                          <a:pt x="148551" y="578633"/>
                          <a:pt x="126168" y="612086"/>
                          <a:pt x="110512" y="642542"/>
                        </a:cubicBezTo>
                        <a:cubicBezTo>
                          <a:pt x="94672" y="673365"/>
                          <a:pt x="86049" y="700335"/>
                          <a:pt x="85009" y="722718"/>
                        </a:cubicBezTo>
                        <a:cubicBezTo>
                          <a:pt x="84398" y="735684"/>
                          <a:pt x="86355" y="747059"/>
                          <a:pt x="90758" y="756599"/>
                        </a:cubicBezTo>
                        <a:cubicBezTo>
                          <a:pt x="94550" y="762103"/>
                          <a:pt x="98525" y="767546"/>
                          <a:pt x="102561" y="772928"/>
                        </a:cubicBezTo>
                        <a:lnTo>
                          <a:pt x="102317" y="773050"/>
                        </a:lnTo>
                        <a:close/>
                        <a:moveTo>
                          <a:pt x="91064" y="757456"/>
                        </a:moveTo>
                        <a:cubicBezTo>
                          <a:pt x="93755" y="763021"/>
                          <a:pt x="97302" y="767975"/>
                          <a:pt x="101766" y="772256"/>
                        </a:cubicBezTo>
                        <a:cubicBezTo>
                          <a:pt x="98097" y="767424"/>
                          <a:pt x="94489" y="762470"/>
                          <a:pt x="91064" y="757456"/>
                        </a:cubicBezTo>
                        <a:close/>
                        <a:moveTo>
                          <a:pt x="208179" y="27120"/>
                        </a:moveTo>
                        <a:cubicBezTo>
                          <a:pt x="-14126" y="210774"/>
                          <a:pt x="-65498" y="530013"/>
                          <a:pt x="90146" y="755865"/>
                        </a:cubicBezTo>
                        <a:cubicBezTo>
                          <a:pt x="85927" y="746447"/>
                          <a:pt x="84153" y="735378"/>
                          <a:pt x="84703" y="722718"/>
                        </a:cubicBezTo>
                        <a:cubicBezTo>
                          <a:pt x="85743" y="700274"/>
                          <a:pt x="94366" y="673304"/>
                          <a:pt x="110206" y="642481"/>
                        </a:cubicBezTo>
                        <a:cubicBezTo>
                          <a:pt x="125862" y="612025"/>
                          <a:pt x="148245" y="578572"/>
                          <a:pt x="176806" y="542978"/>
                        </a:cubicBezTo>
                        <a:cubicBezTo>
                          <a:pt x="205611" y="506957"/>
                          <a:pt x="240042" y="469651"/>
                          <a:pt x="279060" y="432101"/>
                        </a:cubicBezTo>
                        <a:cubicBezTo>
                          <a:pt x="319423" y="393205"/>
                          <a:pt x="364007" y="354738"/>
                          <a:pt x="411648" y="317677"/>
                        </a:cubicBezTo>
                        <a:cubicBezTo>
                          <a:pt x="308721" y="180746"/>
                          <a:pt x="234599" y="74578"/>
                          <a:pt x="208179" y="27120"/>
                        </a:cubicBezTo>
                        <a:close/>
                        <a:moveTo>
                          <a:pt x="199434" y="150"/>
                        </a:moveTo>
                        <a:cubicBezTo>
                          <a:pt x="198944" y="150"/>
                          <a:pt x="198577" y="273"/>
                          <a:pt x="198272" y="517"/>
                        </a:cubicBezTo>
                        <a:cubicBezTo>
                          <a:pt x="196192" y="2413"/>
                          <a:pt x="199617" y="11464"/>
                          <a:pt x="208240" y="26876"/>
                        </a:cubicBezTo>
                        <a:cubicBezTo>
                          <a:pt x="212582" y="23329"/>
                          <a:pt x="216925" y="19782"/>
                          <a:pt x="221389" y="16357"/>
                        </a:cubicBezTo>
                        <a:cubicBezTo>
                          <a:pt x="209891" y="5593"/>
                          <a:pt x="202553" y="150"/>
                          <a:pt x="199434" y="1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2" name="Graphique 1074">
                    <a:extLst>
                      <a:ext uri="{FF2B5EF4-FFF2-40B4-BE49-F238E27FC236}">
                        <a16:creationId xmlns:a16="http://schemas.microsoft.com/office/drawing/2014/main" id="{948CB1F6-29E2-416B-93FC-323BB4698257}"/>
                      </a:ext>
                    </a:extLst>
                  </p:cNvPr>
                  <p:cNvSpPr/>
                  <p:nvPr/>
                </p:nvSpPr>
                <p:spPr>
                  <a:xfrm>
                    <a:off x="5584110" y="2120813"/>
                    <a:ext cx="185066" cy="274328"/>
                  </a:xfrm>
                  <a:custGeom>
                    <a:avLst/>
                    <a:gdLst>
                      <a:gd name="connsiteX0" fmla="*/ 185006 w 185066"/>
                      <a:gd name="connsiteY0" fmla="*/ 274329 h 274328"/>
                      <a:gd name="connsiteX1" fmla="*/ 557 w 185066"/>
                      <a:gd name="connsiteY1" fmla="*/ 346 h 274328"/>
                      <a:gd name="connsiteX2" fmla="*/ 20738 w 185066"/>
                      <a:gd name="connsiteY2" fmla="*/ 14107 h 274328"/>
                      <a:gd name="connsiteX3" fmla="*/ 20616 w 185066"/>
                      <a:gd name="connsiteY3" fmla="*/ 14229 h 274328"/>
                      <a:gd name="connsiteX4" fmla="*/ 618 w 185066"/>
                      <a:gd name="connsiteY4" fmla="*/ 469 h 274328"/>
                      <a:gd name="connsiteX5" fmla="*/ 44773 w 185066"/>
                      <a:gd name="connsiteY5" fmla="*/ 79667 h 274328"/>
                      <a:gd name="connsiteX6" fmla="*/ 185067 w 185066"/>
                      <a:gd name="connsiteY6" fmla="*/ 274268 h 274328"/>
                      <a:gd name="connsiteX7" fmla="*/ 185006 w 185066"/>
                      <a:gd name="connsiteY7" fmla="*/ 274329 h 2743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85066" h="274328">
                        <a:moveTo>
                          <a:pt x="185006" y="274329"/>
                        </a:moveTo>
                        <a:cubicBezTo>
                          <a:pt x="66912" y="117400"/>
                          <a:pt x="-7210" y="7257"/>
                          <a:pt x="557" y="346"/>
                        </a:cubicBezTo>
                        <a:cubicBezTo>
                          <a:pt x="2452" y="-1366"/>
                          <a:pt x="9241" y="3282"/>
                          <a:pt x="20738" y="14107"/>
                        </a:cubicBezTo>
                        <a:lnTo>
                          <a:pt x="20616" y="14229"/>
                        </a:lnTo>
                        <a:cubicBezTo>
                          <a:pt x="9180" y="3465"/>
                          <a:pt x="2452" y="-1183"/>
                          <a:pt x="618" y="469"/>
                        </a:cubicBezTo>
                        <a:cubicBezTo>
                          <a:pt x="-3052" y="3710"/>
                          <a:pt x="12666" y="31842"/>
                          <a:pt x="44773" y="79667"/>
                        </a:cubicBezTo>
                        <a:cubicBezTo>
                          <a:pt x="78042" y="129204"/>
                          <a:pt x="126540" y="196476"/>
                          <a:pt x="185067" y="274268"/>
                        </a:cubicBezTo>
                        <a:lnTo>
                          <a:pt x="185006" y="274329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3" name="Graphique 1074">
                    <a:extLst>
                      <a:ext uri="{FF2B5EF4-FFF2-40B4-BE49-F238E27FC236}">
                        <a16:creationId xmlns:a16="http://schemas.microsoft.com/office/drawing/2014/main" id="{B78E7F11-2F74-4F14-BBE5-04B7BF13A323}"/>
                      </a:ext>
                    </a:extLst>
                  </p:cNvPr>
                  <p:cNvSpPr/>
                  <p:nvPr/>
                </p:nvSpPr>
                <p:spPr>
                  <a:xfrm>
                    <a:off x="5549912" y="2398102"/>
                    <a:ext cx="108265" cy="160451"/>
                  </a:xfrm>
                  <a:custGeom>
                    <a:avLst/>
                    <a:gdLst>
                      <a:gd name="connsiteX0" fmla="*/ 108143 w 108265"/>
                      <a:gd name="connsiteY0" fmla="*/ 160452 h 160451"/>
                      <a:gd name="connsiteX1" fmla="*/ 324 w 108265"/>
                      <a:gd name="connsiteY1" fmla="*/ 221 h 160451"/>
                      <a:gd name="connsiteX2" fmla="*/ 12188 w 108265"/>
                      <a:gd name="connsiteY2" fmla="*/ 8232 h 160451"/>
                      <a:gd name="connsiteX3" fmla="*/ 12066 w 108265"/>
                      <a:gd name="connsiteY3" fmla="*/ 8354 h 160451"/>
                      <a:gd name="connsiteX4" fmla="*/ 446 w 108265"/>
                      <a:gd name="connsiteY4" fmla="*/ 343 h 160451"/>
                      <a:gd name="connsiteX5" fmla="*/ 26254 w 108265"/>
                      <a:gd name="connsiteY5" fmla="*/ 46577 h 160451"/>
                      <a:gd name="connsiteX6" fmla="*/ 108265 w 108265"/>
                      <a:gd name="connsiteY6" fmla="*/ 160329 h 160451"/>
                      <a:gd name="connsiteX7" fmla="*/ 108143 w 108265"/>
                      <a:gd name="connsiteY7" fmla="*/ 160452 h 1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08265" h="160451">
                        <a:moveTo>
                          <a:pt x="108143" y="160452"/>
                        </a:moveTo>
                        <a:cubicBezTo>
                          <a:pt x="39097" y="68716"/>
                          <a:pt x="-4202" y="4318"/>
                          <a:pt x="324" y="221"/>
                        </a:cubicBezTo>
                        <a:cubicBezTo>
                          <a:pt x="1486" y="-819"/>
                          <a:pt x="5338" y="1811"/>
                          <a:pt x="12188" y="8232"/>
                        </a:cubicBezTo>
                        <a:lnTo>
                          <a:pt x="12066" y="8354"/>
                        </a:lnTo>
                        <a:cubicBezTo>
                          <a:pt x="3748" y="526"/>
                          <a:pt x="1180" y="-330"/>
                          <a:pt x="446" y="343"/>
                        </a:cubicBezTo>
                        <a:cubicBezTo>
                          <a:pt x="-1695" y="2239"/>
                          <a:pt x="7479" y="18629"/>
                          <a:pt x="26254" y="46577"/>
                        </a:cubicBezTo>
                        <a:cubicBezTo>
                          <a:pt x="45702" y="75505"/>
                          <a:pt x="74079" y="114829"/>
                          <a:pt x="108265" y="160329"/>
                        </a:cubicBezTo>
                        <a:lnTo>
                          <a:pt x="108143" y="160452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4" name="Graphique 1074">
                    <a:extLst>
                      <a:ext uri="{FF2B5EF4-FFF2-40B4-BE49-F238E27FC236}">
                        <a16:creationId xmlns:a16="http://schemas.microsoft.com/office/drawing/2014/main" id="{9C2AFB52-E700-49F3-A32C-420BFBF78F09}"/>
                      </a:ext>
                    </a:extLst>
                  </p:cNvPr>
                  <p:cNvSpPr/>
                  <p:nvPr/>
                </p:nvSpPr>
                <p:spPr>
                  <a:xfrm>
                    <a:off x="5547506" y="1905092"/>
                    <a:ext cx="213598" cy="758895"/>
                  </a:xfrm>
                  <a:custGeom>
                    <a:avLst/>
                    <a:gdLst>
                      <a:gd name="connsiteX0" fmla="*/ 114280 w 213598"/>
                      <a:gd name="connsiteY0" fmla="*/ 758895 h 758895"/>
                      <a:gd name="connsiteX1" fmla="*/ 56242 w 213598"/>
                      <a:gd name="connsiteY1" fmla="*/ 668567 h 758895"/>
                      <a:gd name="connsiteX2" fmla="*/ 18753 w 213598"/>
                      <a:gd name="connsiteY2" fmla="*/ 571388 h 758895"/>
                      <a:gd name="connsiteX3" fmla="*/ 1385 w 213598"/>
                      <a:gd name="connsiteY3" fmla="*/ 470235 h 758895"/>
                      <a:gd name="connsiteX4" fmla="*/ 3770 w 213598"/>
                      <a:gd name="connsiteY4" fmla="*/ 368103 h 758895"/>
                      <a:gd name="connsiteX5" fmla="*/ 26459 w 213598"/>
                      <a:gd name="connsiteY5" fmla="*/ 265054 h 758895"/>
                      <a:gd name="connsiteX6" fmla="*/ 29823 w 213598"/>
                      <a:gd name="connsiteY6" fmla="*/ 255024 h 758895"/>
                      <a:gd name="connsiteX7" fmla="*/ 3953 w 213598"/>
                      <a:gd name="connsiteY7" fmla="*/ 368103 h 758895"/>
                      <a:gd name="connsiteX8" fmla="*/ 114403 w 213598"/>
                      <a:gd name="connsiteY8" fmla="*/ 758712 h 758895"/>
                      <a:gd name="connsiteX9" fmla="*/ 114280 w 213598"/>
                      <a:gd name="connsiteY9" fmla="*/ 758895 h 758895"/>
                      <a:gd name="connsiteX10" fmla="*/ 107186 w 213598"/>
                      <a:gd name="connsiteY10" fmla="*/ 108615 h 758895"/>
                      <a:gd name="connsiteX11" fmla="*/ 131710 w 213598"/>
                      <a:gd name="connsiteY11" fmla="*/ 77853 h 758895"/>
                      <a:gd name="connsiteX12" fmla="*/ 213477 w 213598"/>
                      <a:gd name="connsiteY12" fmla="*/ 0 h 758895"/>
                      <a:gd name="connsiteX13" fmla="*/ 213599 w 213598"/>
                      <a:gd name="connsiteY13" fmla="*/ 122 h 758895"/>
                      <a:gd name="connsiteX14" fmla="*/ 107186 w 213598"/>
                      <a:gd name="connsiteY14" fmla="*/ 108615 h 7588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213598" h="758895">
                        <a:moveTo>
                          <a:pt x="114280" y="758895"/>
                        </a:moveTo>
                        <a:cubicBezTo>
                          <a:pt x="91897" y="730763"/>
                          <a:pt x="72327" y="700307"/>
                          <a:pt x="56242" y="668567"/>
                        </a:cubicBezTo>
                        <a:cubicBezTo>
                          <a:pt x="40586" y="637560"/>
                          <a:pt x="27988" y="604841"/>
                          <a:pt x="18753" y="571388"/>
                        </a:cubicBezTo>
                        <a:cubicBezTo>
                          <a:pt x="9702" y="538486"/>
                          <a:pt x="3892" y="504483"/>
                          <a:pt x="1385" y="470235"/>
                        </a:cubicBezTo>
                        <a:cubicBezTo>
                          <a:pt x="-1062" y="436354"/>
                          <a:pt x="-267" y="402045"/>
                          <a:pt x="3770" y="368103"/>
                        </a:cubicBezTo>
                        <a:cubicBezTo>
                          <a:pt x="7928" y="333244"/>
                          <a:pt x="15573" y="298568"/>
                          <a:pt x="26459" y="265054"/>
                        </a:cubicBezTo>
                        <a:cubicBezTo>
                          <a:pt x="27560" y="261690"/>
                          <a:pt x="28661" y="258388"/>
                          <a:pt x="29823" y="255024"/>
                        </a:cubicBezTo>
                        <a:cubicBezTo>
                          <a:pt x="17285" y="291351"/>
                          <a:pt x="8601" y="329207"/>
                          <a:pt x="3953" y="368103"/>
                        </a:cubicBezTo>
                        <a:cubicBezTo>
                          <a:pt x="-12926" y="509314"/>
                          <a:pt x="26337" y="648018"/>
                          <a:pt x="114403" y="758712"/>
                        </a:cubicBezTo>
                        <a:lnTo>
                          <a:pt x="114280" y="758895"/>
                        </a:lnTo>
                        <a:close/>
                        <a:moveTo>
                          <a:pt x="107186" y="108615"/>
                        </a:moveTo>
                        <a:cubicBezTo>
                          <a:pt x="115014" y="98096"/>
                          <a:pt x="123209" y="87821"/>
                          <a:pt x="131710" y="77853"/>
                        </a:cubicBezTo>
                        <a:cubicBezTo>
                          <a:pt x="156050" y="49476"/>
                          <a:pt x="183571" y="23240"/>
                          <a:pt x="213477" y="0"/>
                        </a:cubicBezTo>
                        <a:lnTo>
                          <a:pt x="213599" y="122"/>
                        </a:lnTo>
                        <a:cubicBezTo>
                          <a:pt x="172685" y="31924"/>
                          <a:pt x="137031" y="68373"/>
                          <a:pt x="107186" y="10861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5" name="Graphique 1074">
                    <a:extLst>
                      <a:ext uri="{FF2B5EF4-FFF2-40B4-BE49-F238E27FC236}">
                        <a16:creationId xmlns:a16="http://schemas.microsoft.com/office/drawing/2014/main" id="{83ECA57E-87FA-4F24-9DDB-85C0C7F8BB7A}"/>
                      </a:ext>
                    </a:extLst>
                  </p:cNvPr>
                  <p:cNvSpPr/>
                  <p:nvPr/>
                </p:nvSpPr>
                <p:spPr>
                  <a:xfrm>
                    <a:off x="5586281" y="2013156"/>
                    <a:ext cx="243074" cy="650831"/>
                  </a:xfrm>
                  <a:custGeom>
                    <a:avLst/>
                    <a:gdLst>
                      <a:gd name="connsiteX0" fmla="*/ 75505 w 243074"/>
                      <a:gd name="connsiteY0" fmla="*/ 650831 h 650831"/>
                      <a:gd name="connsiteX1" fmla="*/ 12758 w 243074"/>
                      <a:gd name="connsiteY1" fmla="*/ 532737 h 650831"/>
                      <a:gd name="connsiteX2" fmla="*/ 2116 w 243074"/>
                      <a:gd name="connsiteY2" fmla="*/ 396541 h 650831"/>
                      <a:gd name="connsiteX3" fmla="*/ 16916 w 243074"/>
                      <a:gd name="connsiteY3" fmla="*/ 319912 h 650831"/>
                      <a:gd name="connsiteX4" fmla="*/ 2300 w 243074"/>
                      <a:gd name="connsiteY4" fmla="*/ 396541 h 650831"/>
                      <a:gd name="connsiteX5" fmla="*/ 75627 w 243074"/>
                      <a:gd name="connsiteY5" fmla="*/ 650709 h 650831"/>
                      <a:gd name="connsiteX6" fmla="*/ 75505 w 243074"/>
                      <a:gd name="connsiteY6" fmla="*/ 650831 h 650831"/>
                      <a:gd name="connsiteX7" fmla="*/ 144000 w 243074"/>
                      <a:gd name="connsiteY7" fmla="*/ 92958 h 650831"/>
                      <a:gd name="connsiteX8" fmla="*/ 147241 w 243074"/>
                      <a:gd name="connsiteY8" fmla="*/ 89289 h 650831"/>
                      <a:gd name="connsiteX9" fmla="*/ 242952 w 243074"/>
                      <a:gd name="connsiteY9" fmla="*/ 0 h 650831"/>
                      <a:gd name="connsiteX10" fmla="*/ 243074 w 243074"/>
                      <a:gd name="connsiteY10" fmla="*/ 122 h 650831"/>
                      <a:gd name="connsiteX11" fmla="*/ 144000 w 243074"/>
                      <a:gd name="connsiteY11" fmla="*/ 92958 h 650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43074" h="650831">
                        <a:moveTo>
                          <a:pt x="75505" y="650831"/>
                        </a:moveTo>
                        <a:cubicBezTo>
                          <a:pt x="46210" y="616461"/>
                          <a:pt x="25111" y="576709"/>
                          <a:pt x="12758" y="532737"/>
                        </a:cubicBezTo>
                        <a:cubicBezTo>
                          <a:pt x="832" y="490172"/>
                          <a:pt x="-2776" y="444366"/>
                          <a:pt x="2116" y="396541"/>
                        </a:cubicBezTo>
                        <a:cubicBezTo>
                          <a:pt x="4685" y="371283"/>
                          <a:pt x="9639" y="345597"/>
                          <a:pt x="16916" y="319912"/>
                        </a:cubicBezTo>
                        <a:cubicBezTo>
                          <a:pt x="9822" y="345292"/>
                          <a:pt x="4868" y="370916"/>
                          <a:pt x="2300" y="396541"/>
                        </a:cubicBezTo>
                        <a:cubicBezTo>
                          <a:pt x="-7730" y="494759"/>
                          <a:pt x="17589" y="582641"/>
                          <a:pt x="75627" y="650709"/>
                        </a:cubicBezTo>
                        <a:lnTo>
                          <a:pt x="75505" y="650831"/>
                        </a:lnTo>
                        <a:close/>
                        <a:moveTo>
                          <a:pt x="144000" y="92958"/>
                        </a:moveTo>
                        <a:cubicBezTo>
                          <a:pt x="145040" y="91735"/>
                          <a:pt x="146141" y="90512"/>
                          <a:pt x="147241" y="89289"/>
                        </a:cubicBezTo>
                        <a:cubicBezTo>
                          <a:pt x="175802" y="57243"/>
                          <a:pt x="208031" y="27154"/>
                          <a:pt x="242952" y="0"/>
                        </a:cubicBezTo>
                        <a:lnTo>
                          <a:pt x="243074" y="122"/>
                        </a:lnTo>
                        <a:cubicBezTo>
                          <a:pt x="206319" y="28683"/>
                          <a:pt x="173172" y="59873"/>
                          <a:pt x="144000" y="9295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59" name="Graphique 1074">
                  <a:extLst>
                    <a:ext uri="{FF2B5EF4-FFF2-40B4-BE49-F238E27FC236}">
                      <a16:creationId xmlns:a16="http://schemas.microsoft.com/office/drawing/2014/main" id="{1F00A147-5494-4123-B126-3A7E8BE1E7EC}"/>
                    </a:ext>
                  </a:extLst>
                </p:cNvPr>
                <p:cNvGrpSpPr/>
                <p:nvPr/>
              </p:nvGrpSpPr>
              <p:grpSpPr>
                <a:xfrm>
                  <a:off x="5644069" y="2208430"/>
                  <a:ext cx="767133" cy="655968"/>
                  <a:chOff x="5644069" y="2208430"/>
                  <a:chExt cx="767133" cy="655968"/>
                </a:xfrm>
                <a:noFill/>
              </p:grpSpPr>
              <p:sp>
                <p:nvSpPr>
                  <p:cNvPr id="66" name="Graphique 1074">
                    <a:extLst>
                      <a:ext uri="{FF2B5EF4-FFF2-40B4-BE49-F238E27FC236}">
                        <a16:creationId xmlns:a16="http://schemas.microsoft.com/office/drawing/2014/main" id="{DBB17834-4BE8-4AB5-9694-6B4C5CE67A37}"/>
                      </a:ext>
                    </a:extLst>
                  </p:cNvPr>
                  <p:cNvSpPr/>
                  <p:nvPr/>
                </p:nvSpPr>
                <p:spPr>
                  <a:xfrm>
                    <a:off x="5644069" y="2208430"/>
                    <a:ext cx="767133" cy="655968"/>
                  </a:xfrm>
                  <a:custGeom>
                    <a:avLst/>
                    <a:gdLst>
                      <a:gd name="connsiteX0" fmla="*/ 425083 w 767133"/>
                      <a:gd name="connsiteY0" fmla="*/ 655968 h 655968"/>
                      <a:gd name="connsiteX1" fmla="*/ 354875 w 767133"/>
                      <a:gd name="connsiteY1" fmla="*/ 651320 h 655968"/>
                      <a:gd name="connsiteX2" fmla="*/ 258859 w 767133"/>
                      <a:gd name="connsiteY2" fmla="*/ 629121 h 655968"/>
                      <a:gd name="connsiteX3" fmla="*/ 168836 w 767133"/>
                      <a:gd name="connsiteY3" fmla="*/ 588879 h 655968"/>
                      <a:gd name="connsiteX4" fmla="*/ 87558 w 767133"/>
                      <a:gd name="connsiteY4" fmla="*/ 530903 h 655968"/>
                      <a:gd name="connsiteX5" fmla="*/ 17717 w 767133"/>
                      <a:gd name="connsiteY5" fmla="*/ 455496 h 655968"/>
                      <a:gd name="connsiteX6" fmla="*/ 104 w 767133"/>
                      <a:gd name="connsiteY6" fmla="*/ 405164 h 655968"/>
                      <a:gd name="connsiteX7" fmla="*/ 25606 w 767133"/>
                      <a:gd name="connsiteY7" fmla="*/ 324926 h 655968"/>
                      <a:gd name="connsiteX8" fmla="*/ 92206 w 767133"/>
                      <a:gd name="connsiteY8" fmla="*/ 225424 h 655968"/>
                      <a:gd name="connsiteX9" fmla="*/ 194460 w 767133"/>
                      <a:gd name="connsiteY9" fmla="*/ 114547 h 655968"/>
                      <a:gd name="connsiteX10" fmla="*/ 327110 w 767133"/>
                      <a:gd name="connsiteY10" fmla="*/ 61 h 655968"/>
                      <a:gd name="connsiteX11" fmla="*/ 327171 w 767133"/>
                      <a:gd name="connsiteY11" fmla="*/ 0 h 655968"/>
                      <a:gd name="connsiteX12" fmla="*/ 327232 w 767133"/>
                      <a:gd name="connsiteY12" fmla="*/ 61 h 655968"/>
                      <a:gd name="connsiteX13" fmla="*/ 767072 w 767133"/>
                      <a:gd name="connsiteY13" fmla="*/ 536529 h 655968"/>
                      <a:gd name="connsiteX14" fmla="*/ 767133 w 767133"/>
                      <a:gd name="connsiteY14" fmla="*/ 536590 h 655968"/>
                      <a:gd name="connsiteX15" fmla="*/ 767072 w 767133"/>
                      <a:gd name="connsiteY15" fmla="*/ 536651 h 655968"/>
                      <a:gd name="connsiteX16" fmla="*/ 670077 w 767133"/>
                      <a:gd name="connsiteY16" fmla="*/ 597747 h 655968"/>
                      <a:gd name="connsiteX17" fmla="*/ 660109 w 767133"/>
                      <a:gd name="connsiteY17" fmla="*/ 602578 h 655968"/>
                      <a:gd name="connsiteX18" fmla="*/ 766950 w 767133"/>
                      <a:gd name="connsiteY18" fmla="*/ 536529 h 655968"/>
                      <a:gd name="connsiteX19" fmla="*/ 327232 w 767133"/>
                      <a:gd name="connsiteY19" fmla="*/ 183 h 655968"/>
                      <a:gd name="connsiteX20" fmla="*/ 92390 w 767133"/>
                      <a:gd name="connsiteY20" fmla="*/ 225485 h 655968"/>
                      <a:gd name="connsiteX21" fmla="*/ 25851 w 767133"/>
                      <a:gd name="connsiteY21" fmla="*/ 324987 h 655968"/>
                      <a:gd name="connsiteX22" fmla="*/ 349 w 767133"/>
                      <a:gd name="connsiteY22" fmla="*/ 405164 h 655968"/>
                      <a:gd name="connsiteX23" fmla="*/ 17901 w 767133"/>
                      <a:gd name="connsiteY23" fmla="*/ 455374 h 655968"/>
                      <a:gd name="connsiteX24" fmla="*/ 354997 w 767133"/>
                      <a:gd name="connsiteY24" fmla="*/ 651076 h 655968"/>
                      <a:gd name="connsiteX25" fmla="*/ 426306 w 767133"/>
                      <a:gd name="connsiteY25" fmla="*/ 655785 h 655968"/>
                      <a:gd name="connsiteX26" fmla="*/ 450035 w 767133"/>
                      <a:gd name="connsiteY26" fmla="*/ 655234 h 655968"/>
                      <a:gd name="connsiteX27" fmla="*/ 425083 w 767133"/>
                      <a:gd name="connsiteY27" fmla="*/ 655968 h 6559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767133" h="655968">
                        <a:moveTo>
                          <a:pt x="425083" y="655968"/>
                        </a:moveTo>
                        <a:cubicBezTo>
                          <a:pt x="401538" y="655968"/>
                          <a:pt x="378053" y="654440"/>
                          <a:pt x="354875" y="651320"/>
                        </a:cubicBezTo>
                        <a:cubicBezTo>
                          <a:pt x="322156" y="646978"/>
                          <a:pt x="289865" y="639517"/>
                          <a:pt x="258859" y="629121"/>
                        </a:cubicBezTo>
                        <a:cubicBezTo>
                          <a:pt x="227546" y="618663"/>
                          <a:pt x="197274" y="605147"/>
                          <a:pt x="168836" y="588879"/>
                        </a:cubicBezTo>
                        <a:cubicBezTo>
                          <a:pt x="139909" y="572367"/>
                          <a:pt x="112510" y="552858"/>
                          <a:pt x="87558" y="530903"/>
                        </a:cubicBezTo>
                        <a:cubicBezTo>
                          <a:pt x="61934" y="508397"/>
                          <a:pt x="38449" y="483017"/>
                          <a:pt x="17717" y="455496"/>
                        </a:cubicBezTo>
                        <a:cubicBezTo>
                          <a:pt x="5058" y="443571"/>
                          <a:pt x="-875" y="426630"/>
                          <a:pt x="104" y="405164"/>
                        </a:cubicBezTo>
                        <a:cubicBezTo>
                          <a:pt x="1144" y="382720"/>
                          <a:pt x="9767" y="355749"/>
                          <a:pt x="25606" y="324926"/>
                        </a:cubicBezTo>
                        <a:cubicBezTo>
                          <a:pt x="41263" y="294470"/>
                          <a:pt x="63646" y="261017"/>
                          <a:pt x="92206" y="225424"/>
                        </a:cubicBezTo>
                        <a:cubicBezTo>
                          <a:pt x="121011" y="189403"/>
                          <a:pt x="155442" y="152097"/>
                          <a:pt x="194460" y="114547"/>
                        </a:cubicBezTo>
                        <a:cubicBezTo>
                          <a:pt x="234824" y="75651"/>
                          <a:pt x="279468" y="37183"/>
                          <a:pt x="327110" y="61"/>
                        </a:cubicBezTo>
                        <a:lnTo>
                          <a:pt x="327171" y="0"/>
                        </a:lnTo>
                        <a:lnTo>
                          <a:pt x="327232" y="61"/>
                        </a:lnTo>
                        <a:cubicBezTo>
                          <a:pt x="500979" y="231051"/>
                          <a:pt x="698271" y="471703"/>
                          <a:pt x="767072" y="536529"/>
                        </a:cubicBezTo>
                        <a:lnTo>
                          <a:pt x="767133" y="536590"/>
                        </a:lnTo>
                        <a:lnTo>
                          <a:pt x="767072" y="536651"/>
                        </a:lnTo>
                        <a:cubicBezTo>
                          <a:pt x="736677" y="560319"/>
                          <a:pt x="704019" y="580868"/>
                          <a:pt x="670077" y="597747"/>
                        </a:cubicBezTo>
                        <a:cubicBezTo>
                          <a:pt x="666775" y="599398"/>
                          <a:pt x="663411" y="600988"/>
                          <a:pt x="660109" y="602578"/>
                        </a:cubicBezTo>
                        <a:cubicBezTo>
                          <a:pt x="697414" y="584843"/>
                          <a:pt x="733191" y="562765"/>
                          <a:pt x="766950" y="536529"/>
                        </a:cubicBezTo>
                        <a:cubicBezTo>
                          <a:pt x="698087" y="471581"/>
                          <a:pt x="500917" y="231051"/>
                          <a:pt x="327232" y="183"/>
                        </a:cubicBezTo>
                        <a:cubicBezTo>
                          <a:pt x="232806" y="73633"/>
                          <a:pt x="151589" y="151547"/>
                          <a:pt x="92390" y="225485"/>
                        </a:cubicBezTo>
                        <a:cubicBezTo>
                          <a:pt x="63891" y="261079"/>
                          <a:pt x="41507" y="294531"/>
                          <a:pt x="25851" y="324987"/>
                        </a:cubicBezTo>
                        <a:cubicBezTo>
                          <a:pt x="10011" y="355811"/>
                          <a:pt x="1388" y="382781"/>
                          <a:pt x="349" y="405164"/>
                        </a:cubicBezTo>
                        <a:cubicBezTo>
                          <a:pt x="-691" y="426569"/>
                          <a:pt x="5241" y="443448"/>
                          <a:pt x="17901" y="455374"/>
                        </a:cubicBezTo>
                        <a:cubicBezTo>
                          <a:pt x="99178" y="563438"/>
                          <a:pt x="218923" y="632973"/>
                          <a:pt x="354997" y="651076"/>
                        </a:cubicBezTo>
                        <a:cubicBezTo>
                          <a:pt x="378787" y="654256"/>
                          <a:pt x="402577" y="655785"/>
                          <a:pt x="426306" y="655785"/>
                        </a:cubicBezTo>
                        <a:cubicBezTo>
                          <a:pt x="434256" y="655785"/>
                          <a:pt x="442146" y="655601"/>
                          <a:pt x="450035" y="655234"/>
                        </a:cubicBezTo>
                        <a:cubicBezTo>
                          <a:pt x="441656" y="655724"/>
                          <a:pt x="433400" y="655968"/>
                          <a:pt x="425083" y="655968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7" name="Graphique 1074">
                    <a:extLst>
                      <a:ext uri="{FF2B5EF4-FFF2-40B4-BE49-F238E27FC236}">
                        <a16:creationId xmlns:a16="http://schemas.microsoft.com/office/drawing/2014/main" id="{B5567B42-F9F1-4DAF-A01A-E056DFF5A3AC}"/>
                      </a:ext>
                    </a:extLst>
                  </p:cNvPr>
                  <p:cNvSpPr/>
                  <p:nvPr/>
                </p:nvSpPr>
                <p:spPr>
                  <a:xfrm>
                    <a:off x="5769116" y="2395020"/>
                    <a:ext cx="379906" cy="463385"/>
                  </a:xfrm>
                  <a:custGeom>
                    <a:avLst/>
                    <a:gdLst>
                      <a:gd name="connsiteX0" fmla="*/ 379784 w 379906"/>
                      <a:gd name="connsiteY0" fmla="*/ 463385 h 463385"/>
                      <a:gd name="connsiteX1" fmla="*/ 0 w 379906"/>
                      <a:gd name="connsiteY1" fmla="*/ 122 h 463385"/>
                      <a:gd name="connsiteX2" fmla="*/ 122 w 379906"/>
                      <a:gd name="connsiteY2" fmla="*/ 0 h 463385"/>
                      <a:gd name="connsiteX3" fmla="*/ 379906 w 379906"/>
                      <a:gd name="connsiteY3" fmla="*/ 463202 h 463385"/>
                      <a:gd name="connsiteX4" fmla="*/ 379784 w 379906"/>
                      <a:gd name="connsiteY4" fmla="*/ 463385 h 4633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906" h="463385">
                        <a:moveTo>
                          <a:pt x="379784" y="463385"/>
                        </a:moveTo>
                        <a:cubicBezTo>
                          <a:pt x="320401" y="407366"/>
                          <a:pt x="150018" y="199616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50140" y="199433"/>
                          <a:pt x="320523" y="407243"/>
                          <a:pt x="379906" y="463202"/>
                        </a:cubicBezTo>
                        <a:lnTo>
                          <a:pt x="379784" y="46338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8" name="Graphique 1074">
                    <a:extLst>
                      <a:ext uri="{FF2B5EF4-FFF2-40B4-BE49-F238E27FC236}">
                        <a16:creationId xmlns:a16="http://schemas.microsoft.com/office/drawing/2014/main" id="{41C75F8F-717A-48B9-99BF-947BF300984A}"/>
                      </a:ext>
                    </a:extLst>
                  </p:cNvPr>
                  <p:cNvSpPr/>
                  <p:nvPr/>
                </p:nvSpPr>
                <p:spPr>
                  <a:xfrm>
                    <a:off x="5658116" y="2558370"/>
                    <a:ext cx="222121" cy="270924"/>
                  </a:xfrm>
                  <a:custGeom>
                    <a:avLst/>
                    <a:gdLst>
                      <a:gd name="connsiteX0" fmla="*/ 221999 w 222121"/>
                      <a:gd name="connsiteY0" fmla="*/ 270925 h 270924"/>
                      <a:gd name="connsiteX1" fmla="*/ 0 w 222121"/>
                      <a:gd name="connsiteY1" fmla="*/ 122 h 270924"/>
                      <a:gd name="connsiteX2" fmla="*/ 122 w 222121"/>
                      <a:gd name="connsiteY2" fmla="*/ 0 h 270924"/>
                      <a:gd name="connsiteX3" fmla="*/ 222122 w 222121"/>
                      <a:gd name="connsiteY3" fmla="*/ 270741 h 270924"/>
                      <a:gd name="connsiteX4" fmla="*/ 221999 w 222121"/>
                      <a:gd name="connsiteY4" fmla="*/ 270925 h 2709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121" h="270924">
                        <a:moveTo>
                          <a:pt x="221999" y="270925"/>
                        </a:moveTo>
                        <a:cubicBezTo>
                          <a:pt x="187262" y="238206"/>
                          <a:pt x="87699" y="116748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87821" y="116565"/>
                          <a:pt x="187385" y="238022"/>
                          <a:pt x="222122" y="270741"/>
                        </a:cubicBezTo>
                        <a:lnTo>
                          <a:pt x="221999" y="270925"/>
                        </a:ln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9" name="Graphique 1074">
                    <a:extLst>
                      <a:ext uri="{FF2B5EF4-FFF2-40B4-BE49-F238E27FC236}">
                        <a16:creationId xmlns:a16="http://schemas.microsoft.com/office/drawing/2014/main" id="{869FA39B-14EC-46E3-B197-C6932A047336}"/>
                      </a:ext>
                    </a:extLst>
                  </p:cNvPr>
                  <p:cNvSpPr/>
                  <p:nvPr/>
                </p:nvSpPr>
                <p:spPr>
                  <a:xfrm>
                    <a:off x="5661725" y="2435934"/>
                    <a:ext cx="485646" cy="245605"/>
                  </a:xfrm>
                  <a:custGeom>
                    <a:avLst/>
                    <a:gdLst>
                      <a:gd name="connsiteX0" fmla="*/ 37245 w 485646"/>
                      <a:gd name="connsiteY0" fmla="*/ 245606 h 245605"/>
                      <a:gd name="connsiteX1" fmla="*/ 21344 w 485646"/>
                      <a:gd name="connsiteY1" fmla="*/ 243894 h 245605"/>
                      <a:gd name="connsiteX2" fmla="*/ 0 w 485646"/>
                      <a:gd name="connsiteY2" fmla="*/ 227993 h 245605"/>
                      <a:gd name="connsiteX3" fmla="*/ 122 w 485646"/>
                      <a:gd name="connsiteY3" fmla="*/ 227932 h 245605"/>
                      <a:gd name="connsiteX4" fmla="*/ 21344 w 485646"/>
                      <a:gd name="connsiteY4" fmla="*/ 243710 h 245605"/>
                      <a:gd name="connsiteX5" fmla="*/ 92469 w 485646"/>
                      <a:gd name="connsiteY5" fmla="*/ 235026 h 245605"/>
                      <a:gd name="connsiteX6" fmla="*/ 200289 w 485646"/>
                      <a:gd name="connsiteY6" fmla="*/ 188363 h 245605"/>
                      <a:gd name="connsiteX7" fmla="*/ 485524 w 485646"/>
                      <a:gd name="connsiteY7" fmla="*/ 0 h 245605"/>
                      <a:gd name="connsiteX8" fmla="*/ 485647 w 485646"/>
                      <a:gd name="connsiteY8" fmla="*/ 122 h 245605"/>
                      <a:gd name="connsiteX9" fmla="*/ 334834 w 485646"/>
                      <a:gd name="connsiteY9" fmla="*/ 108553 h 245605"/>
                      <a:gd name="connsiteX10" fmla="*/ 200411 w 485646"/>
                      <a:gd name="connsiteY10" fmla="*/ 188485 h 245605"/>
                      <a:gd name="connsiteX11" fmla="*/ 92530 w 485646"/>
                      <a:gd name="connsiteY11" fmla="*/ 235148 h 245605"/>
                      <a:gd name="connsiteX12" fmla="*/ 37245 w 485646"/>
                      <a:gd name="connsiteY12" fmla="*/ 245606 h 245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85646" h="245605">
                        <a:moveTo>
                          <a:pt x="37245" y="245606"/>
                        </a:moveTo>
                        <a:cubicBezTo>
                          <a:pt x="31312" y="245606"/>
                          <a:pt x="26053" y="245056"/>
                          <a:pt x="21344" y="243894"/>
                        </a:cubicBezTo>
                        <a:cubicBezTo>
                          <a:pt x="10947" y="241386"/>
                          <a:pt x="3792" y="236065"/>
                          <a:pt x="0" y="227993"/>
                        </a:cubicBezTo>
                        <a:lnTo>
                          <a:pt x="122" y="227932"/>
                        </a:lnTo>
                        <a:cubicBezTo>
                          <a:pt x="3853" y="235943"/>
                          <a:pt x="11008" y="241264"/>
                          <a:pt x="21344" y="243710"/>
                        </a:cubicBezTo>
                        <a:cubicBezTo>
                          <a:pt x="37550" y="247624"/>
                          <a:pt x="61524" y="244689"/>
                          <a:pt x="92469" y="235026"/>
                        </a:cubicBezTo>
                        <a:cubicBezTo>
                          <a:pt x="122864" y="225546"/>
                          <a:pt x="159130" y="209829"/>
                          <a:pt x="200289" y="188363"/>
                        </a:cubicBezTo>
                        <a:cubicBezTo>
                          <a:pt x="284746" y="144269"/>
                          <a:pt x="386022" y="77425"/>
                          <a:pt x="485524" y="0"/>
                        </a:cubicBezTo>
                        <a:lnTo>
                          <a:pt x="485647" y="122"/>
                        </a:lnTo>
                        <a:cubicBezTo>
                          <a:pt x="434886" y="39630"/>
                          <a:pt x="384126" y="76079"/>
                          <a:pt x="334834" y="108553"/>
                        </a:cubicBezTo>
                        <a:cubicBezTo>
                          <a:pt x="287193" y="139927"/>
                          <a:pt x="241937" y="166836"/>
                          <a:pt x="200411" y="188485"/>
                        </a:cubicBezTo>
                        <a:cubicBezTo>
                          <a:pt x="159252" y="209952"/>
                          <a:pt x="122925" y="225669"/>
                          <a:pt x="92530" y="235148"/>
                        </a:cubicBezTo>
                        <a:cubicBezTo>
                          <a:pt x="70453" y="242120"/>
                          <a:pt x="51922" y="245606"/>
                          <a:pt x="37245" y="24560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70" name="Graphique 1074">
                    <a:extLst>
                      <a:ext uri="{FF2B5EF4-FFF2-40B4-BE49-F238E27FC236}">
                        <a16:creationId xmlns:a16="http://schemas.microsoft.com/office/drawing/2014/main" id="{7EEC35FA-9B4C-44C5-ABB2-FDA71E13296D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28516"/>
                    <a:ext cx="643431" cy="151057"/>
                  </a:xfrm>
                  <a:custGeom>
                    <a:avLst/>
                    <a:gdLst>
                      <a:gd name="connsiteX0" fmla="*/ 250070 w 643431"/>
                      <a:gd name="connsiteY0" fmla="*/ 151057 h 151057"/>
                      <a:gd name="connsiteX1" fmla="*/ 189036 w 643431"/>
                      <a:gd name="connsiteY1" fmla="*/ 146532 h 151057"/>
                      <a:gd name="connsiteX2" fmla="*/ 0 w 643431"/>
                      <a:gd name="connsiteY2" fmla="*/ 35471 h 151057"/>
                      <a:gd name="connsiteX3" fmla="*/ 122 w 643431"/>
                      <a:gd name="connsiteY3" fmla="*/ 35410 h 151057"/>
                      <a:gd name="connsiteX4" fmla="*/ 189036 w 643431"/>
                      <a:gd name="connsiteY4" fmla="*/ 146410 h 151057"/>
                      <a:gd name="connsiteX5" fmla="*/ 643309 w 643431"/>
                      <a:gd name="connsiteY5" fmla="*/ 0 h 151057"/>
                      <a:gd name="connsiteX6" fmla="*/ 643431 w 643431"/>
                      <a:gd name="connsiteY6" fmla="*/ 122 h 151057"/>
                      <a:gd name="connsiteX7" fmla="*/ 527723 w 643431"/>
                      <a:gd name="connsiteY7" fmla="*/ 75345 h 151057"/>
                      <a:gd name="connsiteX8" fmla="*/ 409996 w 643431"/>
                      <a:gd name="connsiteY8" fmla="*/ 125005 h 151057"/>
                      <a:gd name="connsiteX9" fmla="*/ 295388 w 643431"/>
                      <a:gd name="connsiteY9" fmla="*/ 148856 h 151057"/>
                      <a:gd name="connsiteX10" fmla="*/ 250070 w 643431"/>
                      <a:gd name="connsiteY10" fmla="*/ 151057 h 151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43431" h="151057">
                        <a:moveTo>
                          <a:pt x="250070" y="151057"/>
                        </a:moveTo>
                        <a:cubicBezTo>
                          <a:pt x="229032" y="151057"/>
                          <a:pt x="208606" y="149529"/>
                          <a:pt x="189036" y="146532"/>
                        </a:cubicBezTo>
                        <a:cubicBezTo>
                          <a:pt x="106902" y="133934"/>
                          <a:pt x="41587" y="95527"/>
                          <a:pt x="0" y="35471"/>
                        </a:cubicBezTo>
                        <a:lnTo>
                          <a:pt x="122" y="35410"/>
                        </a:lnTo>
                        <a:cubicBezTo>
                          <a:pt x="41648" y="95466"/>
                          <a:pt x="106963" y="133811"/>
                          <a:pt x="189036" y="146410"/>
                        </a:cubicBezTo>
                        <a:cubicBezTo>
                          <a:pt x="328168" y="167753"/>
                          <a:pt x="498000" y="113018"/>
                          <a:pt x="643309" y="0"/>
                        </a:cubicBezTo>
                        <a:lnTo>
                          <a:pt x="643431" y="122"/>
                        </a:lnTo>
                        <a:cubicBezTo>
                          <a:pt x="606492" y="28866"/>
                          <a:pt x="567536" y="54185"/>
                          <a:pt x="527723" y="75345"/>
                        </a:cubicBezTo>
                        <a:cubicBezTo>
                          <a:pt x="489071" y="95894"/>
                          <a:pt x="449442" y="112590"/>
                          <a:pt x="409996" y="125005"/>
                        </a:cubicBezTo>
                        <a:cubicBezTo>
                          <a:pt x="371222" y="137175"/>
                          <a:pt x="332693" y="145248"/>
                          <a:pt x="295388" y="148856"/>
                        </a:cubicBezTo>
                        <a:cubicBezTo>
                          <a:pt x="279976" y="150324"/>
                          <a:pt x="264870" y="151057"/>
                          <a:pt x="250070" y="151057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  <p:grpSp>
              <p:nvGrpSpPr>
                <p:cNvPr id="60" name="Graphique 1074">
                  <a:extLst>
                    <a:ext uri="{FF2B5EF4-FFF2-40B4-BE49-F238E27FC236}">
                      <a16:creationId xmlns:a16="http://schemas.microsoft.com/office/drawing/2014/main" id="{129B8F6F-0E42-4BDA-8DF8-C6889D897BF6}"/>
                    </a:ext>
                  </a:extLst>
                </p:cNvPr>
                <p:cNvGrpSpPr/>
                <p:nvPr/>
              </p:nvGrpSpPr>
              <p:grpSpPr>
                <a:xfrm>
                  <a:off x="5661725" y="2443578"/>
                  <a:ext cx="773422" cy="428893"/>
                  <a:chOff x="5661725" y="2443578"/>
                  <a:chExt cx="773422" cy="428893"/>
                </a:xfrm>
                <a:noFill/>
              </p:grpSpPr>
              <p:sp>
                <p:nvSpPr>
                  <p:cNvPr id="61" name="Graphique 1074">
                    <a:extLst>
                      <a:ext uri="{FF2B5EF4-FFF2-40B4-BE49-F238E27FC236}">
                        <a16:creationId xmlns:a16="http://schemas.microsoft.com/office/drawing/2014/main" id="{161CB3B4-7939-4715-8A88-B4ADA8F79782}"/>
                      </a:ext>
                    </a:extLst>
                  </p:cNvPr>
                  <p:cNvSpPr/>
                  <p:nvPr/>
                </p:nvSpPr>
                <p:spPr>
                  <a:xfrm>
                    <a:off x="5661786" y="2443578"/>
                    <a:ext cx="773361" cy="420820"/>
                  </a:xfrm>
                  <a:custGeom>
                    <a:avLst/>
                    <a:gdLst>
                      <a:gd name="connsiteX0" fmla="*/ 407366 w 773361"/>
                      <a:gd name="connsiteY0" fmla="*/ 420820 h 420820"/>
                      <a:gd name="connsiteX1" fmla="*/ 337158 w 773361"/>
                      <a:gd name="connsiteY1" fmla="*/ 416172 h 420820"/>
                      <a:gd name="connsiteX2" fmla="*/ 241141 w 773361"/>
                      <a:gd name="connsiteY2" fmla="*/ 393972 h 420820"/>
                      <a:gd name="connsiteX3" fmla="*/ 151119 w 773361"/>
                      <a:gd name="connsiteY3" fmla="*/ 353731 h 420820"/>
                      <a:gd name="connsiteX4" fmla="*/ 69841 w 773361"/>
                      <a:gd name="connsiteY4" fmla="*/ 295755 h 420820"/>
                      <a:gd name="connsiteX5" fmla="*/ 0 w 773361"/>
                      <a:gd name="connsiteY5" fmla="*/ 220348 h 420820"/>
                      <a:gd name="connsiteX6" fmla="*/ 122 w 773361"/>
                      <a:gd name="connsiteY6" fmla="*/ 220226 h 420820"/>
                      <a:gd name="connsiteX7" fmla="*/ 82745 w 773361"/>
                      <a:gd name="connsiteY7" fmla="*/ 239429 h 420820"/>
                      <a:gd name="connsiteX8" fmla="*/ 215456 w 773361"/>
                      <a:gd name="connsiteY8" fmla="*/ 204447 h 420820"/>
                      <a:gd name="connsiteX9" fmla="*/ 559035 w 773361"/>
                      <a:gd name="connsiteY9" fmla="*/ 61 h 420820"/>
                      <a:gd name="connsiteX10" fmla="*/ 559096 w 773361"/>
                      <a:gd name="connsiteY10" fmla="*/ 0 h 420820"/>
                      <a:gd name="connsiteX11" fmla="*/ 559157 w 773361"/>
                      <a:gd name="connsiteY11" fmla="*/ 61 h 420820"/>
                      <a:gd name="connsiteX12" fmla="*/ 772717 w 773361"/>
                      <a:gd name="connsiteY12" fmla="*/ 317404 h 420820"/>
                      <a:gd name="connsiteX13" fmla="*/ 771494 w 773361"/>
                      <a:gd name="connsiteY13" fmla="*/ 317832 h 420820"/>
                      <a:gd name="connsiteX14" fmla="*/ 749355 w 773361"/>
                      <a:gd name="connsiteY14" fmla="*/ 301565 h 420820"/>
                      <a:gd name="connsiteX15" fmla="*/ 652421 w 773361"/>
                      <a:gd name="connsiteY15" fmla="*/ 362660 h 420820"/>
                      <a:gd name="connsiteX16" fmla="*/ 642453 w 773361"/>
                      <a:gd name="connsiteY16" fmla="*/ 367492 h 420820"/>
                      <a:gd name="connsiteX17" fmla="*/ 749355 w 773361"/>
                      <a:gd name="connsiteY17" fmla="*/ 301381 h 420820"/>
                      <a:gd name="connsiteX18" fmla="*/ 749416 w 773361"/>
                      <a:gd name="connsiteY18" fmla="*/ 301320 h 420820"/>
                      <a:gd name="connsiteX19" fmla="*/ 749477 w 773361"/>
                      <a:gd name="connsiteY19" fmla="*/ 301381 h 420820"/>
                      <a:gd name="connsiteX20" fmla="*/ 771494 w 773361"/>
                      <a:gd name="connsiteY20" fmla="*/ 317649 h 420820"/>
                      <a:gd name="connsiteX21" fmla="*/ 772656 w 773361"/>
                      <a:gd name="connsiteY21" fmla="*/ 317282 h 420820"/>
                      <a:gd name="connsiteX22" fmla="*/ 721529 w 773361"/>
                      <a:gd name="connsiteY22" fmla="*/ 225546 h 420820"/>
                      <a:gd name="connsiteX23" fmla="*/ 559096 w 773361"/>
                      <a:gd name="connsiteY23" fmla="*/ 245 h 420820"/>
                      <a:gd name="connsiteX24" fmla="*/ 380334 w 773361"/>
                      <a:gd name="connsiteY24" fmla="*/ 122436 h 420820"/>
                      <a:gd name="connsiteX25" fmla="*/ 215578 w 773361"/>
                      <a:gd name="connsiteY25" fmla="*/ 204570 h 420820"/>
                      <a:gd name="connsiteX26" fmla="*/ 144086 w 773361"/>
                      <a:gd name="connsiteY26" fmla="*/ 228421 h 420820"/>
                      <a:gd name="connsiteX27" fmla="*/ 82868 w 773361"/>
                      <a:gd name="connsiteY27" fmla="*/ 239613 h 420820"/>
                      <a:gd name="connsiteX28" fmla="*/ 34126 w 773361"/>
                      <a:gd name="connsiteY28" fmla="*/ 237227 h 420820"/>
                      <a:gd name="connsiteX29" fmla="*/ 795 w 773361"/>
                      <a:gd name="connsiteY29" fmla="*/ 220960 h 420820"/>
                      <a:gd name="connsiteX30" fmla="*/ 337341 w 773361"/>
                      <a:gd name="connsiteY30" fmla="*/ 415928 h 420820"/>
                      <a:gd name="connsiteX31" fmla="*/ 408650 w 773361"/>
                      <a:gd name="connsiteY31" fmla="*/ 420637 h 420820"/>
                      <a:gd name="connsiteX32" fmla="*/ 432379 w 773361"/>
                      <a:gd name="connsiteY32" fmla="*/ 420086 h 420820"/>
                      <a:gd name="connsiteX33" fmla="*/ 407366 w 773361"/>
                      <a:gd name="connsiteY33" fmla="*/ 420820 h 420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</a:cxnLst>
                    <a:rect l="l" t="t" r="r" b="b"/>
                    <a:pathLst>
                      <a:path w="773361" h="420820">
                        <a:moveTo>
                          <a:pt x="407366" y="420820"/>
                        </a:moveTo>
                        <a:cubicBezTo>
                          <a:pt x="383820" y="420820"/>
                          <a:pt x="360336" y="419291"/>
                          <a:pt x="337158" y="416172"/>
                        </a:cubicBezTo>
                        <a:cubicBezTo>
                          <a:pt x="304439" y="411830"/>
                          <a:pt x="272148" y="404369"/>
                          <a:pt x="241141" y="393972"/>
                        </a:cubicBezTo>
                        <a:cubicBezTo>
                          <a:pt x="209829" y="383515"/>
                          <a:pt x="179557" y="369999"/>
                          <a:pt x="151119" y="353731"/>
                        </a:cubicBezTo>
                        <a:cubicBezTo>
                          <a:pt x="122191" y="337219"/>
                          <a:pt x="94793" y="317710"/>
                          <a:pt x="69841" y="295755"/>
                        </a:cubicBezTo>
                        <a:cubicBezTo>
                          <a:pt x="44216" y="273249"/>
                          <a:pt x="20732" y="247869"/>
                          <a:pt x="0" y="220348"/>
                        </a:cubicBezTo>
                        <a:lnTo>
                          <a:pt x="122" y="220226"/>
                        </a:lnTo>
                        <a:cubicBezTo>
                          <a:pt x="16940" y="236065"/>
                          <a:pt x="44767" y="242548"/>
                          <a:pt x="82745" y="239429"/>
                        </a:cubicBezTo>
                        <a:cubicBezTo>
                          <a:pt x="119439" y="236432"/>
                          <a:pt x="164084" y="224629"/>
                          <a:pt x="215456" y="204447"/>
                        </a:cubicBezTo>
                        <a:cubicBezTo>
                          <a:pt x="321012" y="162861"/>
                          <a:pt x="443020" y="90268"/>
                          <a:pt x="559035" y="61"/>
                        </a:cubicBezTo>
                        <a:lnTo>
                          <a:pt x="559096" y="0"/>
                        </a:lnTo>
                        <a:lnTo>
                          <a:pt x="559157" y="61"/>
                        </a:lnTo>
                        <a:cubicBezTo>
                          <a:pt x="695904" y="181819"/>
                          <a:pt x="781707" y="309331"/>
                          <a:pt x="772717" y="317404"/>
                        </a:cubicBezTo>
                        <a:cubicBezTo>
                          <a:pt x="772411" y="317649"/>
                          <a:pt x="772044" y="317832"/>
                          <a:pt x="771494" y="317832"/>
                        </a:cubicBezTo>
                        <a:cubicBezTo>
                          <a:pt x="768252" y="317832"/>
                          <a:pt x="760852" y="312389"/>
                          <a:pt x="749355" y="301565"/>
                        </a:cubicBezTo>
                        <a:cubicBezTo>
                          <a:pt x="718960" y="325171"/>
                          <a:pt x="686363" y="345720"/>
                          <a:pt x="652421" y="362660"/>
                        </a:cubicBezTo>
                        <a:cubicBezTo>
                          <a:pt x="649119" y="364311"/>
                          <a:pt x="645755" y="365901"/>
                          <a:pt x="642453" y="367492"/>
                        </a:cubicBezTo>
                        <a:cubicBezTo>
                          <a:pt x="679758" y="349756"/>
                          <a:pt x="715596" y="327678"/>
                          <a:pt x="749355" y="301381"/>
                        </a:cubicBezTo>
                        <a:lnTo>
                          <a:pt x="749416" y="301320"/>
                        </a:lnTo>
                        <a:lnTo>
                          <a:pt x="749477" y="301381"/>
                        </a:lnTo>
                        <a:cubicBezTo>
                          <a:pt x="760975" y="312206"/>
                          <a:pt x="768375" y="317649"/>
                          <a:pt x="771494" y="317649"/>
                        </a:cubicBezTo>
                        <a:cubicBezTo>
                          <a:pt x="771983" y="317649"/>
                          <a:pt x="772350" y="317526"/>
                          <a:pt x="772656" y="317282"/>
                        </a:cubicBezTo>
                        <a:cubicBezTo>
                          <a:pt x="776876" y="313490"/>
                          <a:pt x="758712" y="280955"/>
                          <a:pt x="721529" y="225546"/>
                        </a:cubicBezTo>
                        <a:cubicBezTo>
                          <a:pt x="683000" y="168181"/>
                          <a:pt x="626858" y="90268"/>
                          <a:pt x="559096" y="245"/>
                        </a:cubicBezTo>
                        <a:cubicBezTo>
                          <a:pt x="500508" y="45806"/>
                          <a:pt x="440329" y="86904"/>
                          <a:pt x="380334" y="122436"/>
                        </a:cubicBezTo>
                        <a:cubicBezTo>
                          <a:pt x="322358" y="156745"/>
                          <a:pt x="266889" y="184388"/>
                          <a:pt x="215578" y="204570"/>
                        </a:cubicBezTo>
                        <a:cubicBezTo>
                          <a:pt x="190259" y="214538"/>
                          <a:pt x="166224" y="222550"/>
                          <a:pt x="144086" y="228421"/>
                        </a:cubicBezTo>
                        <a:cubicBezTo>
                          <a:pt x="121702" y="234353"/>
                          <a:pt x="101153" y="238084"/>
                          <a:pt x="82868" y="239613"/>
                        </a:cubicBezTo>
                        <a:cubicBezTo>
                          <a:pt x="64276" y="241141"/>
                          <a:pt x="47825" y="240346"/>
                          <a:pt x="34126" y="237227"/>
                        </a:cubicBezTo>
                        <a:cubicBezTo>
                          <a:pt x="20365" y="234108"/>
                          <a:pt x="9174" y="228665"/>
                          <a:pt x="795" y="220960"/>
                        </a:cubicBezTo>
                        <a:cubicBezTo>
                          <a:pt x="82073" y="328657"/>
                          <a:pt x="201573" y="397887"/>
                          <a:pt x="337341" y="415928"/>
                        </a:cubicBezTo>
                        <a:cubicBezTo>
                          <a:pt x="361131" y="419108"/>
                          <a:pt x="384921" y="420637"/>
                          <a:pt x="408650" y="420637"/>
                        </a:cubicBezTo>
                        <a:cubicBezTo>
                          <a:pt x="416539" y="420637"/>
                          <a:pt x="424490" y="420453"/>
                          <a:pt x="432379" y="420086"/>
                        </a:cubicBezTo>
                        <a:cubicBezTo>
                          <a:pt x="423939" y="420576"/>
                          <a:pt x="415683" y="420820"/>
                          <a:pt x="407366" y="42082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2" name="Graphique 1074">
                    <a:extLst>
                      <a:ext uri="{FF2B5EF4-FFF2-40B4-BE49-F238E27FC236}">
                        <a16:creationId xmlns:a16="http://schemas.microsoft.com/office/drawing/2014/main" id="{E644A736-8C86-4957-9379-CC1D79A86EE5}"/>
                      </a:ext>
                    </a:extLst>
                  </p:cNvPr>
                  <p:cNvSpPr/>
                  <p:nvPr/>
                </p:nvSpPr>
                <p:spPr>
                  <a:xfrm>
                    <a:off x="5984572" y="2598122"/>
                    <a:ext cx="185066" cy="274349"/>
                  </a:xfrm>
                  <a:custGeom>
                    <a:avLst/>
                    <a:gdLst>
                      <a:gd name="connsiteX0" fmla="*/ 183471 w 185066"/>
                      <a:gd name="connsiteY0" fmla="*/ 274350 h 274349"/>
                      <a:gd name="connsiteX1" fmla="*/ 164328 w 185066"/>
                      <a:gd name="connsiteY1" fmla="*/ 260284 h 274349"/>
                      <a:gd name="connsiteX2" fmla="*/ 164451 w 185066"/>
                      <a:gd name="connsiteY2" fmla="*/ 260161 h 274349"/>
                      <a:gd name="connsiteX3" fmla="*/ 184449 w 185066"/>
                      <a:gd name="connsiteY3" fmla="*/ 273922 h 274349"/>
                      <a:gd name="connsiteX4" fmla="*/ 140294 w 185066"/>
                      <a:gd name="connsiteY4" fmla="*/ 194723 h 274349"/>
                      <a:gd name="connsiteX5" fmla="*/ 0 w 185066"/>
                      <a:gd name="connsiteY5" fmla="*/ 122 h 274349"/>
                      <a:gd name="connsiteX6" fmla="*/ 122 w 185066"/>
                      <a:gd name="connsiteY6" fmla="*/ 0 h 274349"/>
                      <a:gd name="connsiteX7" fmla="*/ 184510 w 185066"/>
                      <a:gd name="connsiteY7" fmla="*/ 273983 h 274349"/>
                      <a:gd name="connsiteX8" fmla="*/ 183471 w 185066"/>
                      <a:gd name="connsiteY8" fmla="*/ 274350 h 274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5066" h="274349">
                        <a:moveTo>
                          <a:pt x="183471" y="274350"/>
                        </a:moveTo>
                        <a:cubicBezTo>
                          <a:pt x="180657" y="274350"/>
                          <a:pt x="174236" y="269641"/>
                          <a:pt x="164328" y="260284"/>
                        </a:cubicBezTo>
                        <a:lnTo>
                          <a:pt x="164451" y="260161"/>
                        </a:lnTo>
                        <a:cubicBezTo>
                          <a:pt x="175887" y="270925"/>
                          <a:pt x="182614" y="275573"/>
                          <a:pt x="184449" y="273922"/>
                        </a:cubicBezTo>
                        <a:cubicBezTo>
                          <a:pt x="188118" y="270680"/>
                          <a:pt x="172401" y="242548"/>
                          <a:pt x="140294" y="194723"/>
                        </a:cubicBezTo>
                        <a:cubicBezTo>
                          <a:pt x="107024" y="145186"/>
                          <a:pt x="58527" y="77914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18155" y="156928"/>
                          <a:pt x="192277" y="267072"/>
                          <a:pt x="184510" y="273983"/>
                        </a:cubicBezTo>
                        <a:cubicBezTo>
                          <a:pt x="184266" y="274288"/>
                          <a:pt x="183899" y="274350"/>
                          <a:pt x="183471" y="274350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3" name="Graphique 1074">
                    <a:extLst>
                      <a:ext uri="{FF2B5EF4-FFF2-40B4-BE49-F238E27FC236}">
                        <a16:creationId xmlns:a16="http://schemas.microsoft.com/office/drawing/2014/main" id="{C0306436-231E-4A6B-B53A-0A25493CB739}"/>
                      </a:ext>
                    </a:extLst>
                  </p:cNvPr>
                  <p:cNvSpPr/>
                  <p:nvPr/>
                </p:nvSpPr>
                <p:spPr>
                  <a:xfrm>
                    <a:off x="5784038" y="2677075"/>
                    <a:ext cx="108265" cy="160475"/>
                  </a:xfrm>
                  <a:custGeom>
                    <a:avLst/>
                    <a:gdLst>
                      <a:gd name="connsiteX0" fmla="*/ 107269 w 108265"/>
                      <a:gd name="connsiteY0" fmla="*/ 160476 h 160475"/>
                      <a:gd name="connsiteX1" fmla="*/ 96077 w 108265"/>
                      <a:gd name="connsiteY1" fmla="*/ 152219 h 160475"/>
                      <a:gd name="connsiteX2" fmla="*/ 96200 w 108265"/>
                      <a:gd name="connsiteY2" fmla="*/ 152097 h 160475"/>
                      <a:gd name="connsiteX3" fmla="*/ 107820 w 108265"/>
                      <a:gd name="connsiteY3" fmla="*/ 160109 h 160475"/>
                      <a:gd name="connsiteX4" fmla="*/ 82011 w 108265"/>
                      <a:gd name="connsiteY4" fmla="*/ 113874 h 160475"/>
                      <a:gd name="connsiteX5" fmla="*/ 0 w 108265"/>
                      <a:gd name="connsiteY5" fmla="*/ 122 h 160475"/>
                      <a:gd name="connsiteX6" fmla="*/ 122 w 108265"/>
                      <a:gd name="connsiteY6" fmla="*/ 0 h 160475"/>
                      <a:gd name="connsiteX7" fmla="*/ 107942 w 108265"/>
                      <a:gd name="connsiteY7" fmla="*/ 160231 h 160475"/>
                      <a:gd name="connsiteX8" fmla="*/ 107269 w 108265"/>
                      <a:gd name="connsiteY8" fmla="*/ 160476 h 1604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8265" h="160475">
                        <a:moveTo>
                          <a:pt x="107269" y="160476"/>
                        </a:moveTo>
                        <a:cubicBezTo>
                          <a:pt x="105618" y="160476"/>
                          <a:pt x="101948" y="157785"/>
                          <a:pt x="96077" y="152219"/>
                        </a:cubicBezTo>
                        <a:lnTo>
                          <a:pt x="96200" y="152097"/>
                        </a:lnTo>
                        <a:cubicBezTo>
                          <a:pt x="104517" y="159925"/>
                          <a:pt x="107086" y="160781"/>
                          <a:pt x="107820" y="160109"/>
                        </a:cubicBezTo>
                        <a:cubicBezTo>
                          <a:pt x="109960" y="158213"/>
                          <a:pt x="100787" y="141823"/>
                          <a:pt x="82011" y="113874"/>
                        </a:cubicBezTo>
                        <a:cubicBezTo>
                          <a:pt x="62563" y="84947"/>
                          <a:pt x="34187" y="4562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69168" y="91735"/>
                          <a:pt x="112467" y="156133"/>
                          <a:pt x="107942" y="160231"/>
                        </a:cubicBezTo>
                        <a:cubicBezTo>
                          <a:pt x="107758" y="160414"/>
                          <a:pt x="107514" y="160476"/>
                          <a:pt x="107269" y="160476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4" name="Graphique 1074">
                    <a:extLst>
                      <a:ext uri="{FF2B5EF4-FFF2-40B4-BE49-F238E27FC236}">
                        <a16:creationId xmlns:a16="http://schemas.microsoft.com/office/drawing/2014/main" id="{911B84D7-2FCB-40AF-B8AA-606BD2E3686C}"/>
                      </a:ext>
                    </a:extLst>
                  </p:cNvPr>
                  <p:cNvSpPr/>
                  <p:nvPr/>
                </p:nvSpPr>
                <p:spPr>
                  <a:xfrm>
                    <a:off x="5661786" y="2663865"/>
                    <a:ext cx="769353" cy="202184"/>
                  </a:xfrm>
                  <a:custGeom>
                    <a:avLst/>
                    <a:gdLst>
                      <a:gd name="connsiteX0" fmla="*/ 424245 w 769353"/>
                      <a:gd name="connsiteY0" fmla="*/ 202185 h 202184"/>
                      <a:gd name="connsiteX1" fmla="*/ 364067 w 769353"/>
                      <a:gd name="connsiteY1" fmla="*/ 198943 h 202184"/>
                      <a:gd name="connsiteX2" fmla="*/ 261446 w 769353"/>
                      <a:gd name="connsiteY2" fmla="*/ 177844 h 202184"/>
                      <a:gd name="connsiteX3" fmla="*/ 164512 w 769353"/>
                      <a:gd name="connsiteY3" fmla="*/ 137481 h 202184"/>
                      <a:gd name="connsiteX4" fmla="*/ 76324 w 769353"/>
                      <a:gd name="connsiteY4" fmla="*/ 78097 h 202184"/>
                      <a:gd name="connsiteX5" fmla="*/ 0 w 769353"/>
                      <a:gd name="connsiteY5" fmla="*/ 122 h 202184"/>
                      <a:gd name="connsiteX6" fmla="*/ 122 w 769353"/>
                      <a:gd name="connsiteY6" fmla="*/ 0 h 202184"/>
                      <a:gd name="connsiteX7" fmla="*/ 424429 w 769353"/>
                      <a:gd name="connsiteY7" fmla="*/ 201756 h 202184"/>
                      <a:gd name="connsiteX8" fmla="*/ 769231 w 769353"/>
                      <a:gd name="connsiteY8" fmla="*/ 83296 h 202184"/>
                      <a:gd name="connsiteX9" fmla="*/ 769353 w 769353"/>
                      <a:gd name="connsiteY9" fmla="*/ 83418 h 202184"/>
                      <a:gd name="connsiteX10" fmla="*/ 675049 w 769353"/>
                      <a:gd name="connsiteY10" fmla="*/ 142924 h 202184"/>
                      <a:gd name="connsiteX11" fmla="*/ 574018 w 769353"/>
                      <a:gd name="connsiteY11" fmla="*/ 181819 h 202184"/>
                      <a:gd name="connsiteX12" fmla="*/ 469379 w 769353"/>
                      <a:gd name="connsiteY12" fmla="*/ 200350 h 202184"/>
                      <a:gd name="connsiteX13" fmla="*/ 424245 w 769353"/>
                      <a:gd name="connsiteY13" fmla="*/ 202185 h 2021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769353" h="202184">
                        <a:moveTo>
                          <a:pt x="424245" y="202185"/>
                        </a:moveTo>
                        <a:cubicBezTo>
                          <a:pt x="404124" y="202185"/>
                          <a:pt x="384004" y="201084"/>
                          <a:pt x="364067" y="198943"/>
                        </a:cubicBezTo>
                        <a:cubicBezTo>
                          <a:pt x="329269" y="195152"/>
                          <a:pt x="294715" y="188057"/>
                          <a:pt x="261446" y="177844"/>
                        </a:cubicBezTo>
                        <a:cubicBezTo>
                          <a:pt x="227870" y="167509"/>
                          <a:pt x="195213" y="153932"/>
                          <a:pt x="164512" y="137481"/>
                        </a:cubicBezTo>
                        <a:cubicBezTo>
                          <a:pt x="133200" y="120662"/>
                          <a:pt x="103539" y="100725"/>
                          <a:pt x="76324" y="78097"/>
                        </a:cubicBezTo>
                        <a:cubicBezTo>
                          <a:pt x="48375" y="54919"/>
                          <a:pt x="22689" y="28683"/>
                          <a:pt x="0" y="122"/>
                        </a:cubicBezTo>
                        <a:lnTo>
                          <a:pt x="122" y="0"/>
                        </a:lnTo>
                        <a:cubicBezTo>
                          <a:pt x="105740" y="132710"/>
                          <a:pt x="263770" y="201756"/>
                          <a:pt x="424429" y="201756"/>
                        </a:cubicBezTo>
                        <a:cubicBezTo>
                          <a:pt x="544785" y="201756"/>
                          <a:pt x="666671" y="163044"/>
                          <a:pt x="769231" y="83296"/>
                        </a:cubicBezTo>
                        <a:lnTo>
                          <a:pt x="769353" y="83418"/>
                        </a:lnTo>
                        <a:cubicBezTo>
                          <a:pt x="739876" y="106352"/>
                          <a:pt x="708135" y="126350"/>
                          <a:pt x="675049" y="142924"/>
                        </a:cubicBezTo>
                        <a:cubicBezTo>
                          <a:pt x="642759" y="159069"/>
                          <a:pt x="608755" y="172157"/>
                          <a:pt x="574018" y="181819"/>
                        </a:cubicBezTo>
                        <a:cubicBezTo>
                          <a:pt x="539893" y="191299"/>
                          <a:pt x="504666" y="197537"/>
                          <a:pt x="469379" y="200350"/>
                        </a:cubicBezTo>
                        <a:cubicBezTo>
                          <a:pt x="454334" y="201573"/>
                          <a:pt x="439290" y="202185"/>
                          <a:pt x="424245" y="202185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  <p:sp>
                <p:nvSpPr>
                  <p:cNvPr id="65" name="Graphique 1074">
                    <a:extLst>
                      <a:ext uri="{FF2B5EF4-FFF2-40B4-BE49-F238E27FC236}">
                        <a16:creationId xmlns:a16="http://schemas.microsoft.com/office/drawing/2014/main" id="{A4E8FF9A-B873-4848-9614-6C996FA533E6}"/>
                      </a:ext>
                    </a:extLst>
                  </p:cNvPr>
                  <p:cNvSpPr/>
                  <p:nvPr/>
                </p:nvSpPr>
                <p:spPr>
                  <a:xfrm>
                    <a:off x="5661725" y="2639097"/>
                    <a:ext cx="701102" cy="147632"/>
                  </a:xfrm>
                  <a:custGeom>
                    <a:avLst/>
                    <a:gdLst>
                      <a:gd name="connsiteX0" fmla="*/ 297100 w 701102"/>
                      <a:gd name="connsiteY0" fmla="*/ 147633 h 147632"/>
                      <a:gd name="connsiteX1" fmla="*/ 223406 w 701102"/>
                      <a:gd name="connsiteY1" fmla="*/ 142251 h 147632"/>
                      <a:gd name="connsiteX2" fmla="*/ 138031 w 701102"/>
                      <a:gd name="connsiteY2" fmla="*/ 120234 h 147632"/>
                      <a:gd name="connsiteX3" fmla="*/ 62625 w 701102"/>
                      <a:gd name="connsiteY3" fmla="*/ 81155 h 147632"/>
                      <a:gd name="connsiteX4" fmla="*/ 0 w 701102"/>
                      <a:gd name="connsiteY4" fmla="*/ 24952 h 147632"/>
                      <a:gd name="connsiteX5" fmla="*/ 122 w 701102"/>
                      <a:gd name="connsiteY5" fmla="*/ 24830 h 147632"/>
                      <a:gd name="connsiteX6" fmla="*/ 296611 w 701102"/>
                      <a:gd name="connsiteY6" fmla="*/ 147510 h 147632"/>
                      <a:gd name="connsiteX7" fmla="*/ 315875 w 701102"/>
                      <a:gd name="connsiteY7" fmla="*/ 147143 h 147632"/>
                      <a:gd name="connsiteX8" fmla="*/ 700980 w 701102"/>
                      <a:gd name="connsiteY8" fmla="*/ 0 h 147632"/>
                      <a:gd name="connsiteX9" fmla="*/ 701102 w 701102"/>
                      <a:gd name="connsiteY9" fmla="*/ 122 h 147632"/>
                      <a:gd name="connsiteX10" fmla="*/ 608144 w 701102"/>
                      <a:gd name="connsiteY10" fmla="*/ 61830 h 147632"/>
                      <a:gd name="connsiteX11" fmla="*/ 511088 w 701102"/>
                      <a:gd name="connsiteY11" fmla="*/ 107024 h 147632"/>
                      <a:gd name="connsiteX12" fmla="*/ 412748 w 701102"/>
                      <a:gd name="connsiteY12" fmla="*/ 135524 h 147632"/>
                      <a:gd name="connsiteX13" fmla="*/ 315875 w 701102"/>
                      <a:gd name="connsiteY13" fmla="*/ 147327 h 147632"/>
                      <a:gd name="connsiteX14" fmla="*/ 297100 w 701102"/>
                      <a:gd name="connsiteY14" fmla="*/ 147633 h 1476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701102" h="147632">
                        <a:moveTo>
                          <a:pt x="297100" y="147633"/>
                        </a:moveTo>
                        <a:cubicBezTo>
                          <a:pt x="271903" y="147633"/>
                          <a:pt x="247196" y="145798"/>
                          <a:pt x="223406" y="142251"/>
                        </a:cubicBezTo>
                        <a:cubicBezTo>
                          <a:pt x="193439" y="137725"/>
                          <a:pt x="164757" y="130325"/>
                          <a:pt x="138031" y="120234"/>
                        </a:cubicBezTo>
                        <a:cubicBezTo>
                          <a:pt x="110816" y="109960"/>
                          <a:pt x="85497" y="96811"/>
                          <a:pt x="62625" y="81155"/>
                        </a:cubicBezTo>
                        <a:cubicBezTo>
                          <a:pt x="39202" y="65071"/>
                          <a:pt x="18102" y="46173"/>
                          <a:pt x="0" y="24952"/>
                        </a:cubicBezTo>
                        <a:lnTo>
                          <a:pt x="122" y="24830"/>
                        </a:lnTo>
                        <a:cubicBezTo>
                          <a:pt x="67884" y="104334"/>
                          <a:pt x="172646" y="147510"/>
                          <a:pt x="296611" y="147510"/>
                        </a:cubicBezTo>
                        <a:cubicBezTo>
                          <a:pt x="302971" y="147510"/>
                          <a:pt x="309393" y="147388"/>
                          <a:pt x="315875" y="147143"/>
                        </a:cubicBezTo>
                        <a:cubicBezTo>
                          <a:pt x="448280" y="142434"/>
                          <a:pt x="585026" y="90206"/>
                          <a:pt x="700980" y="0"/>
                        </a:cubicBezTo>
                        <a:lnTo>
                          <a:pt x="701102" y="122"/>
                        </a:lnTo>
                        <a:cubicBezTo>
                          <a:pt x="671625" y="23056"/>
                          <a:pt x="640373" y="43788"/>
                          <a:pt x="608144" y="61830"/>
                        </a:cubicBezTo>
                        <a:cubicBezTo>
                          <a:pt x="576770" y="79382"/>
                          <a:pt x="544113" y="94610"/>
                          <a:pt x="511088" y="107024"/>
                        </a:cubicBezTo>
                        <a:cubicBezTo>
                          <a:pt x="478675" y="119195"/>
                          <a:pt x="445589" y="128796"/>
                          <a:pt x="412748" y="135524"/>
                        </a:cubicBezTo>
                        <a:cubicBezTo>
                          <a:pt x="380212" y="142190"/>
                          <a:pt x="347616" y="146165"/>
                          <a:pt x="315875" y="147327"/>
                        </a:cubicBezTo>
                        <a:cubicBezTo>
                          <a:pt x="309576" y="147510"/>
                          <a:pt x="303338" y="147633"/>
                          <a:pt x="297100" y="147633"/>
                        </a:cubicBezTo>
                        <a:close/>
                      </a:path>
                    </a:pathLst>
                  </a:custGeom>
                  <a:noFill/>
                  <a:ln w="1826" cap="flat">
                    <a:solidFill>
                      <a:schemeClr val="tx1">
                        <a:alpha val="3000"/>
                      </a:schemeClr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fr-FR"/>
                  </a:p>
                </p:txBody>
              </p:sp>
            </p:grpSp>
          </p:grpSp>
          <p:sp>
            <p:nvSpPr>
              <p:cNvPr id="51" name="Graphique 1074">
                <a:extLst>
                  <a:ext uri="{FF2B5EF4-FFF2-40B4-BE49-F238E27FC236}">
                    <a16:creationId xmlns:a16="http://schemas.microsoft.com/office/drawing/2014/main" id="{0EEDEF4E-BA30-4235-931D-9B562C5E9CD3}"/>
                  </a:ext>
                </a:extLst>
              </p:cNvPr>
              <p:cNvSpPr/>
              <p:nvPr/>
            </p:nvSpPr>
            <p:spPr>
              <a:xfrm>
                <a:off x="5544860" y="1775501"/>
                <a:ext cx="1102198" cy="1101434"/>
              </a:xfrm>
              <a:custGeom>
                <a:avLst/>
                <a:gdLst>
                  <a:gd name="connsiteX0" fmla="*/ 568141 w 1102198"/>
                  <a:gd name="connsiteY0" fmla="*/ 1101435 h 1101434"/>
                  <a:gd name="connsiteX1" fmla="*/ 566918 w 1102198"/>
                  <a:gd name="connsiteY1" fmla="*/ 1101435 h 1101434"/>
                  <a:gd name="connsiteX2" fmla="*/ 482583 w 1102198"/>
                  <a:gd name="connsiteY2" fmla="*/ 1097337 h 1101434"/>
                  <a:gd name="connsiteX3" fmla="*/ 440690 w 1102198"/>
                  <a:gd name="connsiteY3" fmla="*/ 1090427 h 1101434"/>
                  <a:gd name="connsiteX4" fmla="*/ 412497 w 1102198"/>
                  <a:gd name="connsiteY4" fmla="*/ 1083638 h 1101434"/>
                  <a:gd name="connsiteX5" fmla="*/ 399715 w 1102198"/>
                  <a:gd name="connsiteY5" fmla="*/ 1080397 h 1101434"/>
                  <a:gd name="connsiteX6" fmla="*/ 365529 w 1102198"/>
                  <a:gd name="connsiteY6" fmla="*/ 1069389 h 1101434"/>
                  <a:gd name="connsiteX7" fmla="*/ 359229 w 1102198"/>
                  <a:gd name="connsiteY7" fmla="*/ 1067187 h 1101434"/>
                  <a:gd name="connsiteX8" fmla="*/ 319111 w 1102198"/>
                  <a:gd name="connsiteY8" fmla="*/ 1050491 h 1101434"/>
                  <a:gd name="connsiteX9" fmla="*/ 247496 w 1102198"/>
                  <a:gd name="connsiteY9" fmla="*/ 1010556 h 1101434"/>
                  <a:gd name="connsiteX10" fmla="*/ 217774 w 1102198"/>
                  <a:gd name="connsiteY10" fmla="*/ 989457 h 1101434"/>
                  <a:gd name="connsiteX11" fmla="*/ 199365 w 1102198"/>
                  <a:gd name="connsiteY11" fmla="*/ 974718 h 1101434"/>
                  <a:gd name="connsiteX12" fmla="*/ 193005 w 1102198"/>
                  <a:gd name="connsiteY12" fmla="*/ 969520 h 1101434"/>
                  <a:gd name="connsiteX13" fmla="*/ 162855 w 1102198"/>
                  <a:gd name="connsiteY13" fmla="*/ 941693 h 1101434"/>
                  <a:gd name="connsiteX14" fmla="*/ 137169 w 1102198"/>
                  <a:gd name="connsiteY14" fmla="*/ 914295 h 1101434"/>
                  <a:gd name="connsiteX15" fmla="*/ 125243 w 1102198"/>
                  <a:gd name="connsiteY15" fmla="*/ 900229 h 1101434"/>
                  <a:gd name="connsiteX16" fmla="*/ 113685 w 1102198"/>
                  <a:gd name="connsiteY16" fmla="*/ 885674 h 1101434"/>
                  <a:gd name="connsiteX17" fmla="*/ 112584 w 1102198"/>
                  <a:gd name="connsiteY17" fmla="*/ 884267 h 1101434"/>
                  <a:gd name="connsiteX18" fmla="*/ 110749 w 1102198"/>
                  <a:gd name="connsiteY18" fmla="*/ 881821 h 1101434"/>
                  <a:gd name="connsiteX19" fmla="*/ 105429 w 1102198"/>
                  <a:gd name="connsiteY19" fmla="*/ 874604 h 1101434"/>
                  <a:gd name="connsiteX20" fmla="*/ 105429 w 1102198"/>
                  <a:gd name="connsiteY20" fmla="*/ 874604 h 1101434"/>
                  <a:gd name="connsiteX21" fmla="*/ 95521 w 1102198"/>
                  <a:gd name="connsiteY21" fmla="*/ 860293 h 1101434"/>
                  <a:gd name="connsiteX22" fmla="*/ 80538 w 1102198"/>
                  <a:gd name="connsiteY22" fmla="*/ 837115 h 1101434"/>
                  <a:gd name="connsiteX23" fmla="*/ 80538 w 1102198"/>
                  <a:gd name="connsiteY23" fmla="*/ 837115 h 1101434"/>
                  <a:gd name="connsiteX24" fmla="*/ 69224 w 1102198"/>
                  <a:gd name="connsiteY24" fmla="*/ 817912 h 1101434"/>
                  <a:gd name="connsiteX25" fmla="*/ 66472 w 1102198"/>
                  <a:gd name="connsiteY25" fmla="*/ 812836 h 1101434"/>
                  <a:gd name="connsiteX26" fmla="*/ 55035 w 1102198"/>
                  <a:gd name="connsiteY26" fmla="*/ 790575 h 1101434"/>
                  <a:gd name="connsiteX27" fmla="*/ 32224 w 1102198"/>
                  <a:gd name="connsiteY27" fmla="*/ 736329 h 1101434"/>
                  <a:gd name="connsiteX28" fmla="*/ 10513 w 1102198"/>
                  <a:gd name="connsiteY28" fmla="*/ 657497 h 1101434"/>
                  <a:gd name="connsiteX29" fmla="*/ 3419 w 1102198"/>
                  <a:gd name="connsiteY29" fmla="*/ 611140 h 1101434"/>
                  <a:gd name="connsiteX30" fmla="*/ 2502 w 1102198"/>
                  <a:gd name="connsiteY30" fmla="*/ 599704 h 1101434"/>
                  <a:gd name="connsiteX31" fmla="*/ 361 w 1102198"/>
                  <a:gd name="connsiteY31" fmla="*/ 567903 h 1101434"/>
                  <a:gd name="connsiteX32" fmla="*/ 667 w 1102198"/>
                  <a:gd name="connsiteY32" fmla="*/ 525704 h 1101434"/>
                  <a:gd name="connsiteX33" fmla="*/ 1523 w 1102198"/>
                  <a:gd name="connsiteY33" fmla="*/ 514696 h 1101434"/>
                  <a:gd name="connsiteX34" fmla="*/ 4275 w 1102198"/>
                  <a:gd name="connsiteY34" fmla="*/ 483139 h 1101434"/>
                  <a:gd name="connsiteX35" fmla="*/ 11064 w 1102198"/>
                  <a:gd name="connsiteY35" fmla="*/ 441430 h 1101434"/>
                  <a:gd name="connsiteX36" fmla="*/ 21093 w 1102198"/>
                  <a:gd name="connsiteY36" fmla="*/ 400027 h 1101434"/>
                  <a:gd name="connsiteX37" fmla="*/ 34242 w 1102198"/>
                  <a:gd name="connsiteY37" fmla="*/ 359725 h 1101434"/>
                  <a:gd name="connsiteX38" fmla="*/ 35098 w 1102198"/>
                  <a:gd name="connsiteY38" fmla="*/ 357645 h 1101434"/>
                  <a:gd name="connsiteX39" fmla="*/ 50571 w 1102198"/>
                  <a:gd name="connsiteY39" fmla="*/ 320217 h 1101434"/>
                  <a:gd name="connsiteX40" fmla="*/ 69958 w 1102198"/>
                  <a:gd name="connsiteY40" fmla="*/ 282055 h 1101434"/>
                  <a:gd name="connsiteX41" fmla="*/ 92463 w 1102198"/>
                  <a:gd name="connsiteY41" fmla="*/ 245178 h 1101434"/>
                  <a:gd name="connsiteX42" fmla="*/ 111116 w 1102198"/>
                  <a:gd name="connsiteY42" fmla="*/ 219308 h 1101434"/>
                  <a:gd name="connsiteX43" fmla="*/ 117966 w 1102198"/>
                  <a:gd name="connsiteY43" fmla="*/ 210013 h 1101434"/>
                  <a:gd name="connsiteX44" fmla="*/ 146587 w 1102198"/>
                  <a:gd name="connsiteY44" fmla="*/ 176560 h 1101434"/>
                  <a:gd name="connsiteX45" fmla="*/ 168420 w 1102198"/>
                  <a:gd name="connsiteY45" fmla="*/ 154666 h 1101434"/>
                  <a:gd name="connsiteX46" fmla="*/ 178144 w 1102198"/>
                  <a:gd name="connsiteY46" fmla="*/ 145186 h 1101434"/>
                  <a:gd name="connsiteX47" fmla="*/ 212759 w 1102198"/>
                  <a:gd name="connsiteY47" fmla="*/ 115953 h 1101434"/>
                  <a:gd name="connsiteX48" fmla="*/ 287676 w 1102198"/>
                  <a:gd name="connsiteY48" fmla="*/ 66783 h 1101434"/>
                  <a:gd name="connsiteX49" fmla="*/ 367486 w 1102198"/>
                  <a:gd name="connsiteY49" fmla="*/ 31190 h 1101434"/>
                  <a:gd name="connsiteX50" fmla="*/ 450476 w 1102198"/>
                  <a:gd name="connsiteY50" fmla="*/ 9051 h 1101434"/>
                  <a:gd name="connsiteX51" fmla="*/ 492735 w 1102198"/>
                  <a:gd name="connsiteY51" fmla="*/ 2936 h 1101434"/>
                  <a:gd name="connsiteX52" fmla="*/ 535239 w 1102198"/>
                  <a:gd name="connsiteY52" fmla="*/ 122 h 1101434"/>
                  <a:gd name="connsiteX53" fmla="*/ 577498 w 1102198"/>
                  <a:gd name="connsiteY53" fmla="*/ 550 h 1101434"/>
                  <a:gd name="connsiteX54" fmla="*/ 619880 w 1102198"/>
                  <a:gd name="connsiteY54" fmla="*/ 4281 h 1101434"/>
                  <a:gd name="connsiteX55" fmla="*/ 702442 w 1102198"/>
                  <a:gd name="connsiteY55" fmla="*/ 21160 h 1101434"/>
                  <a:gd name="connsiteX56" fmla="*/ 742866 w 1102198"/>
                  <a:gd name="connsiteY56" fmla="*/ 34431 h 1101434"/>
                  <a:gd name="connsiteX57" fmla="*/ 743356 w 1102198"/>
                  <a:gd name="connsiteY57" fmla="*/ 34615 h 1101434"/>
                  <a:gd name="connsiteX58" fmla="*/ 782924 w 1102198"/>
                  <a:gd name="connsiteY58" fmla="*/ 51127 h 1101434"/>
                  <a:gd name="connsiteX59" fmla="*/ 854539 w 1102198"/>
                  <a:gd name="connsiteY59" fmla="*/ 91063 h 1101434"/>
                  <a:gd name="connsiteX60" fmla="*/ 884261 w 1102198"/>
                  <a:gd name="connsiteY60" fmla="*/ 112162 h 1101434"/>
                  <a:gd name="connsiteX61" fmla="*/ 928355 w 1102198"/>
                  <a:gd name="connsiteY61" fmla="*/ 149529 h 1101434"/>
                  <a:gd name="connsiteX62" fmla="*/ 949393 w 1102198"/>
                  <a:gd name="connsiteY62" fmla="*/ 170505 h 1101434"/>
                  <a:gd name="connsiteX63" fmla="*/ 961258 w 1102198"/>
                  <a:gd name="connsiteY63" fmla="*/ 183348 h 1101434"/>
                  <a:gd name="connsiteX64" fmla="*/ 991224 w 1102198"/>
                  <a:gd name="connsiteY64" fmla="*/ 219859 h 1101434"/>
                  <a:gd name="connsiteX65" fmla="*/ 992570 w 1102198"/>
                  <a:gd name="connsiteY65" fmla="*/ 221755 h 1101434"/>
                  <a:gd name="connsiteX66" fmla="*/ 993181 w 1102198"/>
                  <a:gd name="connsiteY66" fmla="*/ 222550 h 1101434"/>
                  <a:gd name="connsiteX67" fmla="*/ 994099 w 1102198"/>
                  <a:gd name="connsiteY67" fmla="*/ 223773 h 1101434"/>
                  <a:gd name="connsiteX68" fmla="*/ 1005168 w 1102198"/>
                  <a:gd name="connsiteY68" fmla="*/ 239735 h 1101434"/>
                  <a:gd name="connsiteX69" fmla="*/ 1013975 w 1102198"/>
                  <a:gd name="connsiteY69" fmla="*/ 253189 h 1101434"/>
                  <a:gd name="connsiteX70" fmla="*/ 1023332 w 1102198"/>
                  <a:gd name="connsiteY70" fmla="*/ 268234 h 1101434"/>
                  <a:gd name="connsiteX71" fmla="*/ 1032689 w 1102198"/>
                  <a:gd name="connsiteY71" fmla="*/ 284135 h 1101434"/>
                  <a:gd name="connsiteX72" fmla="*/ 1036052 w 1102198"/>
                  <a:gd name="connsiteY72" fmla="*/ 290128 h 1101434"/>
                  <a:gd name="connsiteX73" fmla="*/ 1037214 w 1102198"/>
                  <a:gd name="connsiteY73" fmla="*/ 292207 h 1101434"/>
                  <a:gd name="connsiteX74" fmla="*/ 1045532 w 1102198"/>
                  <a:gd name="connsiteY74" fmla="*/ 308047 h 1101434"/>
                  <a:gd name="connsiteX75" fmla="*/ 1056968 w 1102198"/>
                  <a:gd name="connsiteY75" fmla="*/ 333183 h 1101434"/>
                  <a:gd name="connsiteX76" fmla="*/ 1061494 w 1102198"/>
                  <a:gd name="connsiteY76" fmla="*/ 343640 h 1101434"/>
                  <a:gd name="connsiteX77" fmla="*/ 1078679 w 1102198"/>
                  <a:gd name="connsiteY77" fmla="*/ 392382 h 1101434"/>
                  <a:gd name="connsiteX78" fmla="*/ 1096475 w 1102198"/>
                  <a:gd name="connsiteY78" fmla="*/ 473476 h 1101434"/>
                  <a:gd name="connsiteX79" fmla="*/ 1100940 w 1102198"/>
                  <a:gd name="connsiteY79" fmla="*/ 518427 h 1101434"/>
                  <a:gd name="connsiteX80" fmla="*/ 1100940 w 1102198"/>
                  <a:gd name="connsiteY80" fmla="*/ 582336 h 1101434"/>
                  <a:gd name="connsiteX81" fmla="*/ 1093601 w 1102198"/>
                  <a:gd name="connsiteY81" fmla="*/ 645816 h 1101434"/>
                  <a:gd name="connsiteX82" fmla="*/ 1072747 w 1102198"/>
                  <a:gd name="connsiteY82" fmla="*/ 727767 h 1101434"/>
                  <a:gd name="connsiteX83" fmla="*/ 1057518 w 1102198"/>
                  <a:gd name="connsiteY83" fmla="*/ 767702 h 1101434"/>
                  <a:gd name="connsiteX84" fmla="*/ 1039171 w 1102198"/>
                  <a:gd name="connsiteY84" fmla="*/ 806475 h 1101434"/>
                  <a:gd name="connsiteX85" fmla="*/ 1024494 w 1102198"/>
                  <a:gd name="connsiteY85" fmla="*/ 832222 h 1101434"/>
                  <a:gd name="connsiteX86" fmla="*/ 1017766 w 1102198"/>
                  <a:gd name="connsiteY86" fmla="*/ 843720 h 1101434"/>
                  <a:gd name="connsiteX87" fmla="*/ 997890 w 1102198"/>
                  <a:gd name="connsiteY87" fmla="*/ 873136 h 1101434"/>
                  <a:gd name="connsiteX88" fmla="*/ 993304 w 1102198"/>
                  <a:gd name="connsiteY88" fmla="*/ 879497 h 1101434"/>
                  <a:gd name="connsiteX89" fmla="*/ 965722 w 1102198"/>
                  <a:gd name="connsiteY89" fmla="*/ 913622 h 1101434"/>
                  <a:gd name="connsiteX90" fmla="*/ 944623 w 1102198"/>
                  <a:gd name="connsiteY90" fmla="*/ 936006 h 1101434"/>
                  <a:gd name="connsiteX91" fmla="*/ 935205 w 1102198"/>
                  <a:gd name="connsiteY91" fmla="*/ 945730 h 1101434"/>
                  <a:gd name="connsiteX92" fmla="*/ 909274 w 1102198"/>
                  <a:gd name="connsiteY92" fmla="*/ 969275 h 1101434"/>
                  <a:gd name="connsiteX93" fmla="*/ 901630 w 1102198"/>
                  <a:gd name="connsiteY93" fmla="*/ 975819 h 1101434"/>
                  <a:gd name="connsiteX94" fmla="*/ 852398 w 1102198"/>
                  <a:gd name="connsiteY94" fmla="*/ 1012085 h 1101434"/>
                  <a:gd name="connsiteX95" fmla="*/ 816560 w 1102198"/>
                  <a:gd name="connsiteY95" fmla="*/ 1033612 h 1101434"/>
                  <a:gd name="connsiteX96" fmla="*/ 814236 w 1102198"/>
                  <a:gd name="connsiteY96" fmla="*/ 1034957 h 1101434"/>
                  <a:gd name="connsiteX97" fmla="*/ 774790 w 1102198"/>
                  <a:gd name="connsiteY97" fmla="*/ 1054466 h 1101434"/>
                  <a:gd name="connsiteX98" fmla="*/ 734304 w 1102198"/>
                  <a:gd name="connsiteY98" fmla="*/ 1070612 h 1101434"/>
                  <a:gd name="connsiteX99" fmla="*/ 721890 w 1102198"/>
                  <a:gd name="connsiteY99" fmla="*/ 1074709 h 1101434"/>
                  <a:gd name="connsiteX100" fmla="*/ 693207 w 1102198"/>
                  <a:gd name="connsiteY100" fmla="*/ 1083332 h 1101434"/>
                  <a:gd name="connsiteX101" fmla="*/ 680303 w 1102198"/>
                  <a:gd name="connsiteY101" fmla="*/ 1086329 h 1101434"/>
                  <a:gd name="connsiteX102" fmla="*/ 651498 w 1102198"/>
                  <a:gd name="connsiteY102" fmla="*/ 1092689 h 1101434"/>
                  <a:gd name="connsiteX103" fmla="*/ 609239 w 1102198"/>
                  <a:gd name="connsiteY103" fmla="*/ 1098805 h 1101434"/>
                  <a:gd name="connsiteX104" fmla="*/ 597986 w 1102198"/>
                  <a:gd name="connsiteY104" fmla="*/ 1099784 h 1101434"/>
                  <a:gd name="connsiteX105" fmla="*/ 568141 w 1102198"/>
                  <a:gd name="connsiteY105" fmla="*/ 1101435 h 1101434"/>
                  <a:gd name="connsiteX106" fmla="*/ 549733 w 1102198"/>
                  <a:gd name="connsiteY106" fmla="*/ 0 h 1101434"/>
                  <a:gd name="connsiteX107" fmla="*/ 535361 w 1102198"/>
                  <a:gd name="connsiteY107" fmla="*/ 61 h 1101434"/>
                  <a:gd name="connsiteX108" fmla="*/ 492857 w 1102198"/>
                  <a:gd name="connsiteY108" fmla="*/ 2874 h 1101434"/>
                  <a:gd name="connsiteX109" fmla="*/ 450598 w 1102198"/>
                  <a:gd name="connsiteY109" fmla="*/ 8990 h 1101434"/>
                  <a:gd name="connsiteX110" fmla="*/ 367608 w 1102198"/>
                  <a:gd name="connsiteY110" fmla="*/ 31129 h 1101434"/>
                  <a:gd name="connsiteX111" fmla="*/ 287859 w 1102198"/>
                  <a:gd name="connsiteY111" fmla="*/ 66722 h 1101434"/>
                  <a:gd name="connsiteX112" fmla="*/ 212942 w 1102198"/>
                  <a:gd name="connsiteY112" fmla="*/ 115892 h 1101434"/>
                  <a:gd name="connsiteX113" fmla="*/ 178328 w 1102198"/>
                  <a:gd name="connsiteY113" fmla="*/ 145125 h 1101434"/>
                  <a:gd name="connsiteX114" fmla="*/ 168604 w 1102198"/>
                  <a:gd name="connsiteY114" fmla="*/ 154605 h 1101434"/>
                  <a:gd name="connsiteX115" fmla="*/ 146771 w 1102198"/>
                  <a:gd name="connsiteY115" fmla="*/ 176499 h 1101434"/>
                  <a:gd name="connsiteX116" fmla="*/ 118149 w 1102198"/>
                  <a:gd name="connsiteY116" fmla="*/ 209951 h 1101434"/>
                  <a:gd name="connsiteX117" fmla="*/ 111300 w 1102198"/>
                  <a:gd name="connsiteY117" fmla="*/ 219247 h 1101434"/>
                  <a:gd name="connsiteX118" fmla="*/ 92647 w 1102198"/>
                  <a:gd name="connsiteY118" fmla="*/ 245117 h 1101434"/>
                  <a:gd name="connsiteX119" fmla="*/ 70141 w 1102198"/>
                  <a:gd name="connsiteY119" fmla="*/ 281994 h 1101434"/>
                  <a:gd name="connsiteX120" fmla="*/ 50754 w 1102198"/>
                  <a:gd name="connsiteY120" fmla="*/ 320156 h 1101434"/>
                  <a:gd name="connsiteX121" fmla="*/ 35282 w 1102198"/>
                  <a:gd name="connsiteY121" fmla="*/ 357584 h 1101434"/>
                  <a:gd name="connsiteX122" fmla="*/ 34425 w 1102198"/>
                  <a:gd name="connsiteY122" fmla="*/ 359663 h 1101434"/>
                  <a:gd name="connsiteX123" fmla="*/ 21338 w 1102198"/>
                  <a:gd name="connsiteY123" fmla="*/ 399966 h 1101434"/>
                  <a:gd name="connsiteX124" fmla="*/ 11308 w 1102198"/>
                  <a:gd name="connsiteY124" fmla="*/ 441369 h 1101434"/>
                  <a:gd name="connsiteX125" fmla="*/ 4520 w 1102198"/>
                  <a:gd name="connsiteY125" fmla="*/ 483017 h 1101434"/>
                  <a:gd name="connsiteX126" fmla="*/ 1768 w 1102198"/>
                  <a:gd name="connsiteY126" fmla="*/ 514513 h 1101434"/>
                  <a:gd name="connsiteX127" fmla="*/ 911 w 1102198"/>
                  <a:gd name="connsiteY127" fmla="*/ 525521 h 1101434"/>
                  <a:gd name="connsiteX128" fmla="*/ 606 w 1102198"/>
                  <a:gd name="connsiteY128" fmla="*/ 567658 h 1101434"/>
                  <a:gd name="connsiteX129" fmla="*/ 2746 w 1102198"/>
                  <a:gd name="connsiteY129" fmla="*/ 599459 h 1101434"/>
                  <a:gd name="connsiteX130" fmla="*/ 3664 w 1102198"/>
                  <a:gd name="connsiteY130" fmla="*/ 610896 h 1101434"/>
                  <a:gd name="connsiteX131" fmla="*/ 10758 w 1102198"/>
                  <a:gd name="connsiteY131" fmla="*/ 657192 h 1101434"/>
                  <a:gd name="connsiteX132" fmla="*/ 32468 w 1102198"/>
                  <a:gd name="connsiteY132" fmla="*/ 736023 h 1101434"/>
                  <a:gd name="connsiteX133" fmla="*/ 55280 w 1102198"/>
                  <a:gd name="connsiteY133" fmla="*/ 790269 h 1101434"/>
                  <a:gd name="connsiteX134" fmla="*/ 66716 w 1102198"/>
                  <a:gd name="connsiteY134" fmla="*/ 812530 h 1101434"/>
                  <a:gd name="connsiteX135" fmla="*/ 69468 w 1102198"/>
                  <a:gd name="connsiteY135" fmla="*/ 817606 h 1101434"/>
                  <a:gd name="connsiteX136" fmla="*/ 80782 w 1102198"/>
                  <a:gd name="connsiteY136" fmla="*/ 836809 h 1101434"/>
                  <a:gd name="connsiteX137" fmla="*/ 80782 w 1102198"/>
                  <a:gd name="connsiteY137" fmla="*/ 836809 h 1101434"/>
                  <a:gd name="connsiteX138" fmla="*/ 95766 w 1102198"/>
                  <a:gd name="connsiteY138" fmla="*/ 859927 h 1101434"/>
                  <a:gd name="connsiteX139" fmla="*/ 105673 w 1102198"/>
                  <a:gd name="connsiteY139" fmla="*/ 874176 h 1101434"/>
                  <a:gd name="connsiteX140" fmla="*/ 105673 w 1102198"/>
                  <a:gd name="connsiteY140" fmla="*/ 874176 h 1101434"/>
                  <a:gd name="connsiteX141" fmla="*/ 110994 w 1102198"/>
                  <a:gd name="connsiteY141" fmla="*/ 881393 h 1101434"/>
                  <a:gd name="connsiteX142" fmla="*/ 112829 w 1102198"/>
                  <a:gd name="connsiteY142" fmla="*/ 883839 h 1101434"/>
                  <a:gd name="connsiteX143" fmla="*/ 113929 w 1102198"/>
                  <a:gd name="connsiteY143" fmla="*/ 885245 h 1101434"/>
                  <a:gd name="connsiteX144" fmla="*/ 125488 w 1102198"/>
                  <a:gd name="connsiteY144" fmla="*/ 899801 h 1101434"/>
                  <a:gd name="connsiteX145" fmla="*/ 137414 w 1102198"/>
                  <a:gd name="connsiteY145" fmla="*/ 913867 h 1101434"/>
                  <a:gd name="connsiteX146" fmla="*/ 163099 w 1102198"/>
                  <a:gd name="connsiteY146" fmla="*/ 941265 h 1101434"/>
                  <a:gd name="connsiteX147" fmla="*/ 193250 w 1102198"/>
                  <a:gd name="connsiteY147" fmla="*/ 969091 h 1101434"/>
                  <a:gd name="connsiteX148" fmla="*/ 199610 w 1102198"/>
                  <a:gd name="connsiteY148" fmla="*/ 974290 h 1101434"/>
                  <a:gd name="connsiteX149" fmla="*/ 218018 w 1102198"/>
                  <a:gd name="connsiteY149" fmla="*/ 989029 h 1101434"/>
                  <a:gd name="connsiteX150" fmla="*/ 247741 w 1102198"/>
                  <a:gd name="connsiteY150" fmla="*/ 1010128 h 1101434"/>
                  <a:gd name="connsiteX151" fmla="*/ 319355 w 1102198"/>
                  <a:gd name="connsiteY151" fmla="*/ 1050063 h 1101434"/>
                  <a:gd name="connsiteX152" fmla="*/ 359413 w 1102198"/>
                  <a:gd name="connsiteY152" fmla="*/ 1066759 h 1101434"/>
                  <a:gd name="connsiteX153" fmla="*/ 365712 w 1102198"/>
                  <a:gd name="connsiteY153" fmla="*/ 1068961 h 1101434"/>
                  <a:gd name="connsiteX154" fmla="*/ 399838 w 1102198"/>
                  <a:gd name="connsiteY154" fmla="*/ 1079969 h 1101434"/>
                  <a:gd name="connsiteX155" fmla="*/ 412619 w 1102198"/>
                  <a:gd name="connsiteY155" fmla="*/ 1083210 h 1101434"/>
                  <a:gd name="connsiteX156" fmla="*/ 440813 w 1102198"/>
                  <a:gd name="connsiteY156" fmla="*/ 1089999 h 1101434"/>
                  <a:gd name="connsiteX157" fmla="*/ 482705 w 1102198"/>
                  <a:gd name="connsiteY157" fmla="*/ 1096909 h 1101434"/>
                  <a:gd name="connsiteX158" fmla="*/ 567040 w 1102198"/>
                  <a:gd name="connsiteY158" fmla="*/ 1101007 h 1101434"/>
                  <a:gd name="connsiteX159" fmla="*/ 598292 w 1102198"/>
                  <a:gd name="connsiteY159" fmla="*/ 1099172 h 1101434"/>
                  <a:gd name="connsiteX160" fmla="*/ 609544 w 1102198"/>
                  <a:gd name="connsiteY160" fmla="*/ 1098194 h 1101434"/>
                  <a:gd name="connsiteX161" fmla="*/ 651804 w 1102198"/>
                  <a:gd name="connsiteY161" fmla="*/ 1092078 h 1101434"/>
                  <a:gd name="connsiteX162" fmla="*/ 680609 w 1102198"/>
                  <a:gd name="connsiteY162" fmla="*/ 1085718 h 1101434"/>
                  <a:gd name="connsiteX163" fmla="*/ 693513 w 1102198"/>
                  <a:gd name="connsiteY163" fmla="*/ 1082721 h 1101434"/>
                  <a:gd name="connsiteX164" fmla="*/ 722195 w 1102198"/>
                  <a:gd name="connsiteY164" fmla="*/ 1074098 h 1101434"/>
                  <a:gd name="connsiteX165" fmla="*/ 734671 w 1102198"/>
                  <a:gd name="connsiteY165" fmla="*/ 1070000 h 1101434"/>
                  <a:gd name="connsiteX166" fmla="*/ 775157 w 1102198"/>
                  <a:gd name="connsiteY166" fmla="*/ 1053855 h 1101434"/>
                  <a:gd name="connsiteX167" fmla="*/ 814603 w 1102198"/>
                  <a:gd name="connsiteY167" fmla="*/ 1034346 h 1101434"/>
                  <a:gd name="connsiteX168" fmla="*/ 816927 w 1102198"/>
                  <a:gd name="connsiteY168" fmla="*/ 1033000 h 1101434"/>
                  <a:gd name="connsiteX169" fmla="*/ 852765 w 1102198"/>
                  <a:gd name="connsiteY169" fmla="*/ 1011473 h 1101434"/>
                  <a:gd name="connsiteX170" fmla="*/ 901997 w 1102198"/>
                  <a:gd name="connsiteY170" fmla="*/ 975207 h 1101434"/>
                  <a:gd name="connsiteX171" fmla="*/ 909641 w 1102198"/>
                  <a:gd name="connsiteY171" fmla="*/ 968663 h 1101434"/>
                  <a:gd name="connsiteX172" fmla="*/ 935572 w 1102198"/>
                  <a:gd name="connsiteY172" fmla="*/ 945118 h 1101434"/>
                  <a:gd name="connsiteX173" fmla="*/ 944990 w 1102198"/>
                  <a:gd name="connsiteY173" fmla="*/ 935394 h 1101434"/>
                  <a:gd name="connsiteX174" fmla="*/ 966089 w 1102198"/>
                  <a:gd name="connsiteY174" fmla="*/ 913011 h 1101434"/>
                  <a:gd name="connsiteX175" fmla="*/ 993671 w 1102198"/>
                  <a:gd name="connsiteY175" fmla="*/ 878885 h 1101434"/>
                  <a:gd name="connsiteX176" fmla="*/ 998257 w 1102198"/>
                  <a:gd name="connsiteY176" fmla="*/ 872525 h 1101434"/>
                  <a:gd name="connsiteX177" fmla="*/ 1018133 w 1102198"/>
                  <a:gd name="connsiteY177" fmla="*/ 843108 h 1101434"/>
                  <a:gd name="connsiteX178" fmla="*/ 1024861 w 1102198"/>
                  <a:gd name="connsiteY178" fmla="*/ 831611 h 1101434"/>
                  <a:gd name="connsiteX179" fmla="*/ 1039538 w 1102198"/>
                  <a:gd name="connsiteY179" fmla="*/ 805864 h 1101434"/>
                  <a:gd name="connsiteX180" fmla="*/ 1057885 w 1102198"/>
                  <a:gd name="connsiteY180" fmla="*/ 767152 h 1101434"/>
                  <a:gd name="connsiteX181" fmla="*/ 1073113 w 1102198"/>
                  <a:gd name="connsiteY181" fmla="*/ 727216 h 1101434"/>
                  <a:gd name="connsiteX182" fmla="*/ 1093968 w 1102198"/>
                  <a:gd name="connsiteY182" fmla="*/ 645266 h 1101434"/>
                  <a:gd name="connsiteX183" fmla="*/ 1101246 w 1102198"/>
                  <a:gd name="connsiteY183" fmla="*/ 517876 h 1101434"/>
                  <a:gd name="connsiteX184" fmla="*/ 1096781 w 1102198"/>
                  <a:gd name="connsiteY184" fmla="*/ 472926 h 1101434"/>
                  <a:gd name="connsiteX185" fmla="*/ 1078984 w 1102198"/>
                  <a:gd name="connsiteY185" fmla="*/ 391832 h 1101434"/>
                  <a:gd name="connsiteX186" fmla="*/ 1061799 w 1102198"/>
                  <a:gd name="connsiteY186" fmla="*/ 343090 h 1101434"/>
                  <a:gd name="connsiteX187" fmla="*/ 1057274 w 1102198"/>
                  <a:gd name="connsiteY187" fmla="*/ 332632 h 1101434"/>
                  <a:gd name="connsiteX188" fmla="*/ 1045837 w 1102198"/>
                  <a:gd name="connsiteY188" fmla="*/ 307497 h 1101434"/>
                  <a:gd name="connsiteX189" fmla="*/ 1037520 w 1102198"/>
                  <a:gd name="connsiteY189" fmla="*/ 291657 h 1101434"/>
                  <a:gd name="connsiteX190" fmla="*/ 1036358 w 1102198"/>
                  <a:gd name="connsiteY190" fmla="*/ 289578 h 1101434"/>
                  <a:gd name="connsiteX191" fmla="*/ 1032995 w 1102198"/>
                  <a:gd name="connsiteY191" fmla="*/ 283584 h 1101434"/>
                  <a:gd name="connsiteX192" fmla="*/ 1023637 w 1102198"/>
                  <a:gd name="connsiteY192" fmla="*/ 267684 h 1101434"/>
                  <a:gd name="connsiteX193" fmla="*/ 1014281 w 1102198"/>
                  <a:gd name="connsiteY193" fmla="*/ 252639 h 1101434"/>
                  <a:gd name="connsiteX194" fmla="*/ 1005474 w 1102198"/>
                  <a:gd name="connsiteY194" fmla="*/ 239184 h 1101434"/>
                  <a:gd name="connsiteX195" fmla="*/ 994405 w 1102198"/>
                  <a:gd name="connsiteY195" fmla="*/ 223223 h 1101434"/>
                  <a:gd name="connsiteX196" fmla="*/ 994221 w 1102198"/>
                  <a:gd name="connsiteY196" fmla="*/ 222978 h 1101434"/>
                  <a:gd name="connsiteX197" fmla="*/ 1003028 w 1102198"/>
                  <a:gd name="connsiteY197" fmla="*/ 251599 h 1101434"/>
                  <a:gd name="connsiteX198" fmla="*/ 1003272 w 1102198"/>
                  <a:gd name="connsiteY198" fmla="*/ 258021 h 1101434"/>
                  <a:gd name="connsiteX199" fmla="*/ 997646 w 1102198"/>
                  <a:gd name="connsiteY199" fmla="*/ 294103 h 1101434"/>
                  <a:gd name="connsiteX200" fmla="*/ 997279 w 1102198"/>
                  <a:gd name="connsiteY200" fmla="*/ 295449 h 1101434"/>
                  <a:gd name="connsiteX201" fmla="*/ 976608 w 1102198"/>
                  <a:gd name="connsiteY201" fmla="*/ 344986 h 1101434"/>
                  <a:gd name="connsiteX202" fmla="*/ 941015 w 1102198"/>
                  <a:gd name="connsiteY202" fmla="*/ 402657 h 1101434"/>
                  <a:gd name="connsiteX203" fmla="*/ 676083 w 1102198"/>
                  <a:gd name="connsiteY203" fmla="*/ 667833 h 1101434"/>
                  <a:gd name="connsiteX204" fmla="*/ 497261 w 1102198"/>
                  <a:gd name="connsiteY204" fmla="*/ 790085 h 1101434"/>
                  <a:gd name="connsiteX205" fmla="*/ 332504 w 1102198"/>
                  <a:gd name="connsiteY205" fmla="*/ 872219 h 1101434"/>
                  <a:gd name="connsiteX206" fmla="*/ 261012 w 1102198"/>
                  <a:gd name="connsiteY206" fmla="*/ 896070 h 1101434"/>
                  <a:gd name="connsiteX207" fmla="*/ 199794 w 1102198"/>
                  <a:gd name="connsiteY207" fmla="*/ 907262 h 1101434"/>
                  <a:gd name="connsiteX208" fmla="*/ 173007 w 1102198"/>
                  <a:gd name="connsiteY208" fmla="*/ 907751 h 1101434"/>
                  <a:gd name="connsiteX209" fmla="*/ 173007 w 1102198"/>
                  <a:gd name="connsiteY209" fmla="*/ 907751 h 1101434"/>
                  <a:gd name="connsiteX210" fmla="*/ 172885 w 1102198"/>
                  <a:gd name="connsiteY210" fmla="*/ 907751 h 1101434"/>
                  <a:gd name="connsiteX211" fmla="*/ 151052 w 1102198"/>
                  <a:gd name="connsiteY211" fmla="*/ 904877 h 1101434"/>
                  <a:gd name="connsiteX212" fmla="*/ 147566 w 1102198"/>
                  <a:gd name="connsiteY212" fmla="*/ 904021 h 1101434"/>
                  <a:gd name="connsiteX213" fmla="*/ 117721 w 1102198"/>
                  <a:gd name="connsiteY213" fmla="*/ 888609 h 1101434"/>
                  <a:gd name="connsiteX214" fmla="*/ 117048 w 1102198"/>
                  <a:gd name="connsiteY214" fmla="*/ 887998 h 1101434"/>
                  <a:gd name="connsiteX215" fmla="*/ 117171 w 1102198"/>
                  <a:gd name="connsiteY215" fmla="*/ 887875 h 1101434"/>
                  <a:gd name="connsiteX216" fmla="*/ 127934 w 1102198"/>
                  <a:gd name="connsiteY216" fmla="*/ 895887 h 1101434"/>
                  <a:gd name="connsiteX217" fmla="*/ 199794 w 1102198"/>
                  <a:gd name="connsiteY217" fmla="*/ 907078 h 1101434"/>
                  <a:gd name="connsiteX218" fmla="*/ 332504 w 1102198"/>
                  <a:gd name="connsiteY218" fmla="*/ 872097 h 1101434"/>
                  <a:gd name="connsiteX219" fmla="*/ 676083 w 1102198"/>
                  <a:gd name="connsiteY219" fmla="*/ 667711 h 1101434"/>
                  <a:gd name="connsiteX220" fmla="*/ 940953 w 1102198"/>
                  <a:gd name="connsiteY220" fmla="*/ 402534 h 1101434"/>
                  <a:gd name="connsiteX221" fmla="*/ 997524 w 1102198"/>
                  <a:gd name="connsiteY221" fmla="*/ 293981 h 1101434"/>
                  <a:gd name="connsiteX222" fmla="*/ 1003150 w 1102198"/>
                  <a:gd name="connsiteY222" fmla="*/ 258021 h 1101434"/>
                  <a:gd name="connsiteX223" fmla="*/ 992876 w 1102198"/>
                  <a:gd name="connsiteY223" fmla="*/ 221143 h 1101434"/>
                  <a:gd name="connsiteX224" fmla="*/ 991530 w 1102198"/>
                  <a:gd name="connsiteY224" fmla="*/ 219247 h 1101434"/>
                  <a:gd name="connsiteX225" fmla="*/ 961563 w 1102198"/>
                  <a:gd name="connsiteY225" fmla="*/ 182737 h 1101434"/>
                  <a:gd name="connsiteX226" fmla="*/ 949699 w 1102198"/>
                  <a:gd name="connsiteY226" fmla="*/ 169894 h 1101434"/>
                  <a:gd name="connsiteX227" fmla="*/ 928661 w 1102198"/>
                  <a:gd name="connsiteY227" fmla="*/ 148917 h 1101434"/>
                  <a:gd name="connsiteX228" fmla="*/ 884567 w 1102198"/>
                  <a:gd name="connsiteY228" fmla="*/ 111550 h 1101434"/>
                  <a:gd name="connsiteX229" fmla="*/ 854845 w 1102198"/>
                  <a:gd name="connsiteY229" fmla="*/ 90451 h 1101434"/>
                  <a:gd name="connsiteX230" fmla="*/ 783230 w 1102198"/>
                  <a:gd name="connsiteY230" fmla="*/ 50516 h 1101434"/>
                  <a:gd name="connsiteX231" fmla="*/ 743661 w 1102198"/>
                  <a:gd name="connsiteY231" fmla="*/ 34003 h 1101434"/>
                  <a:gd name="connsiteX232" fmla="*/ 743172 w 1102198"/>
                  <a:gd name="connsiteY232" fmla="*/ 33820 h 1101434"/>
                  <a:gd name="connsiteX233" fmla="*/ 702748 w 1102198"/>
                  <a:gd name="connsiteY233" fmla="*/ 20610 h 1101434"/>
                  <a:gd name="connsiteX234" fmla="*/ 620186 w 1102198"/>
                  <a:gd name="connsiteY234" fmla="*/ 3731 h 1101434"/>
                  <a:gd name="connsiteX235" fmla="*/ 577804 w 1102198"/>
                  <a:gd name="connsiteY235" fmla="*/ 0 h 1101434"/>
                  <a:gd name="connsiteX236" fmla="*/ 549733 w 1102198"/>
                  <a:gd name="connsiteY236" fmla="*/ 0 h 110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</a:cxnLst>
                <a:rect l="l" t="t" r="r" b="b"/>
                <a:pathLst>
                  <a:path w="1102198" h="1101434">
                    <a:moveTo>
                      <a:pt x="568141" y="1101435"/>
                    </a:moveTo>
                    <a:cubicBezTo>
                      <a:pt x="567713" y="1101435"/>
                      <a:pt x="567346" y="1101435"/>
                      <a:pt x="566918" y="1101435"/>
                    </a:cubicBezTo>
                    <a:cubicBezTo>
                      <a:pt x="540743" y="1101190"/>
                      <a:pt x="507535" y="1100456"/>
                      <a:pt x="482583" y="1097337"/>
                    </a:cubicBezTo>
                    <a:cubicBezTo>
                      <a:pt x="469985" y="1095747"/>
                      <a:pt x="453105" y="1092995"/>
                      <a:pt x="440690" y="1090427"/>
                    </a:cubicBezTo>
                    <a:cubicBezTo>
                      <a:pt x="432251" y="1088714"/>
                      <a:pt x="422221" y="1086146"/>
                      <a:pt x="412497" y="1083638"/>
                    </a:cubicBezTo>
                    <a:cubicBezTo>
                      <a:pt x="407972" y="1082476"/>
                      <a:pt x="403629" y="1081375"/>
                      <a:pt x="399715" y="1080397"/>
                    </a:cubicBezTo>
                    <a:cubicBezTo>
                      <a:pt x="389380" y="1077890"/>
                      <a:pt x="376720" y="1073364"/>
                      <a:pt x="365529" y="1069389"/>
                    </a:cubicBezTo>
                    <a:cubicBezTo>
                      <a:pt x="363327" y="1068594"/>
                      <a:pt x="361248" y="1067860"/>
                      <a:pt x="359229" y="1067187"/>
                    </a:cubicBezTo>
                    <a:cubicBezTo>
                      <a:pt x="347915" y="1063212"/>
                      <a:pt x="331403" y="1056729"/>
                      <a:pt x="319111" y="1050491"/>
                    </a:cubicBezTo>
                    <a:cubicBezTo>
                      <a:pt x="305840" y="1043764"/>
                      <a:pt x="272264" y="1026395"/>
                      <a:pt x="247496" y="1010556"/>
                    </a:cubicBezTo>
                    <a:cubicBezTo>
                      <a:pt x="237466" y="1004134"/>
                      <a:pt x="224562" y="994594"/>
                      <a:pt x="217774" y="989457"/>
                    </a:cubicBezTo>
                    <a:cubicBezTo>
                      <a:pt x="212208" y="985237"/>
                      <a:pt x="205359" y="979610"/>
                      <a:pt x="199365" y="974718"/>
                    </a:cubicBezTo>
                    <a:cubicBezTo>
                      <a:pt x="197103" y="972883"/>
                      <a:pt x="194962" y="971110"/>
                      <a:pt x="193005" y="969520"/>
                    </a:cubicBezTo>
                    <a:cubicBezTo>
                      <a:pt x="182608" y="961080"/>
                      <a:pt x="169643" y="948420"/>
                      <a:pt x="162855" y="941693"/>
                    </a:cubicBezTo>
                    <a:cubicBezTo>
                      <a:pt x="159614" y="938452"/>
                      <a:pt x="149706" y="928606"/>
                      <a:pt x="137169" y="914295"/>
                    </a:cubicBezTo>
                    <a:cubicBezTo>
                      <a:pt x="134417" y="911176"/>
                      <a:pt x="130136" y="906222"/>
                      <a:pt x="125243" y="900229"/>
                    </a:cubicBezTo>
                    <a:cubicBezTo>
                      <a:pt x="118455" y="891973"/>
                      <a:pt x="113746" y="885735"/>
                      <a:pt x="113685" y="885674"/>
                    </a:cubicBezTo>
                    <a:cubicBezTo>
                      <a:pt x="113318" y="885184"/>
                      <a:pt x="112951" y="884695"/>
                      <a:pt x="112584" y="884267"/>
                    </a:cubicBezTo>
                    <a:cubicBezTo>
                      <a:pt x="111972" y="883472"/>
                      <a:pt x="111361" y="882677"/>
                      <a:pt x="110749" y="881821"/>
                    </a:cubicBezTo>
                    <a:cubicBezTo>
                      <a:pt x="107447" y="877417"/>
                      <a:pt x="107263" y="877112"/>
                      <a:pt x="105429" y="874604"/>
                    </a:cubicBezTo>
                    <a:lnTo>
                      <a:pt x="105429" y="874604"/>
                    </a:lnTo>
                    <a:cubicBezTo>
                      <a:pt x="104083" y="872708"/>
                      <a:pt x="100475" y="867693"/>
                      <a:pt x="95521" y="860293"/>
                    </a:cubicBezTo>
                    <a:cubicBezTo>
                      <a:pt x="87938" y="849102"/>
                      <a:pt x="82739" y="840723"/>
                      <a:pt x="80538" y="837115"/>
                    </a:cubicBezTo>
                    <a:lnTo>
                      <a:pt x="80538" y="837115"/>
                    </a:lnTo>
                    <a:cubicBezTo>
                      <a:pt x="73872" y="826413"/>
                      <a:pt x="69224" y="817973"/>
                      <a:pt x="69224" y="817912"/>
                    </a:cubicBezTo>
                    <a:cubicBezTo>
                      <a:pt x="68367" y="816322"/>
                      <a:pt x="67450" y="814609"/>
                      <a:pt x="66472" y="812836"/>
                    </a:cubicBezTo>
                    <a:cubicBezTo>
                      <a:pt x="62558" y="805558"/>
                      <a:pt x="58093" y="797363"/>
                      <a:pt x="55035" y="790575"/>
                    </a:cubicBezTo>
                    <a:cubicBezTo>
                      <a:pt x="48063" y="775224"/>
                      <a:pt x="38523" y="753391"/>
                      <a:pt x="32224" y="736329"/>
                    </a:cubicBezTo>
                    <a:cubicBezTo>
                      <a:pt x="22439" y="709542"/>
                      <a:pt x="13754" y="672297"/>
                      <a:pt x="10513" y="657497"/>
                    </a:cubicBezTo>
                    <a:cubicBezTo>
                      <a:pt x="7211" y="642453"/>
                      <a:pt x="4397" y="624228"/>
                      <a:pt x="3419" y="611140"/>
                    </a:cubicBezTo>
                    <a:cubicBezTo>
                      <a:pt x="3174" y="607593"/>
                      <a:pt x="2869" y="603740"/>
                      <a:pt x="2502" y="599704"/>
                    </a:cubicBezTo>
                    <a:cubicBezTo>
                      <a:pt x="1645" y="589246"/>
                      <a:pt x="667" y="577321"/>
                      <a:pt x="361" y="567903"/>
                    </a:cubicBezTo>
                    <a:cubicBezTo>
                      <a:pt x="-189" y="549555"/>
                      <a:pt x="-128" y="535734"/>
                      <a:pt x="667" y="525704"/>
                    </a:cubicBezTo>
                    <a:cubicBezTo>
                      <a:pt x="911" y="522280"/>
                      <a:pt x="1217" y="518610"/>
                      <a:pt x="1523" y="514696"/>
                    </a:cubicBezTo>
                    <a:cubicBezTo>
                      <a:pt x="2257" y="504299"/>
                      <a:pt x="3174" y="492496"/>
                      <a:pt x="4275" y="483139"/>
                    </a:cubicBezTo>
                    <a:cubicBezTo>
                      <a:pt x="5804" y="470663"/>
                      <a:pt x="8556" y="453906"/>
                      <a:pt x="11064" y="441430"/>
                    </a:cubicBezTo>
                    <a:cubicBezTo>
                      <a:pt x="13571" y="428954"/>
                      <a:pt x="17607" y="412319"/>
                      <a:pt x="21093" y="400027"/>
                    </a:cubicBezTo>
                    <a:cubicBezTo>
                      <a:pt x="23784" y="390609"/>
                      <a:pt x="28982" y="372873"/>
                      <a:pt x="34242" y="359725"/>
                    </a:cubicBezTo>
                    <a:lnTo>
                      <a:pt x="35098" y="357645"/>
                    </a:lnTo>
                    <a:cubicBezTo>
                      <a:pt x="39746" y="345842"/>
                      <a:pt x="45556" y="331226"/>
                      <a:pt x="50571" y="320217"/>
                    </a:cubicBezTo>
                    <a:cubicBezTo>
                      <a:pt x="56014" y="308414"/>
                      <a:pt x="63781" y="293064"/>
                      <a:pt x="69958" y="282055"/>
                    </a:cubicBezTo>
                    <a:cubicBezTo>
                      <a:pt x="76379" y="270558"/>
                      <a:pt x="85430" y="255758"/>
                      <a:pt x="92463" y="245178"/>
                    </a:cubicBezTo>
                    <a:cubicBezTo>
                      <a:pt x="97723" y="237289"/>
                      <a:pt x="104817" y="227748"/>
                      <a:pt x="111116" y="219308"/>
                    </a:cubicBezTo>
                    <a:cubicBezTo>
                      <a:pt x="113562" y="216006"/>
                      <a:pt x="115886" y="212887"/>
                      <a:pt x="117966" y="210013"/>
                    </a:cubicBezTo>
                    <a:cubicBezTo>
                      <a:pt x="124081" y="201634"/>
                      <a:pt x="133438" y="190687"/>
                      <a:pt x="146587" y="176560"/>
                    </a:cubicBezTo>
                    <a:cubicBezTo>
                      <a:pt x="152825" y="169833"/>
                      <a:pt x="160776" y="162127"/>
                      <a:pt x="168420" y="154666"/>
                    </a:cubicBezTo>
                    <a:cubicBezTo>
                      <a:pt x="171906" y="151302"/>
                      <a:pt x="175147" y="148122"/>
                      <a:pt x="178144" y="145186"/>
                    </a:cubicBezTo>
                    <a:cubicBezTo>
                      <a:pt x="187746" y="135646"/>
                      <a:pt x="201628" y="123904"/>
                      <a:pt x="212759" y="115953"/>
                    </a:cubicBezTo>
                    <a:cubicBezTo>
                      <a:pt x="244866" y="92897"/>
                      <a:pt x="269390" y="76813"/>
                      <a:pt x="287676" y="66783"/>
                    </a:cubicBezTo>
                    <a:cubicBezTo>
                      <a:pt x="312750" y="53023"/>
                      <a:pt x="338069" y="41770"/>
                      <a:pt x="367486" y="31190"/>
                    </a:cubicBezTo>
                    <a:cubicBezTo>
                      <a:pt x="392621" y="22139"/>
                      <a:pt x="422099" y="14311"/>
                      <a:pt x="450476" y="9051"/>
                    </a:cubicBezTo>
                    <a:cubicBezTo>
                      <a:pt x="462890" y="6727"/>
                      <a:pt x="479892" y="4281"/>
                      <a:pt x="492735" y="2936"/>
                    </a:cubicBezTo>
                    <a:cubicBezTo>
                      <a:pt x="508636" y="1284"/>
                      <a:pt x="524475" y="183"/>
                      <a:pt x="535239" y="122"/>
                    </a:cubicBezTo>
                    <a:cubicBezTo>
                      <a:pt x="548388" y="0"/>
                      <a:pt x="565022" y="-61"/>
                      <a:pt x="577498" y="550"/>
                    </a:cubicBezTo>
                    <a:cubicBezTo>
                      <a:pt x="590708" y="1223"/>
                      <a:pt x="607465" y="2202"/>
                      <a:pt x="619880" y="4281"/>
                    </a:cubicBezTo>
                    <a:cubicBezTo>
                      <a:pt x="644893" y="8378"/>
                      <a:pt x="678040" y="15167"/>
                      <a:pt x="702442" y="21160"/>
                    </a:cubicBezTo>
                    <a:cubicBezTo>
                      <a:pt x="716141" y="24524"/>
                      <a:pt x="733632" y="30884"/>
                      <a:pt x="742866" y="34431"/>
                    </a:cubicBezTo>
                    <a:lnTo>
                      <a:pt x="743356" y="34615"/>
                    </a:lnTo>
                    <a:cubicBezTo>
                      <a:pt x="755220" y="39140"/>
                      <a:pt x="771488" y="45317"/>
                      <a:pt x="782924" y="51127"/>
                    </a:cubicBezTo>
                    <a:cubicBezTo>
                      <a:pt x="806959" y="63297"/>
                      <a:pt x="835091" y="79015"/>
                      <a:pt x="854539" y="91063"/>
                    </a:cubicBezTo>
                    <a:cubicBezTo>
                      <a:pt x="863162" y="96444"/>
                      <a:pt x="874843" y="104701"/>
                      <a:pt x="884261" y="112162"/>
                    </a:cubicBezTo>
                    <a:cubicBezTo>
                      <a:pt x="890560" y="117115"/>
                      <a:pt x="912271" y="134545"/>
                      <a:pt x="928355" y="149529"/>
                    </a:cubicBezTo>
                    <a:cubicBezTo>
                      <a:pt x="934715" y="155461"/>
                      <a:pt x="942972" y="163839"/>
                      <a:pt x="949393" y="170505"/>
                    </a:cubicBezTo>
                    <a:cubicBezTo>
                      <a:pt x="949454" y="170566"/>
                      <a:pt x="954775" y="176132"/>
                      <a:pt x="961258" y="183348"/>
                    </a:cubicBezTo>
                    <a:cubicBezTo>
                      <a:pt x="971654" y="195029"/>
                      <a:pt x="981745" y="207322"/>
                      <a:pt x="991224" y="219859"/>
                    </a:cubicBezTo>
                    <a:cubicBezTo>
                      <a:pt x="991714" y="220470"/>
                      <a:pt x="992142" y="221082"/>
                      <a:pt x="992570" y="221755"/>
                    </a:cubicBezTo>
                    <a:cubicBezTo>
                      <a:pt x="992753" y="221999"/>
                      <a:pt x="992998" y="222305"/>
                      <a:pt x="993181" y="222550"/>
                    </a:cubicBezTo>
                    <a:cubicBezTo>
                      <a:pt x="993487" y="222978"/>
                      <a:pt x="993793" y="223406"/>
                      <a:pt x="994099" y="223773"/>
                    </a:cubicBezTo>
                    <a:cubicBezTo>
                      <a:pt x="996239" y="226647"/>
                      <a:pt x="1001743" y="234598"/>
                      <a:pt x="1005168" y="239735"/>
                    </a:cubicBezTo>
                    <a:cubicBezTo>
                      <a:pt x="1006819" y="242181"/>
                      <a:pt x="1010917" y="248419"/>
                      <a:pt x="1013975" y="253189"/>
                    </a:cubicBezTo>
                    <a:cubicBezTo>
                      <a:pt x="1016971" y="257898"/>
                      <a:pt x="1020763" y="263953"/>
                      <a:pt x="1023332" y="268234"/>
                    </a:cubicBezTo>
                    <a:cubicBezTo>
                      <a:pt x="1025656" y="272026"/>
                      <a:pt x="1028775" y="277407"/>
                      <a:pt x="1032689" y="284135"/>
                    </a:cubicBezTo>
                    <a:cubicBezTo>
                      <a:pt x="1033728" y="285908"/>
                      <a:pt x="1034952" y="288171"/>
                      <a:pt x="1036052" y="290128"/>
                    </a:cubicBezTo>
                    <a:cubicBezTo>
                      <a:pt x="1036480" y="290862"/>
                      <a:pt x="1036847" y="291535"/>
                      <a:pt x="1037214" y="292207"/>
                    </a:cubicBezTo>
                    <a:cubicBezTo>
                      <a:pt x="1039294" y="295877"/>
                      <a:pt x="1042046" y="301259"/>
                      <a:pt x="1045532" y="308047"/>
                    </a:cubicBezTo>
                    <a:cubicBezTo>
                      <a:pt x="1049201" y="315325"/>
                      <a:pt x="1053176" y="324437"/>
                      <a:pt x="1056968" y="333183"/>
                    </a:cubicBezTo>
                    <a:cubicBezTo>
                      <a:pt x="1058558" y="336913"/>
                      <a:pt x="1060087" y="340399"/>
                      <a:pt x="1061494" y="343640"/>
                    </a:cubicBezTo>
                    <a:cubicBezTo>
                      <a:pt x="1068099" y="358501"/>
                      <a:pt x="1074703" y="378561"/>
                      <a:pt x="1078679" y="392382"/>
                    </a:cubicBezTo>
                    <a:cubicBezTo>
                      <a:pt x="1086813" y="420698"/>
                      <a:pt x="1093846" y="458554"/>
                      <a:pt x="1096475" y="473476"/>
                    </a:cubicBezTo>
                    <a:cubicBezTo>
                      <a:pt x="1098310" y="483873"/>
                      <a:pt x="1099778" y="498612"/>
                      <a:pt x="1100940" y="518427"/>
                    </a:cubicBezTo>
                    <a:cubicBezTo>
                      <a:pt x="1102163" y="539465"/>
                      <a:pt x="1102163" y="560992"/>
                      <a:pt x="1100940" y="582336"/>
                    </a:cubicBezTo>
                    <a:cubicBezTo>
                      <a:pt x="1099717" y="603679"/>
                      <a:pt x="1097270" y="625084"/>
                      <a:pt x="1093601" y="645816"/>
                    </a:cubicBezTo>
                    <a:cubicBezTo>
                      <a:pt x="1089198" y="671135"/>
                      <a:pt x="1079596" y="704710"/>
                      <a:pt x="1072747" y="727767"/>
                    </a:cubicBezTo>
                    <a:cubicBezTo>
                      <a:pt x="1069872" y="737368"/>
                      <a:pt x="1064918" y="750456"/>
                      <a:pt x="1057518" y="767702"/>
                    </a:cubicBezTo>
                    <a:cubicBezTo>
                      <a:pt x="1052320" y="779811"/>
                      <a:pt x="1044920" y="795406"/>
                      <a:pt x="1039171" y="806475"/>
                    </a:cubicBezTo>
                    <a:cubicBezTo>
                      <a:pt x="1035074" y="814242"/>
                      <a:pt x="1029692" y="823416"/>
                      <a:pt x="1024494" y="832222"/>
                    </a:cubicBezTo>
                    <a:cubicBezTo>
                      <a:pt x="1022109" y="836320"/>
                      <a:pt x="1019846" y="840173"/>
                      <a:pt x="1017766" y="843720"/>
                    </a:cubicBezTo>
                    <a:cubicBezTo>
                      <a:pt x="1012507" y="852832"/>
                      <a:pt x="1004740" y="863596"/>
                      <a:pt x="997890" y="873136"/>
                    </a:cubicBezTo>
                    <a:cubicBezTo>
                      <a:pt x="996300" y="875338"/>
                      <a:pt x="994771" y="877478"/>
                      <a:pt x="993304" y="879497"/>
                    </a:cubicBezTo>
                    <a:cubicBezTo>
                      <a:pt x="986882" y="888487"/>
                      <a:pt x="976547" y="901269"/>
                      <a:pt x="965722" y="913622"/>
                    </a:cubicBezTo>
                    <a:cubicBezTo>
                      <a:pt x="959729" y="920472"/>
                      <a:pt x="952023" y="928361"/>
                      <a:pt x="944623" y="936006"/>
                    </a:cubicBezTo>
                    <a:cubicBezTo>
                      <a:pt x="941259" y="939430"/>
                      <a:pt x="938079" y="942733"/>
                      <a:pt x="935205" y="945730"/>
                    </a:cubicBezTo>
                    <a:cubicBezTo>
                      <a:pt x="928049" y="953252"/>
                      <a:pt x="918081" y="961753"/>
                      <a:pt x="909274" y="969275"/>
                    </a:cubicBezTo>
                    <a:cubicBezTo>
                      <a:pt x="906583" y="971599"/>
                      <a:pt x="904015" y="973739"/>
                      <a:pt x="901630" y="975819"/>
                    </a:cubicBezTo>
                    <a:cubicBezTo>
                      <a:pt x="887930" y="987744"/>
                      <a:pt x="868116" y="1001443"/>
                      <a:pt x="852398" y="1012085"/>
                    </a:cubicBezTo>
                    <a:cubicBezTo>
                      <a:pt x="842063" y="1019057"/>
                      <a:pt x="827936" y="1027129"/>
                      <a:pt x="816560" y="1033612"/>
                    </a:cubicBezTo>
                    <a:lnTo>
                      <a:pt x="814236" y="1034957"/>
                    </a:lnTo>
                    <a:cubicBezTo>
                      <a:pt x="804635" y="1040462"/>
                      <a:pt x="789835" y="1047739"/>
                      <a:pt x="774790" y="1054466"/>
                    </a:cubicBezTo>
                    <a:cubicBezTo>
                      <a:pt x="763537" y="1059481"/>
                      <a:pt x="747086" y="1066637"/>
                      <a:pt x="734304" y="1070612"/>
                    </a:cubicBezTo>
                    <a:cubicBezTo>
                      <a:pt x="730452" y="1071835"/>
                      <a:pt x="726293" y="1073180"/>
                      <a:pt x="721890" y="1074709"/>
                    </a:cubicBezTo>
                    <a:cubicBezTo>
                      <a:pt x="712043" y="1078012"/>
                      <a:pt x="701830" y="1081375"/>
                      <a:pt x="693207" y="1083332"/>
                    </a:cubicBezTo>
                    <a:cubicBezTo>
                      <a:pt x="689232" y="1084250"/>
                      <a:pt x="684890" y="1085290"/>
                      <a:pt x="680303" y="1086329"/>
                    </a:cubicBezTo>
                    <a:cubicBezTo>
                      <a:pt x="670396" y="1088714"/>
                      <a:pt x="660121" y="1091099"/>
                      <a:pt x="651498" y="1092689"/>
                    </a:cubicBezTo>
                    <a:cubicBezTo>
                      <a:pt x="633701" y="1095992"/>
                      <a:pt x="619452" y="1098010"/>
                      <a:pt x="609239" y="1098805"/>
                    </a:cubicBezTo>
                    <a:cubicBezTo>
                      <a:pt x="605753" y="1099050"/>
                      <a:pt x="602022" y="1099417"/>
                      <a:pt x="597986" y="1099784"/>
                    </a:cubicBezTo>
                    <a:cubicBezTo>
                      <a:pt x="588323" y="1100456"/>
                      <a:pt x="577192" y="1101435"/>
                      <a:pt x="568141" y="1101435"/>
                    </a:cubicBezTo>
                    <a:close/>
                    <a:moveTo>
                      <a:pt x="549733" y="0"/>
                    </a:moveTo>
                    <a:cubicBezTo>
                      <a:pt x="544718" y="0"/>
                      <a:pt x="539826" y="61"/>
                      <a:pt x="535361" y="61"/>
                    </a:cubicBezTo>
                    <a:cubicBezTo>
                      <a:pt x="524598" y="183"/>
                      <a:pt x="508758" y="1223"/>
                      <a:pt x="492857" y="2874"/>
                    </a:cubicBezTo>
                    <a:cubicBezTo>
                      <a:pt x="480014" y="4220"/>
                      <a:pt x="463013" y="6666"/>
                      <a:pt x="450598" y="8990"/>
                    </a:cubicBezTo>
                    <a:cubicBezTo>
                      <a:pt x="422221" y="14250"/>
                      <a:pt x="392743" y="22139"/>
                      <a:pt x="367608" y="31129"/>
                    </a:cubicBezTo>
                    <a:cubicBezTo>
                      <a:pt x="338314" y="41709"/>
                      <a:pt x="312934" y="53023"/>
                      <a:pt x="287859" y="66722"/>
                    </a:cubicBezTo>
                    <a:cubicBezTo>
                      <a:pt x="269512" y="76752"/>
                      <a:pt x="245050" y="92836"/>
                      <a:pt x="212942" y="115892"/>
                    </a:cubicBezTo>
                    <a:cubicBezTo>
                      <a:pt x="201812" y="123843"/>
                      <a:pt x="187929" y="135646"/>
                      <a:pt x="178328" y="145125"/>
                    </a:cubicBezTo>
                    <a:cubicBezTo>
                      <a:pt x="175392" y="148061"/>
                      <a:pt x="172090" y="151241"/>
                      <a:pt x="168604" y="154605"/>
                    </a:cubicBezTo>
                    <a:cubicBezTo>
                      <a:pt x="160959" y="162066"/>
                      <a:pt x="153009" y="169771"/>
                      <a:pt x="146771" y="176499"/>
                    </a:cubicBezTo>
                    <a:cubicBezTo>
                      <a:pt x="133622" y="190626"/>
                      <a:pt x="124265" y="201573"/>
                      <a:pt x="118149" y="209951"/>
                    </a:cubicBezTo>
                    <a:cubicBezTo>
                      <a:pt x="116009" y="212826"/>
                      <a:pt x="113746" y="215945"/>
                      <a:pt x="111300" y="219247"/>
                    </a:cubicBezTo>
                    <a:cubicBezTo>
                      <a:pt x="105000" y="227687"/>
                      <a:pt x="97906" y="237289"/>
                      <a:pt x="92647" y="245117"/>
                    </a:cubicBezTo>
                    <a:cubicBezTo>
                      <a:pt x="85614" y="255697"/>
                      <a:pt x="76563" y="270497"/>
                      <a:pt x="70141" y="281994"/>
                    </a:cubicBezTo>
                    <a:cubicBezTo>
                      <a:pt x="63964" y="293002"/>
                      <a:pt x="56197" y="308292"/>
                      <a:pt x="50754" y="320156"/>
                    </a:cubicBezTo>
                    <a:cubicBezTo>
                      <a:pt x="45678" y="331164"/>
                      <a:pt x="39930" y="345781"/>
                      <a:pt x="35282" y="357584"/>
                    </a:cubicBezTo>
                    <a:lnTo>
                      <a:pt x="34425" y="359663"/>
                    </a:lnTo>
                    <a:cubicBezTo>
                      <a:pt x="29227" y="372812"/>
                      <a:pt x="23968" y="390548"/>
                      <a:pt x="21338" y="399966"/>
                    </a:cubicBezTo>
                    <a:cubicBezTo>
                      <a:pt x="17852" y="412197"/>
                      <a:pt x="13816" y="428832"/>
                      <a:pt x="11308" y="441369"/>
                    </a:cubicBezTo>
                    <a:cubicBezTo>
                      <a:pt x="8801" y="453784"/>
                      <a:pt x="6049" y="470541"/>
                      <a:pt x="4520" y="483017"/>
                    </a:cubicBezTo>
                    <a:cubicBezTo>
                      <a:pt x="3358" y="492313"/>
                      <a:pt x="2502" y="504116"/>
                      <a:pt x="1768" y="514513"/>
                    </a:cubicBezTo>
                    <a:cubicBezTo>
                      <a:pt x="1462" y="518427"/>
                      <a:pt x="1217" y="522096"/>
                      <a:pt x="911" y="525521"/>
                    </a:cubicBezTo>
                    <a:cubicBezTo>
                      <a:pt x="116" y="535551"/>
                      <a:pt x="-6" y="549311"/>
                      <a:pt x="606" y="567658"/>
                    </a:cubicBezTo>
                    <a:cubicBezTo>
                      <a:pt x="911" y="577076"/>
                      <a:pt x="1890" y="589002"/>
                      <a:pt x="2746" y="599459"/>
                    </a:cubicBezTo>
                    <a:cubicBezTo>
                      <a:pt x="3052" y="603496"/>
                      <a:pt x="3358" y="607349"/>
                      <a:pt x="3664" y="610896"/>
                    </a:cubicBezTo>
                    <a:cubicBezTo>
                      <a:pt x="4642" y="623983"/>
                      <a:pt x="7394" y="642147"/>
                      <a:pt x="10758" y="657192"/>
                    </a:cubicBezTo>
                    <a:cubicBezTo>
                      <a:pt x="13999" y="671991"/>
                      <a:pt x="22683" y="709236"/>
                      <a:pt x="32468" y="736023"/>
                    </a:cubicBezTo>
                    <a:cubicBezTo>
                      <a:pt x="38706" y="753147"/>
                      <a:pt x="48308" y="774980"/>
                      <a:pt x="55280" y="790269"/>
                    </a:cubicBezTo>
                    <a:cubicBezTo>
                      <a:pt x="58338" y="796996"/>
                      <a:pt x="62802" y="805252"/>
                      <a:pt x="66716" y="812530"/>
                    </a:cubicBezTo>
                    <a:cubicBezTo>
                      <a:pt x="67695" y="814304"/>
                      <a:pt x="68612" y="816016"/>
                      <a:pt x="69468" y="817606"/>
                    </a:cubicBezTo>
                    <a:cubicBezTo>
                      <a:pt x="69529" y="817667"/>
                      <a:pt x="74177" y="826168"/>
                      <a:pt x="80782" y="836809"/>
                    </a:cubicBezTo>
                    <a:lnTo>
                      <a:pt x="80782" y="836809"/>
                    </a:lnTo>
                    <a:cubicBezTo>
                      <a:pt x="82984" y="840356"/>
                      <a:pt x="88182" y="848735"/>
                      <a:pt x="95766" y="859927"/>
                    </a:cubicBezTo>
                    <a:cubicBezTo>
                      <a:pt x="100719" y="867326"/>
                      <a:pt x="104328" y="872341"/>
                      <a:pt x="105673" y="874176"/>
                    </a:cubicBezTo>
                    <a:lnTo>
                      <a:pt x="105673" y="874176"/>
                    </a:lnTo>
                    <a:cubicBezTo>
                      <a:pt x="107508" y="876745"/>
                      <a:pt x="107691" y="876989"/>
                      <a:pt x="110994" y="881393"/>
                    </a:cubicBezTo>
                    <a:cubicBezTo>
                      <a:pt x="111605" y="882188"/>
                      <a:pt x="112217" y="883044"/>
                      <a:pt x="112829" y="883839"/>
                    </a:cubicBezTo>
                    <a:cubicBezTo>
                      <a:pt x="113195" y="884328"/>
                      <a:pt x="113562" y="884817"/>
                      <a:pt x="113929" y="885245"/>
                    </a:cubicBezTo>
                    <a:cubicBezTo>
                      <a:pt x="113991" y="885307"/>
                      <a:pt x="118822" y="891667"/>
                      <a:pt x="125488" y="899801"/>
                    </a:cubicBezTo>
                    <a:cubicBezTo>
                      <a:pt x="130381" y="905794"/>
                      <a:pt x="134662" y="910748"/>
                      <a:pt x="137414" y="913867"/>
                    </a:cubicBezTo>
                    <a:cubicBezTo>
                      <a:pt x="149951" y="928178"/>
                      <a:pt x="159858" y="938024"/>
                      <a:pt x="163099" y="941265"/>
                    </a:cubicBezTo>
                    <a:cubicBezTo>
                      <a:pt x="169888" y="948054"/>
                      <a:pt x="182853" y="960652"/>
                      <a:pt x="193250" y="969091"/>
                    </a:cubicBezTo>
                    <a:cubicBezTo>
                      <a:pt x="195207" y="970682"/>
                      <a:pt x="197347" y="972455"/>
                      <a:pt x="199610" y="974290"/>
                    </a:cubicBezTo>
                    <a:cubicBezTo>
                      <a:pt x="205603" y="979244"/>
                      <a:pt x="212392" y="984870"/>
                      <a:pt x="218018" y="989029"/>
                    </a:cubicBezTo>
                    <a:cubicBezTo>
                      <a:pt x="224807" y="994166"/>
                      <a:pt x="237711" y="1003706"/>
                      <a:pt x="247741" y="1010128"/>
                    </a:cubicBezTo>
                    <a:cubicBezTo>
                      <a:pt x="272509" y="1025967"/>
                      <a:pt x="306023" y="1043336"/>
                      <a:pt x="319355" y="1050063"/>
                    </a:cubicBezTo>
                    <a:cubicBezTo>
                      <a:pt x="331648" y="1056301"/>
                      <a:pt x="348099" y="1062784"/>
                      <a:pt x="359413" y="1066759"/>
                    </a:cubicBezTo>
                    <a:cubicBezTo>
                      <a:pt x="361431" y="1067432"/>
                      <a:pt x="363510" y="1068227"/>
                      <a:pt x="365712" y="1068961"/>
                    </a:cubicBezTo>
                    <a:cubicBezTo>
                      <a:pt x="376843" y="1072936"/>
                      <a:pt x="389502" y="1077461"/>
                      <a:pt x="399838" y="1079969"/>
                    </a:cubicBezTo>
                    <a:cubicBezTo>
                      <a:pt x="403752" y="1080947"/>
                      <a:pt x="408094" y="1082048"/>
                      <a:pt x="412619" y="1083210"/>
                    </a:cubicBezTo>
                    <a:cubicBezTo>
                      <a:pt x="422343" y="1085718"/>
                      <a:pt x="432373" y="1088286"/>
                      <a:pt x="440813" y="1089999"/>
                    </a:cubicBezTo>
                    <a:cubicBezTo>
                      <a:pt x="453228" y="1092567"/>
                      <a:pt x="470046" y="1095319"/>
                      <a:pt x="482705" y="1096909"/>
                    </a:cubicBezTo>
                    <a:cubicBezTo>
                      <a:pt x="507657" y="1100028"/>
                      <a:pt x="540865" y="1100762"/>
                      <a:pt x="567040" y="1101007"/>
                    </a:cubicBezTo>
                    <a:cubicBezTo>
                      <a:pt x="576336" y="1101129"/>
                      <a:pt x="588017" y="1100089"/>
                      <a:pt x="598292" y="1099172"/>
                    </a:cubicBezTo>
                    <a:cubicBezTo>
                      <a:pt x="602267" y="1098805"/>
                      <a:pt x="606059" y="1098499"/>
                      <a:pt x="609544" y="1098194"/>
                    </a:cubicBezTo>
                    <a:cubicBezTo>
                      <a:pt x="619758" y="1097399"/>
                      <a:pt x="634007" y="1095380"/>
                      <a:pt x="651804" y="1092078"/>
                    </a:cubicBezTo>
                    <a:cubicBezTo>
                      <a:pt x="660427" y="1090488"/>
                      <a:pt x="670701" y="1088042"/>
                      <a:pt x="680609" y="1085718"/>
                    </a:cubicBezTo>
                    <a:cubicBezTo>
                      <a:pt x="685195" y="1084617"/>
                      <a:pt x="689538" y="1083577"/>
                      <a:pt x="693513" y="1082721"/>
                    </a:cubicBezTo>
                    <a:cubicBezTo>
                      <a:pt x="702197" y="1080764"/>
                      <a:pt x="712349" y="1077339"/>
                      <a:pt x="722195" y="1074098"/>
                    </a:cubicBezTo>
                    <a:cubicBezTo>
                      <a:pt x="726599" y="1072630"/>
                      <a:pt x="730819" y="1071223"/>
                      <a:pt x="734671" y="1070000"/>
                    </a:cubicBezTo>
                    <a:cubicBezTo>
                      <a:pt x="747453" y="1066025"/>
                      <a:pt x="763904" y="1058870"/>
                      <a:pt x="775157" y="1053855"/>
                    </a:cubicBezTo>
                    <a:cubicBezTo>
                      <a:pt x="790263" y="1047128"/>
                      <a:pt x="805002" y="1039850"/>
                      <a:pt x="814603" y="1034346"/>
                    </a:cubicBezTo>
                    <a:lnTo>
                      <a:pt x="816927" y="1033000"/>
                    </a:lnTo>
                    <a:cubicBezTo>
                      <a:pt x="828303" y="1026518"/>
                      <a:pt x="842430" y="1018445"/>
                      <a:pt x="852765" y="1011473"/>
                    </a:cubicBezTo>
                    <a:cubicBezTo>
                      <a:pt x="868483" y="1000832"/>
                      <a:pt x="888297" y="987072"/>
                      <a:pt x="901997" y="975207"/>
                    </a:cubicBezTo>
                    <a:cubicBezTo>
                      <a:pt x="904382" y="973128"/>
                      <a:pt x="906889" y="970987"/>
                      <a:pt x="909641" y="968663"/>
                    </a:cubicBezTo>
                    <a:cubicBezTo>
                      <a:pt x="918448" y="961141"/>
                      <a:pt x="928416" y="952640"/>
                      <a:pt x="935572" y="945118"/>
                    </a:cubicBezTo>
                    <a:cubicBezTo>
                      <a:pt x="938446" y="942121"/>
                      <a:pt x="941626" y="938819"/>
                      <a:pt x="944990" y="935394"/>
                    </a:cubicBezTo>
                    <a:cubicBezTo>
                      <a:pt x="952390" y="927749"/>
                      <a:pt x="960096" y="919860"/>
                      <a:pt x="966089" y="913011"/>
                    </a:cubicBezTo>
                    <a:cubicBezTo>
                      <a:pt x="976914" y="900657"/>
                      <a:pt x="987249" y="887875"/>
                      <a:pt x="993671" y="878885"/>
                    </a:cubicBezTo>
                    <a:cubicBezTo>
                      <a:pt x="995077" y="876867"/>
                      <a:pt x="996606" y="874788"/>
                      <a:pt x="998257" y="872525"/>
                    </a:cubicBezTo>
                    <a:cubicBezTo>
                      <a:pt x="1005107" y="863045"/>
                      <a:pt x="1012874" y="852282"/>
                      <a:pt x="1018133" y="843108"/>
                    </a:cubicBezTo>
                    <a:cubicBezTo>
                      <a:pt x="1020152" y="839561"/>
                      <a:pt x="1022414" y="835708"/>
                      <a:pt x="1024861" y="831611"/>
                    </a:cubicBezTo>
                    <a:cubicBezTo>
                      <a:pt x="1030059" y="822804"/>
                      <a:pt x="1035441" y="813631"/>
                      <a:pt x="1039538" y="805864"/>
                    </a:cubicBezTo>
                    <a:cubicBezTo>
                      <a:pt x="1045287" y="794794"/>
                      <a:pt x="1052687" y="779261"/>
                      <a:pt x="1057885" y="767152"/>
                    </a:cubicBezTo>
                    <a:cubicBezTo>
                      <a:pt x="1065285" y="749905"/>
                      <a:pt x="1070300" y="736818"/>
                      <a:pt x="1073113" y="727216"/>
                    </a:cubicBezTo>
                    <a:cubicBezTo>
                      <a:pt x="1079963" y="704160"/>
                      <a:pt x="1089504" y="670585"/>
                      <a:pt x="1093968" y="645266"/>
                    </a:cubicBezTo>
                    <a:cubicBezTo>
                      <a:pt x="1101307" y="603251"/>
                      <a:pt x="1103753" y="560380"/>
                      <a:pt x="1101246" y="517876"/>
                    </a:cubicBezTo>
                    <a:cubicBezTo>
                      <a:pt x="1100084" y="498061"/>
                      <a:pt x="1098616" y="483384"/>
                      <a:pt x="1096781" y="472926"/>
                    </a:cubicBezTo>
                    <a:cubicBezTo>
                      <a:pt x="1094151" y="457942"/>
                      <a:pt x="1087118" y="420086"/>
                      <a:pt x="1078984" y="391832"/>
                    </a:cubicBezTo>
                    <a:cubicBezTo>
                      <a:pt x="1075009" y="378011"/>
                      <a:pt x="1068404" y="357951"/>
                      <a:pt x="1061799" y="343090"/>
                    </a:cubicBezTo>
                    <a:cubicBezTo>
                      <a:pt x="1060393" y="339910"/>
                      <a:pt x="1058864" y="336363"/>
                      <a:pt x="1057274" y="332632"/>
                    </a:cubicBezTo>
                    <a:cubicBezTo>
                      <a:pt x="1053482" y="323887"/>
                      <a:pt x="1049568" y="314774"/>
                      <a:pt x="1045837" y="307497"/>
                    </a:cubicBezTo>
                    <a:cubicBezTo>
                      <a:pt x="1042351" y="300647"/>
                      <a:pt x="1039599" y="295326"/>
                      <a:pt x="1037520" y="291657"/>
                    </a:cubicBezTo>
                    <a:cubicBezTo>
                      <a:pt x="1037153" y="291045"/>
                      <a:pt x="1036786" y="290312"/>
                      <a:pt x="1036358" y="289578"/>
                    </a:cubicBezTo>
                    <a:cubicBezTo>
                      <a:pt x="1035257" y="287621"/>
                      <a:pt x="1034034" y="285358"/>
                      <a:pt x="1032995" y="283584"/>
                    </a:cubicBezTo>
                    <a:cubicBezTo>
                      <a:pt x="1029080" y="276857"/>
                      <a:pt x="1025961" y="271475"/>
                      <a:pt x="1023637" y="267684"/>
                    </a:cubicBezTo>
                    <a:cubicBezTo>
                      <a:pt x="1021069" y="263403"/>
                      <a:pt x="1017277" y="257409"/>
                      <a:pt x="1014281" y="252639"/>
                    </a:cubicBezTo>
                    <a:cubicBezTo>
                      <a:pt x="1011223" y="247869"/>
                      <a:pt x="1007125" y="241631"/>
                      <a:pt x="1005474" y="239184"/>
                    </a:cubicBezTo>
                    <a:cubicBezTo>
                      <a:pt x="1002049" y="234047"/>
                      <a:pt x="996545" y="226097"/>
                      <a:pt x="994405" y="223223"/>
                    </a:cubicBezTo>
                    <a:cubicBezTo>
                      <a:pt x="994343" y="223161"/>
                      <a:pt x="994282" y="223100"/>
                      <a:pt x="994221" y="222978"/>
                    </a:cubicBezTo>
                    <a:cubicBezTo>
                      <a:pt x="999236" y="231051"/>
                      <a:pt x="1002233" y="240652"/>
                      <a:pt x="1003028" y="251599"/>
                    </a:cubicBezTo>
                    <a:cubicBezTo>
                      <a:pt x="1003211" y="253679"/>
                      <a:pt x="1003272" y="255819"/>
                      <a:pt x="1003272" y="258021"/>
                    </a:cubicBezTo>
                    <a:cubicBezTo>
                      <a:pt x="1003272" y="268846"/>
                      <a:pt x="1001376" y="280955"/>
                      <a:pt x="997646" y="294103"/>
                    </a:cubicBezTo>
                    <a:cubicBezTo>
                      <a:pt x="997524" y="294531"/>
                      <a:pt x="997401" y="295021"/>
                      <a:pt x="997279" y="295449"/>
                    </a:cubicBezTo>
                    <a:cubicBezTo>
                      <a:pt x="992814" y="310616"/>
                      <a:pt x="985904" y="327250"/>
                      <a:pt x="976608" y="344986"/>
                    </a:cubicBezTo>
                    <a:cubicBezTo>
                      <a:pt x="967129" y="363088"/>
                      <a:pt x="955203" y="382475"/>
                      <a:pt x="941015" y="402657"/>
                    </a:cubicBezTo>
                    <a:cubicBezTo>
                      <a:pt x="882121" y="486625"/>
                      <a:pt x="788061" y="580807"/>
                      <a:pt x="676083" y="667833"/>
                    </a:cubicBezTo>
                    <a:cubicBezTo>
                      <a:pt x="617434" y="713456"/>
                      <a:pt x="557317" y="754553"/>
                      <a:pt x="497261" y="790085"/>
                    </a:cubicBezTo>
                    <a:cubicBezTo>
                      <a:pt x="439284" y="824394"/>
                      <a:pt x="383815" y="852037"/>
                      <a:pt x="332504" y="872219"/>
                    </a:cubicBezTo>
                    <a:cubicBezTo>
                      <a:pt x="307185" y="882188"/>
                      <a:pt x="283150" y="890199"/>
                      <a:pt x="261012" y="896070"/>
                    </a:cubicBezTo>
                    <a:cubicBezTo>
                      <a:pt x="238628" y="902002"/>
                      <a:pt x="218079" y="905733"/>
                      <a:pt x="199794" y="907262"/>
                    </a:cubicBezTo>
                    <a:cubicBezTo>
                      <a:pt x="190253" y="908057"/>
                      <a:pt x="181324" y="908240"/>
                      <a:pt x="173007" y="907751"/>
                    </a:cubicBezTo>
                    <a:cubicBezTo>
                      <a:pt x="173007" y="907751"/>
                      <a:pt x="173007" y="907751"/>
                      <a:pt x="173007" y="907751"/>
                    </a:cubicBezTo>
                    <a:cubicBezTo>
                      <a:pt x="172946" y="907751"/>
                      <a:pt x="172946" y="907751"/>
                      <a:pt x="172885" y="907751"/>
                    </a:cubicBezTo>
                    <a:cubicBezTo>
                      <a:pt x="164995" y="907323"/>
                      <a:pt x="157718" y="906345"/>
                      <a:pt x="151052" y="904877"/>
                    </a:cubicBezTo>
                    <a:cubicBezTo>
                      <a:pt x="149890" y="904632"/>
                      <a:pt x="148728" y="904326"/>
                      <a:pt x="147566" y="904021"/>
                    </a:cubicBezTo>
                    <a:cubicBezTo>
                      <a:pt x="135395" y="900779"/>
                      <a:pt x="125427" y="895642"/>
                      <a:pt x="117721" y="888609"/>
                    </a:cubicBezTo>
                    <a:cubicBezTo>
                      <a:pt x="117476" y="888426"/>
                      <a:pt x="117293" y="888181"/>
                      <a:pt x="117048" y="887998"/>
                    </a:cubicBezTo>
                    <a:lnTo>
                      <a:pt x="117171" y="887875"/>
                    </a:lnTo>
                    <a:cubicBezTo>
                      <a:pt x="120351" y="890872"/>
                      <a:pt x="123959" y="893563"/>
                      <a:pt x="127934" y="895887"/>
                    </a:cubicBezTo>
                    <a:cubicBezTo>
                      <a:pt x="144936" y="905855"/>
                      <a:pt x="169032" y="909586"/>
                      <a:pt x="199794" y="907078"/>
                    </a:cubicBezTo>
                    <a:cubicBezTo>
                      <a:pt x="236488" y="904082"/>
                      <a:pt x="281132" y="892278"/>
                      <a:pt x="332504" y="872097"/>
                    </a:cubicBezTo>
                    <a:cubicBezTo>
                      <a:pt x="438061" y="830510"/>
                      <a:pt x="560069" y="757917"/>
                      <a:pt x="676083" y="667711"/>
                    </a:cubicBezTo>
                    <a:cubicBezTo>
                      <a:pt x="788000" y="580623"/>
                      <a:pt x="882059" y="486503"/>
                      <a:pt x="940953" y="402534"/>
                    </a:cubicBezTo>
                    <a:cubicBezTo>
                      <a:pt x="969575" y="361682"/>
                      <a:pt x="988656" y="325171"/>
                      <a:pt x="997524" y="293981"/>
                    </a:cubicBezTo>
                    <a:cubicBezTo>
                      <a:pt x="1001315" y="280771"/>
                      <a:pt x="1003150" y="268784"/>
                      <a:pt x="1003150" y="258021"/>
                    </a:cubicBezTo>
                    <a:cubicBezTo>
                      <a:pt x="1003150" y="243465"/>
                      <a:pt x="999725" y="231112"/>
                      <a:pt x="992876" y="221143"/>
                    </a:cubicBezTo>
                    <a:cubicBezTo>
                      <a:pt x="992386" y="220470"/>
                      <a:pt x="991897" y="219859"/>
                      <a:pt x="991530" y="219247"/>
                    </a:cubicBezTo>
                    <a:cubicBezTo>
                      <a:pt x="982051" y="206649"/>
                      <a:pt x="971960" y="194356"/>
                      <a:pt x="961563" y="182737"/>
                    </a:cubicBezTo>
                    <a:cubicBezTo>
                      <a:pt x="955081" y="175520"/>
                      <a:pt x="949760" y="169955"/>
                      <a:pt x="949699" y="169894"/>
                    </a:cubicBezTo>
                    <a:cubicBezTo>
                      <a:pt x="943216" y="163289"/>
                      <a:pt x="935021" y="154910"/>
                      <a:pt x="928661" y="148917"/>
                    </a:cubicBezTo>
                    <a:cubicBezTo>
                      <a:pt x="912577" y="133934"/>
                      <a:pt x="890805" y="116504"/>
                      <a:pt x="884567" y="111550"/>
                    </a:cubicBezTo>
                    <a:cubicBezTo>
                      <a:pt x="875149" y="104089"/>
                      <a:pt x="863468" y="95833"/>
                      <a:pt x="854845" y="90451"/>
                    </a:cubicBezTo>
                    <a:cubicBezTo>
                      <a:pt x="835397" y="78403"/>
                      <a:pt x="807265" y="62686"/>
                      <a:pt x="783230" y="50516"/>
                    </a:cubicBezTo>
                    <a:cubicBezTo>
                      <a:pt x="771794" y="44706"/>
                      <a:pt x="755526" y="38529"/>
                      <a:pt x="743661" y="34003"/>
                    </a:cubicBezTo>
                    <a:lnTo>
                      <a:pt x="743172" y="33820"/>
                    </a:lnTo>
                    <a:cubicBezTo>
                      <a:pt x="733938" y="30334"/>
                      <a:pt x="716447" y="23912"/>
                      <a:pt x="702748" y="20610"/>
                    </a:cubicBezTo>
                    <a:cubicBezTo>
                      <a:pt x="678346" y="14616"/>
                      <a:pt x="645199" y="7828"/>
                      <a:pt x="620186" y="3731"/>
                    </a:cubicBezTo>
                    <a:cubicBezTo>
                      <a:pt x="607771" y="1651"/>
                      <a:pt x="591014" y="673"/>
                      <a:pt x="577804" y="0"/>
                    </a:cubicBezTo>
                    <a:cubicBezTo>
                      <a:pt x="569426" y="122"/>
                      <a:pt x="559396" y="0"/>
                      <a:pt x="549733" y="0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 dirty="0"/>
              </a:p>
            </p:txBody>
          </p:sp>
          <p:sp>
            <p:nvSpPr>
              <p:cNvPr id="52" name="Graphique 1074">
                <a:extLst>
                  <a:ext uri="{FF2B5EF4-FFF2-40B4-BE49-F238E27FC236}">
                    <a16:creationId xmlns:a16="http://schemas.microsoft.com/office/drawing/2014/main" id="{02A003A6-28B9-4E15-8C6C-EA025629FAC6}"/>
                  </a:ext>
                </a:extLst>
              </p:cNvPr>
              <p:cNvSpPr/>
              <p:nvPr/>
            </p:nvSpPr>
            <p:spPr>
              <a:xfrm>
                <a:off x="5545091" y="1775421"/>
                <a:ext cx="1101836" cy="1101520"/>
              </a:xfrm>
              <a:custGeom>
                <a:avLst/>
                <a:gdLst>
                  <a:gd name="connsiteX0" fmla="*/ 928308 w 1101836"/>
                  <a:gd name="connsiteY0" fmla="*/ 149486 h 1101520"/>
                  <a:gd name="connsiteX1" fmla="*/ 949346 w 1101836"/>
                  <a:gd name="connsiteY1" fmla="*/ 170463 h 1101520"/>
                  <a:gd name="connsiteX2" fmla="*/ 961210 w 1101836"/>
                  <a:gd name="connsiteY2" fmla="*/ 183306 h 1101520"/>
                  <a:gd name="connsiteX3" fmla="*/ 991177 w 1101836"/>
                  <a:gd name="connsiteY3" fmla="*/ 219816 h 1101520"/>
                  <a:gd name="connsiteX4" fmla="*/ 675669 w 1101836"/>
                  <a:gd name="connsiteY4" fmla="*/ 668402 h 1101520"/>
                  <a:gd name="connsiteX5" fmla="*/ 116695 w 1101836"/>
                  <a:gd name="connsiteY5" fmla="*/ 888567 h 1101520"/>
                  <a:gd name="connsiteX6" fmla="*/ 675669 w 1101836"/>
                  <a:gd name="connsiteY6" fmla="*/ 668402 h 1101520"/>
                  <a:gd name="connsiteX7" fmla="*/ 991177 w 1101836"/>
                  <a:gd name="connsiteY7" fmla="*/ 219816 h 1101520"/>
                  <a:gd name="connsiteX8" fmla="*/ 991177 w 1101836"/>
                  <a:gd name="connsiteY8" fmla="*/ 219816 h 1101520"/>
                  <a:gd name="connsiteX9" fmla="*/ 994051 w 1101836"/>
                  <a:gd name="connsiteY9" fmla="*/ 223730 h 1101520"/>
                  <a:gd name="connsiteX10" fmla="*/ 1005121 w 1101836"/>
                  <a:gd name="connsiteY10" fmla="*/ 239692 h 1101520"/>
                  <a:gd name="connsiteX11" fmla="*/ 1013927 w 1101836"/>
                  <a:gd name="connsiteY11" fmla="*/ 253147 h 1101520"/>
                  <a:gd name="connsiteX12" fmla="*/ 1023284 w 1101836"/>
                  <a:gd name="connsiteY12" fmla="*/ 268191 h 1101520"/>
                  <a:gd name="connsiteX13" fmla="*/ 1032641 w 1101836"/>
                  <a:gd name="connsiteY13" fmla="*/ 284092 h 1101520"/>
                  <a:gd name="connsiteX14" fmla="*/ 1037167 w 1101836"/>
                  <a:gd name="connsiteY14" fmla="*/ 292165 h 1101520"/>
                  <a:gd name="connsiteX15" fmla="*/ 1045484 w 1101836"/>
                  <a:gd name="connsiteY15" fmla="*/ 308005 h 1101520"/>
                  <a:gd name="connsiteX16" fmla="*/ 1061446 w 1101836"/>
                  <a:gd name="connsiteY16" fmla="*/ 343598 h 1101520"/>
                  <a:gd name="connsiteX17" fmla="*/ 1078631 w 1101836"/>
                  <a:gd name="connsiteY17" fmla="*/ 392340 h 1101520"/>
                  <a:gd name="connsiteX18" fmla="*/ 1096428 w 1101836"/>
                  <a:gd name="connsiteY18" fmla="*/ 473434 h 1101520"/>
                  <a:gd name="connsiteX19" fmla="*/ 1100892 w 1101836"/>
                  <a:gd name="connsiteY19" fmla="*/ 518384 h 1101520"/>
                  <a:gd name="connsiteX20" fmla="*/ 1093615 w 1101836"/>
                  <a:gd name="connsiteY20" fmla="*/ 645774 h 1101520"/>
                  <a:gd name="connsiteX21" fmla="*/ 1072760 w 1101836"/>
                  <a:gd name="connsiteY21" fmla="*/ 727724 h 1101520"/>
                  <a:gd name="connsiteX22" fmla="*/ 1057532 w 1101836"/>
                  <a:gd name="connsiteY22" fmla="*/ 767659 h 1101520"/>
                  <a:gd name="connsiteX23" fmla="*/ 1039185 w 1101836"/>
                  <a:gd name="connsiteY23" fmla="*/ 806433 h 1101520"/>
                  <a:gd name="connsiteX24" fmla="*/ 1017841 w 1101836"/>
                  <a:gd name="connsiteY24" fmla="*/ 843677 h 1101520"/>
                  <a:gd name="connsiteX25" fmla="*/ 993379 w 1101836"/>
                  <a:gd name="connsiteY25" fmla="*/ 879393 h 1101520"/>
                  <a:gd name="connsiteX26" fmla="*/ 965797 w 1101836"/>
                  <a:gd name="connsiteY26" fmla="*/ 913519 h 1101520"/>
                  <a:gd name="connsiteX27" fmla="*/ 935280 w 1101836"/>
                  <a:gd name="connsiteY27" fmla="*/ 945626 h 1101520"/>
                  <a:gd name="connsiteX28" fmla="*/ 901705 w 1101836"/>
                  <a:gd name="connsiteY28" fmla="*/ 975654 h 1101520"/>
                  <a:gd name="connsiteX29" fmla="*/ 852473 w 1101836"/>
                  <a:gd name="connsiteY29" fmla="*/ 1011920 h 1101520"/>
                  <a:gd name="connsiteX30" fmla="*/ 814311 w 1101836"/>
                  <a:gd name="connsiteY30" fmla="*/ 1034793 h 1101520"/>
                  <a:gd name="connsiteX31" fmla="*/ 774865 w 1101836"/>
                  <a:gd name="connsiteY31" fmla="*/ 1054302 h 1101520"/>
                  <a:gd name="connsiteX32" fmla="*/ 734379 w 1101836"/>
                  <a:gd name="connsiteY32" fmla="*/ 1070447 h 1101520"/>
                  <a:gd name="connsiteX33" fmla="*/ 693221 w 1101836"/>
                  <a:gd name="connsiteY33" fmla="*/ 1083168 h 1101520"/>
                  <a:gd name="connsiteX34" fmla="*/ 651512 w 1101836"/>
                  <a:gd name="connsiteY34" fmla="*/ 1092586 h 1101520"/>
                  <a:gd name="connsiteX35" fmla="*/ 609252 w 1101836"/>
                  <a:gd name="connsiteY35" fmla="*/ 1098701 h 1101520"/>
                  <a:gd name="connsiteX36" fmla="*/ 566748 w 1101836"/>
                  <a:gd name="connsiteY36" fmla="*/ 1101515 h 1101520"/>
                  <a:gd name="connsiteX37" fmla="*/ 482413 w 1101836"/>
                  <a:gd name="connsiteY37" fmla="*/ 1097417 h 1101520"/>
                  <a:gd name="connsiteX38" fmla="*/ 440521 w 1101836"/>
                  <a:gd name="connsiteY38" fmla="*/ 1090507 h 1101520"/>
                  <a:gd name="connsiteX39" fmla="*/ 399546 w 1101836"/>
                  <a:gd name="connsiteY39" fmla="*/ 1080477 h 1101520"/>
                  <a:gd name="connsiteX40" fmla="*/ 359121 w 1101836"/>
                  <a:gd name="connsiteY40" fmla="*/ 1067206 h 1101520"/>
                  <a:gd name="connsiteX41" fmla="*/ 319063 w 1101836"/>
                  <a:gd name="connsiteY41" fmla="*/ 1050510 h 1101520"/>
                  <a:gd name="connsiteX42" fmla="*/ 247449 w 1101836"/>
                  <a:gd name="connsiteY42" fmla="*/ 1010574 h 1101520"/>
                  <a:gd name="connsiteX43" fmla="*/ 217726 w 1101836"/>
                  <a:gd name="connsiteY43" fmla="*/ 989475 h 1101520"/>
                  <a:gd name="connsiteX44" fmla="*/ 192958 w 1101836"/>
                  <a:gd name="connsiteY44" fmla="*/ 969477 h 1101520"/>
                  <a:gd name="connsiteX45" fmla="*/ 162807 w 1101836"/>
                  <a:gd name="connsiteY45" fmla="*/ 941651 h 1101520"/>
                  <a:gd name="connsiteX46" fmla="*/ 137122 w 1101836"/>
                  <a:gd name="connsiteY46" fmla="*/ 914252 h 1101520"/>
                  <a:gd name="connsiteX47" fmla="*/ 125196 w 1101836"/>
                  <a:gd name="connsiteY47" fmla="*/ 900186 h 1101520"/>
                  <a:gd name="connsiteX48" fmla="*/ 113637 w 1101836"/>
                  <a:gd name="connsiteY48" fmla="*/ 885631 h 1101520"/>
                  <a:gd name="connsiteX49" fmla="*/ 110702 w 1101836"/>
                  <a:gd name="connsiteY49" fmla="*/ 881778 h 1101520"/>
                  <a:gd name="connsiteX50" fmla="*/ 105381 w 1101836"/>
                  <a:gd name="connsiteY50" fmla="*/ 874562 h 1101520"/>
                  <a:gd name="connsiteX51" fmla="*/ 95474 w 1101836"/>
                  <a:gd name="connsiteY51" fmla="*/ 860251 h 1101520"/>
                  <a:gd name="connsiteX52" fmla="*/ 80490 w 1101836"/>
                  <a:gd name="connsiteY52" fmla="*/ 837072 h 1101520"/>
                  <a:gd name="connsiteX53" fmla="*/ 69176 w 1101836"/>
                  <a:gd name="connsiteY53" fmla="*/ 817869 h 1101520"/>
                  <a:gd name="connsiteX54" fmla="*/ 54988 w 1101836"/>
                  <a:gd name="connsiteY54" fmla="*/ 790532 h 1101520"/>
                  <a:gd name="connsiteX55" fmla="*/ 32176 w 1101836"/>
                  <a:gd name="connsiteY55" fmla="*/ 736286 h 1101520"/>
                  <a:gd name="connsiteX56" fmla="*/ 10466 w 1101836"/>
                  <a:gd name="connsiteY56" fmla="*/ 657455 h 1101520"/>
                  <a:gd name="connsiteX57" fmla="*/ 3372 w 1101836"/>
                  <a:gd name="connsiteY57" fmla="*/ 611098 h 1101520"/>
                  <a:gd name="connsiteX58" fmla="*/ 375 w 1101836"/>
                  <a:gd name="connsiteY58" fmla="*/ 567860 h 1101520"/>
                  <a:gd name="connsiteX59" fmla="*/ 681 w 1101836"/>
                  <a:gd name="connsiteY59" fmla="*/ 525723 h 1101520"/>
                  <a:gd name="connsiteX60" fmla="*/ 4289 w 1101836"/>
                  <a:gd name="connsiteY60" fmla="*/ 483158 h 1101520"/>
                  <a:gd name="connsiteX61" fmla="*/ 11077 w 1101836"/>
                  <a:gd name="connsiteY61" fmla="*/ 441510 h 1101520"/>
                  <a:gd name="connsiteX62" fmla="*/ 21107 w 1101836"/>
                  <a:gd name="connsiteY62" fmla="*/ 400107 h 1101520"/>
                  <a:gd name="connsiteX63" fmla="*/ 34195 w 1101836"/>
                  <a:gd name="connsiteY63" fmla="*/ 359804 h 1101520"/>
                  <a:gd name="connsiteX64" fmla="*/ 50523 w 1101836"/>
                  <a:gd name="connsiteY64" fmla="*/ 320297 h 1101520"/>
                  <a:gd name="connsiteX65" fmla="*/ 69910 w 1101836"/>
                  <a:gd name="connsiteY65" fmla="*/ 282135 h 1101520"/>
                  <a:gd name="connsiteX66" fmla="*/ 92416 w 1101836"/>
                  <a:gd name="connsiteY66" fmla="*/ 245258 h 1101520"/>
                  <a:gd name="connsiteX67" fmla="*/ 117918 w 1101836"/>
                  <a:gd name="connsiteY67" fmla="*/ 210092 h 1101520"/>
                  <a:gd name="connsiteX68" fmla="*/ 146540 w 1101836"/>
                  <a:gd name="connsiteY68" fmla="*/ 176640 h 1101520"/>
                  <a:gd name="connsiteX69" fmla="*/ 178097 w 1101836"/>
                  <a:gd name="connsiteY69" fmla="*/ 145266 h 1101520"/>
                  <a:gd name="connsiteX70" fmla="*/ 212711 w 1101836"/>
                  <a:gd name="connsiteY70" fmla="*/ 116033 h 1101520"/>
                  <a:gd name="connsiteX71" fmla="*/ 287629 w 1101836"/>
                  <a:gd name="connsiteY71" fmla="*/ 66863 h 1101520"/>
                  <a:gd name="connsiteX72" fmla="*/ 367377 w 1101836"/>
                  <a:gd name="connsiteY72" fmla="*/ 31270 h 1101520"/>
                  <a:gd name="connsiteX73" fmla="*/ 450367 w 1101836"/>
                  <a:gd name="connsiteY73" fmla="*/ 9131 h 1101520"/>
                  <a:gd name="connsiteX74" fmla="*/ 492626 w 1101836"/>
                  <a:gd name="connsiteY74" fmla="*/ 3015 h 1101520"/>
                  <a:gd name="connsiteX75" fmla="*/ 535130 w 1101836"/>
                  <a:gd name="connsiteY75" fmla="*/ 80 h 1101520"/>
                  <a:gd name="connsiteX76" fmla="*/ 577390 w 1101836"/>
                  <a:gd name="connsiteY76" fmla="*/ 508 h 1101520"/>
                  <a:gd name="connsiteX77" fmla="*/ 619771 w 1101836"/>
                  <a:gd name="connsiteY77" fmla="*/ 4238 h 1101520"/>
                  <a:gd name="connsiteX78" fmla="*/ 702333 w 1101836"/>
                  <a:gd name="connsiteY78" fmla="*/ 21118 h 1101520"/>
                  <a:gd name="connsiteX79" fmla="*/ 742758 w 1101836"/>
                  <a:gd name="connsiteY79" fmla="*/ 34328 h 1101520"/>
                  <a:gd name="connsiteX80" fmla="*/ 782816 w 1101836"/>
                  <a:gd name="connsiteY80" fmla="*/ 51023 h 1101520"/>
                  <a:gd name="connsiteX81" fmla="*/ 854430 w 1101836"/>
                  <a:gd name="connsiteY81" fmla="*/ 90959 h 1101520"/>
                  <a:gd name="connsiteX82" fmla="*/ 884153 w 1101836"/>
                  <a:gd name="connsiteY82" fmla="*/ 112058 h 1101520"/>
                  <a:gd name="connsiteX83" fmla="*/ 928308 w 1101836"/>
                  <a:gd name="connsiteY83" fmla="*/ 149486 h 110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101836" h="1101520">
                    <a:moveTo>
                      <a:pt x="928308" y="149486"/>
                    </a:moveTo>
                    <a:cubicBezTo>
                      <a:pt x="934852" y="155541"/>
                      <a:pt x="943169" y="164041"/>
                      <a:pt x="949346" y="170463"/>
                    </a:cubicBezTo>
                    <a:cubicBezTo>
                      <a:pt x="949407" y="170524"/>
                      <a:pt x="954728" y="176089"/>
                      <a:pt x="961210" y="183306"/>
                    </a:cubicBezTo>
                    <a:cubicBezTo>
                      <a:pt x="971607" y="194987"/>
                      <a:pt x="981698" y="207279"/>
                      <a:pt x="991177" y="219816"/>
                    </a:cubicBezTo>
                    <a:cubicBezTo>
                      <a:pt x="1044873" y="291248"/>
                      <a:pt x="907698" y="487928"/>
                      <a:pt x="675669" y="668402"/>
                    </a:cubicBezTo>
                    <a:cubicBezTo>
                      <a:pt x="435873" y="854930"/>
                      <a:pt x="185619" y="953515"/>
                      <a:pt x="116695" y="888567"/>
                    </a:cubicBezTo>
                    <a:cubicBezTo>
                      <a:pt x="185619" y="953515"/>
                      <a:pt x="435873" y="854930"/>
                      <a:pt x="675669" y="668402"/>
                    </a:cubicBezTo>
                    <a:cubicBezTo>
                      <a:pt x="907698" y="487928"/>
                      <a:pt x="1044873" y="291248"/>
                      <a:pt x="991177" y="219816"/>
                    </a:cubicBezTo>
                    <a:lnTo>
                      <a:pt x="991177" y="219816"/>
                    </a:lnTo>
                    <a:cubicBezTo>
                      <a:pt x="991972" y="221039"/>
                      <a:pt x="993195" y="222568"/>
                      <a:pt x="994051" y="223730"/>
                    </a:cubicBezTo>
                    <a:cubicBezTo>
                      <a:pt x="996192" y="226605"/>
                      <a:pt x="1001696" y="234494"/>
                      <a:pt x="1005121" y="239692"/>
                    </a:cubicBezTo>
                    <a:cubicBezTo>
                      <a:pt x="1007812" y="243729"/>
                      <a:pt x="1011298" y="249110"/>
                      <a:pt x="1013927" y="253147"/>
                    </a:cubicBezTo>
                    <a:cubicBezTo>
                      <a:pt x="1016802" y="257611"/>
                      <a:pt x="1020532" y="263605"/>
                      <a:pt x="1023284" y="268191"/>
                    </a:cubicBezTo>
                    <a:cubicBezTo>
                      <a:pt x="1026159" y="272901"/>
                      <a:pt x="1029889" y="279322"/>
                      <a:pt x="1032641" y="284092"/>
                    </a:cubicBezTo>
                    <a:cubicBezTo>
                      <a:pt x="1034048" y="286477"/>
                      <a:pt x="1035822" y="289719"/>
                      <a:pt x="1037167" y="292165"/>
                    </a:cubicBezTo>
                    <a:cubicBezTo>
                      <a:pt x="1039797" y="296874"/>
                      <a:pt x="1043038" y="303234"/>
                      <a:pt x="1045484" y="308005"/>
                    </a:cubicBezTo>
                    <a:cubicBezTo>
                      <a:pt x="1050744" y="318462"/>
                      <a:pt x="1056676" y="332895"/>
                      <a:pt x="1061446" y="343598"/>
                    </a:cubicBezTo>
                    <a:cubicBezTo>
                      <a:pt x="1067745" y="357725"/>
                      <a:pt x="1074350" y="377418"/>
                      <a:pt x="1078631" y="392340"/>
                    </a:cubicBezTo>
                    <a:cubicBezTo>
                      <a:pt x="1085481" y="416313"/>
                      <a:pt x="1092086" y="448910"/>
                      <a:pt x="1096428" y="473434"/>
                    </a:cubicBezTo>
                    <a:cubicBezTo>
                      <a:pt x="1098813" y="486766"/>
                      <a:pt x="1100097" y="504868"/>
                      <a:pt x="1100892" y="518384"/>
                    </a:cubicBezTo>
                    <a:cubicBezTo>
                      <a:pt x="1103400" y="560705"/>
                      <a:pt x="1100892" y="604065"/>
                      <a:pt x="1093615" y="645774"/>
                    </a:cubicBezTo>
                    <a:cubicBezTo>
                      <a:pt x="1089211" y="670787"/>
                      <a:pt x="1079977" y="703384"/>
                      <a:pt x="1072760" y="727724"/>
                    </a:cubicBezTo>
                    <a:cubicBezTo>
                      <a:pt x="1069091" y="740017"/>
                      <a:pt x="1062547" y="755856"/>
                      <a:pt x="1057532" y="767659"/>
                    </a:cubicBezTo>
                    <a:cubicBezTo>
                      <a:pt x="1052456" y="779463"/>
                      <a:pt x="1045117" y="794997"/>
                      <a:pt x="1039185" y="806433"/>
                    </a:cubicBezTo>
                    <a:cubicBezTo>
                      <a:pt x="1033192" y="817869"/>
                      <a:pt x="1024202" y="832547"/>
                      <a:pt x="1017841" y="843677"/>
                    </a:cubicBezTo>
                    <a:cubicBezTo>
                      <a:pt x="1011359" y="854930"/>
                      <a:pt x="1000962" y="868874"/>
                      <a:pt x="993379" y="879393"/>
                    </a:cubicBezTo>
                    <a:cubicBezTo>
                      <a:pt x="985734" y="890095"/>
                      <a:pt x="974481" y="903611"/>
                      <a:pt x="965797" y="913519"/>
                    </a:cubicBezTo>
                    <a:cubicBezTo>
                      <a:pt x="957051" y="923487"/>
                      <a:pt x="944453" y="935963"/>
                      <a:pt x="935280" y="945626"/>
                    </a:cubicBezTo>
                    <a:cubicBezTo>
                      <a:pt x="925984" y="955411"/>
                      <a:pt x="911918" y="966847"/>
                      <a:pt x="901705" y="975654"/>
                    </a:cubicBezTo>
                    <a:cubicBezTo>
                      <a:pt x="887822" y="987702"/>
                      <a:pt x="867640" y="1001646"/>
                      <a:pt x="852473" y="1011920"/>
                    </a:cubicBezTo>
                    <a:cubicBezTo>
                      <a:pt x="841404" y="1019381"/>
                      <a:pt x="825870" y="1028188"/>
                      <a:pt x="814311" y="1034793"/>
                    </a:cubicBezTo>
                    <a:cubicBezTo>
                      <a:pt x="802814" y="1041336"/>
                      <a:pt x="786913" y="1048920"/>
                      <a:pt x="774865" y="1054302"/>
                    </a:cubicBezTo>
                    <a:cubicBezTo>
                      <a:pt x="762940" y="1059622"/>
                      <a:pt x="746855" y="1066533"/>
                      <a:pt x="734379" y="1070447"/>
                    </a:cubicBezTo>
                    <a:cubicBezTo>
                      <a:pt x="722026" y="1074300"/>
                      <a:pt x="705819" y="1080354"/>
                      <a:pt x="693221" y="1083168"/>
                    </a:cubicBezTo>
                    <a:cubicBezTo>
                      <a:pt x="680684" y="1085981"/>
                      <a:pt x="664110" y="1090262"/>
                      <a:pt x="651512" y="1092586"/>
                    </a:cubicBezTo>
                    <a:cubicBezTo>
                      <a:pt x="638914" y="1094910"/>
                      <a:pt x="622034" y="1097723"/>
                      <a:pt x="609252" y="1098701"/>
                    </a:cubicBezTo>
                    <a:cubicBezTo>
                      <a:pt x="596532" y="1099680"/>
                      <a:pt x="579530" y="1101637"/>
                      <a:pt x="566748" y="1101515"/>
                    </a:cubicBezTo>
                    <a:cubicBezTo>
                      <a:pt x="541430" y="1101270"/>
                      <a:pt x="507549" y="1100536"/>
                      <a:pt x="482413" y="1097417"/>
                    </a:cubicBezTo>
                    <a:cubicBezTo>
                      <a:pt x="469754" y="1095827"/>
                      <a:pt x="452997" y="1093075"/>
                      <a:pt x="440521" y="1090507"/>
                    </a:cubicBezTo>
                    <a:cubicBezTo>
                      <a:pt x="428106" y="1087999"/>
                      <a:pt x="411838" y="1083473"/>
                      <a:pt x="399546" y="1080477"/>
                    </a:cubicBezTo>
                    <a:cubicBezTo>
                      <a:pt x="387131" y="1077419"/>
                      <a:pt x="371169" y="1071487"/>
                      <a:pt x="359121" y="1067206"/>
                    </a:cubicBezTo>
                    <a:cubicBezTo>
                      <a:pt x="346828" y="1062864"/>
                      <a:pt x="330683" y="1056381"/>
                      <a:pt x="319063" y="1050510"/>
                    </a:cubicBezTo>
                    <a:cubicBezTo>
                      <a:pt x="297108" y="1039379"/>
                      <a:pt x="268181" y="1023846"/>
                      <a:pt x="247449" y="1010574"/>
                    </a:cubicBezTo>
                    <a:cubicBezTo>
                      <a:pt x="238214" y="1004703"/>
                      <a:pt x="226472" y="996080"/>
                      <a:pt x="217726" y="989475"/>
                    </a:cubicBezTo>
                    <a:cubicBezTo>
                      <a:pt x="210082" y="983727"/>
                      <a:pt x="200358" y="975532"/>
                      <a:pt x="192958" y="969477"/>
                    </a:cubicBezTo>
                    <a:cubicBezTo>
                      <a:pt x="183417" y="961710"/>
                      <a:pt x="171553" y="950335"/>
                      <a:pt x="162807" y="941651"/>
                    </a:cubicBezTo>
                    <a:cubicBezTo>
                      <a:pt x="159566" y="938409"/>
                      <a:pt x="149659" y="928563"/>
                      <a:pt x="137122" y="914252"/>
                    </a:cubicBezTo>
                    <a:cubicBezTo>
                      <a:pt x="134369" y="911133"/>
                      <a:pt x="130089" y="906180"/>
                      <a:pt x="125196" y="900186"/>
                    </a:cubicBezTo>
                    <a:cubicBezTo>
                      <a:pt x="118469" y="891991"/>
                      <a:pt x="113698" y="885692"/>
                      <a:pt x="113637" y="885631"/>
                    </a:cubicBezTo>
                    <a:cubicBezTo>
                      <a:pt x="112659" y="884347"/>
                      <a:pt x="111680" y="883062"/>
                      <a:pt x="110702" y="881778"/>
                    </a:cubicBezTo>
                    <a:cubicBezTo>
                      <a:pt x="107399" y="877375"/>
                      <a:pt x="107216" y="877069"/>
                      <a:pt x="105381" y="874562"/>
                    </a:cubicBezTo>
                    <a:cubicBezTo>
                      <a:pt x="104036" y="872666"/>
                      <a:pt x="100427" y="867651"/>
                      <a:pt x="95474" y="860251"/>
                    </a:cubicBezTo>
                    <a:cubicBezTo>
                      <a:pt x="87890" y="848998"/>
                      <a:pt x="82692" y="840681"/>
                      <a:pt x="80490" y="837072"/>
                    </a:cubicBezTo>
                    <a:cubicBezTo>
                      <a:pt x="73885" y="826492"/>
                      <a:pt x="69237" y="817991"/>
                      <a:pt x="69176" y="817869"/>
                    </a:cubicBezTo>
                    <a:cubicBezTo>
                      <a:pt x="64834" y="809735"/>
                      <a:pt x="58780" y="798972"/>
                      <a:pt x="54988" y="790532"/>
                    </a:cubicBezTo>
                    <a:cubicBezTo>
                      <a:pt x="47710" y="774448"/>
                      <a:pt x="38292" y="752859"/>
                      <a:pt x="32176" y="736286"/>
                    </a:cubicBezTo>
                    <a:cubicBezTo>
                      <a:pt x="23737" y="713230"/>
                      <a:pt x="15725" y="681428"/>
                      <a:pt x="10466" y="657455"/>
                    </a:cubicBezTo>
                    <a:cubicBezTo>
                      <a:pt x="7408" y="643756"/>
                      <a:pt x="4411" y="625164"/>
                      <a:pt x="3372" y="611098"/>
                    </a:cubicBezTo>
                    <a:cubicBezTo>
                      <a:pt x="2393" y="598133"/>
                      <a:pt x="742" y="580886"/>
                      <a:pt x="375" y="567860"/>
                    </a:cubicBezTo>
                    <a:cubicBezTo>
                      <a:pt x="-53" y="555201"/>
                      <a:pt x="-298" y="538321"/>
                      <a:pt x="681" y="525723"/>
                    </a:cubicBezTo>
                    <a:cubicBezTo>
                      <a:pt x="1720" y="512941"/>
                      <a:pt x="2699" y="495878"/>
                      <a:pt x="4289" y="483158"/>
                    </a:cubicBezTo>
                    <a:cubicBezTo>
                      <a:pt x="5818" y="470559"/>
                      <a:pt x="8570" y="453925"/>
                      <a:pt x="11077" y="441510"/>
                    </a:cubicBezTo>
                    <a:cubicBezTo>
                      <a:pt x="13585" y="428973"/>
                      <a:pt x="17621" y="412399"/>
                      <a:pt x="21107" y="400107"/>
                    </a:cubicBezTo>
                    <a:cubicBezTo>
                      <a:pt x="24593" y="387875"/>
                      <a:pt x="29547" y="371608"/>
                      <a:pt x="34195" y="359804"/>
                    </a:cubicBezTo>
                    <a:cubicBezTo>
                      <a:pt x="38904" y="347879"/>
                      <a:pt x="45142" y="331917"/>
                      <a:pt x="50523" y="320297"/>
                    </a:cubicBezTo>
                    <a:cubicBezTo>
                      <a:pt x="55905" y="308616"/>
                      <a:pt x="63611" y="293327"/>
                      <a:pt x="69910" y="282135"/>
                    </a:cubicBezTo>
                    <a:cubicBezTo>
                      <a:pt x="76209" y="270821"/>
                      <a:pt x="85261" y="256021"/>
                      <a:pt x="92416" y="245258"/>
                    </a:cubicBezTo>
                    <a:cubicBezTo>
                      <a:pt x="99632" y="234433"/>
                      <a:pt x="110213" y="220611"/>
                      <a:pt x="117918" y="210092"/>
                    </a:cubicBezTo>
                    <a:cubicBezTo>
                      <a:pt x="125746" y="199451"/>
                      <a:pt x="137550" y="186302"/>
                      <a:pt x="146540" y="176640"/>
                    </a:cubicBezTo>
                    <a:cubicBezTo>
                      <a:pt x="155591" y="166855"/>
                      <a:pt x="168617" y="154684"/>
                      <a:pt x="178097" y="145266"/>
                    </a:cubicBezTo>
                    <a:cubicBezTo>
                      <a:pt x="187759" y="135665"/>
                      <a:pt x="201642" y="123922"/>
                      <a:pt x="212711" y="116033"/>
                    </a:cubicBezTo>
                    <a:cubicBezTo>
                      <a:pt x="234544" y="100377"/>
                      <a:pt x="264083" y="79767"/>
                      <a:pt x="287629" y="66863"/>
                    </a:cubicBezTo>
                    <a:cubicBezTo>
                      <a:pt x="314171" y="52369"/>
                      <a:pt x="339734" y="41238"/>
                      <a:pt x="367377" y="31270"/>
                    </a:cubicBezTo>
                    <a:cubicBezTo>
                      <a:pt x="393736" y="21790"/>
                      <a:pt x="423030" y="14146"/>
                      <a:pt x="450367" y="9131"/>
                    </a:cubicBezTo>
                    <a:cubicBezTo>
                      <a:pt x="462965" y="6807"/>
                      <a:pt x="479906" y="4361"/>
                      <a:pt x="492626" y="3015"/>
                    </a:cubicBezTo>
                    <a:cubicBezTo>
                      <a:pt x="505347" y="1548"/>
                      <a:pt x="522349" y="202"/>
                      <a:pt x="535130" y="80"/>
                    </a:cubicBezTo>
                    <a:cubicBezTo>
                      <a:pt x="547790" y="-43"/>
                      <a:pt x="564730" y="-104"/>
                      <a:pt x="577390" y="508"/>
                    </a:cubicBezTo>
                    <a:cubicBezTo>
                      <a:pt x="590110" y="1119"/>
                      <a:pt x="607173" y="2159"/>
                      <a:pt x="619771" y="4238"/>
                    </a:cubicBezTo>
                    <a:cubicBezTo>
                      <a:pt x="644723" y="8336"/>
                      <a:pt x="677748" y="15124"/>
                      <a:pt x="702333" y="21118"/>
                    </a:cubicBezTo>
                    <a:cubicBezTo>
                      <a:pt x="714748" y="24176"/>
                      <a:pt x="730832" y="29802"/>
                      <a:pt x="742758" y="34328"/>
                    </a:cubicBezTo>
                    <a:cubicBezTo>
                      <a:pt x="754928" y="38976"/>
                      <a:pt x="771196" y="45152"/>
                      <a:pt x="782816" y="51023"/>
                    </a:cubicBezTo>
                    <a:cubicBezTo>
                      <a:pt x="804771" y="62154"/>
                      <a:pt x="833515" y="77994"/>
                      <a:pt x="854430" y="90959"/>
                    </a:cubicBezTo>
                    <a:cubicBezTo>
                      <a:pt x="863726" y="96708"/>
                      <a:pt x="875591" y="105270"/>
                      <a:pt x="884153" y="112058"/>
                    </a:cubicBezTo>
                    <a:cubicBezTo>
                      <a:pt x="897790" y="122822"/>
                      <a:pt x="915648" y="137622"/>
                      <a:pt x="928308" y="149486"/>
                    </a:cubicBezTo>
                    <a:close/>
                  </a:path>
                </a:pathLst>
              </a:custGeom>
              <a:noFill/>
              <a:ln w="1826" cap="flat">
                <a:solidFill>
                  <a:schemeClr val="tx1">
                    <a:alpha val="3000"/>
                  </a:schemeClr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</p:grpSp>
      <p:sp>
        <p:nvSpPr>
          <p:cNvPr id="153" name="Titre 2">
            <a:extLst>
              <a:ext uri="{FF2B5EF4-FFF2-40B4-BE49-F238E27FC236}">
                <a16:creationId xmlns:a16="http://schemas.microsoft.com/office/drawing/2014/main" id="{37DB0D48-7012-4739-9703-12DB33EA0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3184989"/>
            <a:ext cx="10869186" cy="1179240"/>
          </a:xfrm>
        </p:spPr>
        <p:txBody>
          <a:bodyPr anchor="ctr"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 de la partie</a:t>
            </a:r>
            <a:br>
              <a:rPr lang="fr-FR" dirty="0"/>
            </a:br>
            <a:r>
              <a:rPr lang="fr-FR" dirty="0"/>
              <a:t>sur une ou deux lignes </a:t>
            </a:r>
          </a:p>
        </p:txBody>
      </p:sp>
      <p:sp>
        <p:nvSpPr>
          <p:cNvPr id="155" name="Espace réservé du texte 154">
            <a:extLst>
              <a:ext uri="{FF2B5EF4-FFF2-40B4-BE49-F238E27FC236}">
                <a16:creationId xmlns:a16="http://schemas.microsoft.com/office/drawing/2014/main" id="{9AFBDBD8-876B-4286-A78F-A45953AFB8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9484" y="1937782"/>
            <a:ext cx="753032" cy="753032"/>
          </a:xfrm>
          <a:prstGeom prst="ellipse">
            <a:avLst/>
          </a:prstGeom>
          <a:gradFill>
            <a:gsLst>
              <a:gs pos="0">
                <a:srgbClr val="008EE6">
                  <a:alpha val="26667"/>
                </a:srgbClr>
              </a:gs>
              <a:gs pos="99000">
                <a:srgbClr val="00BAB5">
                  <a:alpha val="51000"/>
                </a:srgbClr>
              </a:gs>
            </a:gsLst>
            <a:lin ang="3000000" scaled="0"/>
          </a:gradFill>
        </p:spPr>
        <p:txBody>
          <a:bodyPr lIns="0" tIns="0" rIns="0" bIns="0" anchor="ctr"/>
          <a:lstStyle>
            <a:lvl1pPr algn="ctr">
              <a:lnSpc>
                <a:spcPct val="100000"/>
              </a:lnSpc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fr-FR" dirty="0"/>
              <a:t>0</a:t>
            </a:r>
          </a:p>
        </p:txBody>
      </p:sp>
      <p:pic>
        <p:nvPicPr>
          <p:cNvPr id="2" name="Image 1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478E2D98-72A1-8B02-5EAB-9D7C394C95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0000"/>
          </a:blip>
          <a:srcRect l="45946" t="43058" r="13217"/>
          <a:stretch/>
        </p:blipFill>
        <p:spPr>
          <a:xfrm>
            <a:off x="0" y="-1"/>
            <a:ext cx="3934878" cy="375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6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6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exte (6 bloc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FB2D6075-F569-4320-8937-81E597688717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0">
                <a:srgbClr val="633B9B"/>
              </a:gs>
              <a:gs pos="59000">
                <a:srgbClr val="8E499B"/>
              </a:gs>
              <a:gs pos="100000">
                <a:srgbClr val="633B9B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1E8B1628-50B7-5681-5F71-4D955457BB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07EF5273-DA93-42CC-9A2C-AC8A459BB433}"/>
              </a:ext>
            </a:extLst>
          </p:cNvPr>
          <p:cNvSpPr/>
          <p:nvPr userDrawn="1"/>
        </p:nvSpPr>
        <p:spPr>
          <a:xfrm>
            <a:off x="657226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82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CC9BD5B-4387-4511-A3EB-36DDC75F0896}"/>
              </a:ext>
            </a:extLst>
          </p:cNvPr>
          <p:cNvSpPr/>
          <p:nvPr userDrawn="1"/>
        </p:nvSpPr>
        <p:spPr>
          <a:xfrm>
            <a:off x="442947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A591ECE3-1572-4EBC-B678-8F57DBC8F98E}"/>
              </a:ext>
            </a:extLst>
          </p:cNvPr>
          <p:cNvSpPr/>
          <p:nvPr userDrawn="1"/>
        </p:nvSpPr>
        <p:spPr>
          <a:xfrm>
            <a:off x="820172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14" name="Espace réservé du texte 34">
            <a:extLst>
              <a:ext uri="{FF2B5EF4-FFF2-40B4-BE49-F238E27FC236}">
                <a16:creationId xmlns:a16="http://schemas.microsoft.com/office/drawing/2014/main" id="{C491D4C2-2984-4B2D-81CD-ED62A738FF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4405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82459B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2" name="Espace réservé du texte 34">
            <a:extLst>
              <a:ext uri="{FF2B5EF4-FFF2-40B4-BE49-F238E27FC236}">
                <a16:creationId xmlns:a16="http://schemas.microsoft.com/office/drawing/2014/main" id="{668E5087-4887-4A8D-84EF-E22A249BE1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4405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8898F8A-0668-4B8C-9564-40DE2949DCE5}"/>
              </a:ext>
            </a:extLst>
          </p:cNvPr>
          <p:cNvSpPr/>
          <p:nvPr userDrawn="1"/>
        </p:nvSpPr>
        <p:spPr>
          <a:xfrm>
            <a:off x="4429475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82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F25C9192-8611-4223-BD8E-37179000DB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56654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82459B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6E6725C8-E854-48FD-9DA2-5E19C8799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56654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247BAED-2EE2-47D7-90CA-46112AD1CCC8}"/>
              </a:ext>
            </a:extLst>
          </p:cNvPr>
          <p:cNvSpPr/>
          <p:nvPr userDrawn="1"/>
        </p:nvSpPr>
        <p:spPr>
          <a:xfrm>
            <a:off x="8201724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bg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41EA3227-0638-4DA7-852B-496BE0168C72}"/>
              </a:ext>
            </a:extLst>
          </p:cNvPr>
          <p:cNvSpPr/>
          <p:nvPr userDrawn="1"/>
        </p:nvSpPr>
        <p:spPr>
          <a:xfrm>
            <a:off x="8201723" y="1369143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82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30" name="Espace réservé du texte 34">
            <a:extLst>
              <a:ext uri="{FF2B5EF4-FFF2-40B4-BE49-F238E27FC236}">
                <a16:creationId xmlns:a16="http://schemas.microsoft.com/office/drawing/2014/main" id="{590F0D97-2E41-4C1B-8BEE-2D6030490A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28902" y="1686633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82459B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31" name="Espace réservé du texte 34">
            <a:extLst>
              <a:ext uri="{FF2B5EF4-FFF2-40B4-BE49-F238E27FC236}">
                <a16:creationId xmlns:a16="http://schemas.microsoft.com/office/drawing/2014/main" id="{2FB646EE-1935-4F52-9BD3-BD97BD0AEC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28902" y="2247115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259E79E-E762-47BA-BE3C-0111C5AA5E6D}"/>
              </a:ext>
            </a:extLst>
          </p:cNvPr>
          <p:cNvSpPr/>
          <p:nvPr userDrawn="1"/>
        </p:nvSpPr>
        <p:spPr>
          <a:xfrm>
            <a:off x="657226" y="3996888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82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2" name="Espace réservé du texte 34">
            <a:extLst>
              <a:ext uri="{FF2B5EF4-FFF2-40B4-BE49-F238E27FC236}">
                <a16:creationId xmlns:a16="http://schemas.microsoft.com/office/drawing/2014/main" id="{5445D7E8-F2B3-4704-8098-6ADEC66A8A9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4405" y="4314378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82459B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43" name="Espace réservé du texte 34">
            <a:extLst>
              <a:ext uri="{FF2B5EF4-FFF2-40B4-BE49-F238E27FC236}">
                <a16:creationId xmlns:a16="http://schemas.microsoft.com/office/drawing/2014/main" id="{BC2B4F56-33E7-4D3B-8E4B-497616A114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84405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FF61CD18-9EBB-4A29-AA4A-53D401FA28E6}"/>
              </a:ext>
            </a:extLst>
          </p:cNvPr>
          <p:cNvSpPr/>
          <p:nvPr userDrawn="1"/>
        </p:nvSpPr>
        <p:spPr>
          <a:xfrm>
            <a:off x="4429475" y="3996888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82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5" name="Espace réservé du texte 34">
            <a:extLst>
              <a:ext uri="{FF2B5EF4-FFF2-40B4-BE49-F238E27FC236}">
                <a16:creationId xmlns:a16="http://schemas.microsoft.com/office/drawing/2014/main" id="{F3E98469-7816-4889-B943-D94DCD548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56654" y="4314378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82459B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46" name="Espace réservé du texte 34">
            <a:extLst>
              <a:ext uri="{FF2B5EF4-FFF2-40B4-BE49-F238E27FC236}">
                <a16:creationId xmlns:a16="http://schemas.microsoft.com/office/drawing/2014/main" id="{1F9059DC-C4F7-4C49-AD43-697386D546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56654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2FF7395-45E8-408A-A842-F003D2F49ECD}"/>
              </a:ext>
            </a:extLst>
          </p:cNvPr>
          <p:cNvSpPr/>
          <p:nvPr userDrawn="1"/>
        </p:nvSpPr>
        <p:spPr>
          <a:xfrm>
            <a:off x="8201723" y="3996888"/>
            <a:ext cx="3329875" cy="2200713"/>
          </a:xfrm>
          <a:prstGeom prst="roundRect">
            <a:avLst>
              <a:gd name="adj" fmla="val 8000"/>
            </a:avLst>
          </a:prstGeom>
          <a:solidFill>
            <a:schemeClr val="tx1"/>
          </a:solidFill>
          <a:ln w="6350">
            <a:solidFill>
              <a:srgbClr val="8245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48" name="Espace réservé du texte 34">
            <a:extLst>
              <a:ext uri="{FF2B5EF4-FFF2-40B4-BE49-F238E27FC236}">
                <a16:creationId xmlns:a16="http://schemas.microsoft.com/office/drawing/2014/main" id="{AEB30625-BBF9-4FDA-A661-205F6716FF3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28902" y="4314378"/>
            <a:ext cx="2672650" cy="271004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600">
                <a:solidFill>
                  <a:srgbClr val="82459B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</a:t>
            </a:r>
          </a:p>
        </p:txBody>
      </p:sp>
      <p:sp>
        <p:nvSpPr>
          <p:cNvPr id="49" name="Espace réservé du texte 34">
            <a:extLst>
              <a:ext uri="{FF2B5EF4-FFF2-40B4-BE49-F238E27FC236}">
                <a16:creationId xmlns:a16="http://schemas.microsoft.com/office/drawing/2014/main" id="{D75081D6-3127-4E75-8B3D-5D6349950C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28902" y="4874860"/>
            <a:ext cx="2672650" cy="1024262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</a:t>
            </a: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A6CFCE6-8893-40D9-B0D8-9428F8E22B35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82459B"/>
          </a:solidFill>
          <a:ln>
            <a:solidFill>
              <a:srgbClr val="82459B"/>
            </a:solidFill>
          </a:ln>
          <a:effectLst>
            <a:glow rad="88900">
              <a:srgbClr val="E04EA6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45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imag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BF777D3F-1E39-4769-9546-4981A434CD12}"/>
              </a:ext>
            </a:extLst>
          </p:cNvPr>
          <p:cNvSpPr/>
          <p:nvPr userDrawn="1"/>
        </p:nvSpPr>
        <p:spPr>
          <a:xfrm>
            <a:off x="5467279" y="0"/>
            <a:ext cx="6456673" cy="6858000"/>
          </a:xfrm>
          <a:custGeom>
            <a:avLst/>
            <a:gdLst>
              <a:gd name="connsiteX0" fmla="*/ 842544 w 6456673"/>
              <a:gd name="connsiteY0" fmla="*/ 0 h 6858000"/>
              <a:gd name="connsiteX1" fmla="*/ 6456673 w 6456673"/>
              <a:gd name="connsiteY1" fmla="*/ 0 h 6858000"/>
              <a:gd name="connsiteX2" fmla="*/ 6456673 w 6456673"/>
              <a:gd name="connsiteY2" fmla="*/ 6858000 h 6858000"/>
              <a:gd name="connsiteX3" fmla="*/ 818673 w 6456673"/>
              <a:gd name="connsiteY3" fmla="*/ 6858000 h 6858000"/>
              <a:gd name="connsiteX4" fmla="*/ 739464 w 6456673"/>
              <a:gd name="connsiteY4" fmla="*/ 6703346 h 6858000"/>
              <a:gd name="connsiteX5" fmla="*/ 0 w 6456673"/>
              <a:gd name="connsiteY5" fmla="*/ 3452304 h 6858000"/>
              <a:gd name="connsiteX6" fmla="*/ 739464 w 6456673"/>
              <a:gd name="connsiteY6" fmla="*/ 20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6673" h="6858000">
                <a:moveTo>
                  <a:pt x="842544" y="0"/>
                </a:moveTo>
                <a:lnTo>
                  <a:pt x="6456673" y="0"/>
                </a:lnTo>
                <a:lnTo>
                  <a:pt x="6456673" y="6858000"/>
                </a:lnTo>
                <a:lnTo>
                  <a:pt x="818673" y="6858000"/>
                </a:lnTo>
                <a:lnTo>
                  <a:pt x="739464" y="6703346"/>
                </a:lnTo>
                <a:cubicBezTo>
                  <a:pt x="265570" y="5719857"/>
                  <a:pt x="0" y="4617094"/>
                  <a:pt x="0" y="3452304"/>
                </a:cubicBezTo>
                <a:cubicBezTo>
                  <a:pt x="0" y="2287514"/>
                  <a:pt x="265570" y="1184752"/>
                  <a:pt x="739464" y="201263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95000"/>
                  <a:alpha val="84000"/>
                </a:schemeClr>
              </a:gs>
              <a:gs pos="100000">
                <a:schemeClr val="tx1">
                  <a:lumMod val="85000"/>
                  <a:alpha val="53000"/>
                </a:schemeClr>
              </a:gs>
            </a:gsLst>
            <a:lin ang="30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99000">
                    <a:srgbClr val="D9F1FF"/>
                  </a:gs>
                </a:gsLst>
                <a:lin ang="3000000" scaled="0"/>
              </a:gradFill>
              <a:effectLst>
                <a:glow rad="203200">
                  <a:srgbClr val="02A4BA">
                    <a:alpha val="27000"/>
                  </a:srgbClr>
                </a:glow>
              </a:effectLst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6" name="Espace réservé du texte 34">
            <a:extLst>
              <a:ext uri="{FF2B5EF4-FFF2-40B4-BE49-F238E27FC236}">
                <a16:creationId xmlns:a16="http://schemas.microsoft.com/office/drawing/2014/main" id="{A267A053-73C7-4F90-BB1D-E9EFEF7D658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864" y="1643227"/>
            <a:ext cx="4254066" cy="498751"/>
          </a:xfrm>
          <a:prstGeom prst="rect">
            <a:avLst/>
          </a:prstGeom>
        </p:spPr>
        <p:txBody>
          <a:bodyPr lIns="0" tIns="0" rIns="0" bIns="0" anchor="b"/>
          <a:lstStyle>
            <a:lvl1pPr>
              <a:lnSpc>
                <a:spcPct val="100000"/>
              </a:lnSpc>
              <a:defRPr sz="1800">
                <a:gradFill>
                  <a:gsLst>
                    <a:gs pos="0">
                      <a:srgbClr val="01A3B9"/>
                    </a:gs>
                    <a:gs pos="100000">
                      <a:srgbClr val="018FBD"/>
                    </a:gs>
                  </a:gsLst>
                  <a:lin ang="5400000" scaled="1"/>
                </a:gra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</a:t>
            </a:r>
            <a:br>
              <a:rPr lang="en-US" dirty="0"/>
            </a:br>
            <a:r>
              <a:rPr lang="en-US" dirty="0"/>
              <a:t>to provide a robust synopsis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4509EF7A-37BB-4BE4-87EF-19308AAD9570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2AC9B940-477B-4430-8A34-9076AB59E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5" y="645077"/>
            <a:ext cx="4252516" cy="408532"/>
          </a:xfrm>
        </p:spPr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42" name="Espace réservé pour une image  41">
            <a:extLst>
              <a:ext uri="{FF2B5EF4-FFF2-40B4-BE49-F238E27FC236}">
                <a16:creationId xmlns:a16="http://schemas.microsoft.com/office/drawing/2014/main" id="{20EB68D1-A6E7-4AA2-8E35-4803661424F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35327" y="0"/>
            <a:ext cx="6456673" cy="6858000"/>
          </a:xfrm>
          <a:custGeom>
            <a:avLst/>
            <a:gdLst>
              <a:gd name="connsiteX0" fmla="*/ 842544 w 6456673"/>
              <a:gd name="connsiteY0" fmla="*/ 0 h 6858000"/>
              <a:gd name="connsiteX1" fmla="*/ 6456673 w 6456673"/>
              <a:gd name="connsiteY1" fmla="*/ 0 h 6858000"/>
              <a:gd name="connsiteX2" fmla="*/ 6456673 w 6456673"/>
              <a:gd name="connsiteY2" fmla="*/ 6858000 h 6858000"/>
              <a:gd name="connsiteX3" fmla="*/ 818673 w 6456673"/>
              <a:gd name="connsiteY3" fmla="*/ 6858000 h 6858000"/>
              <a:gd name="connsiteX4" fmla="*/ 739464 w 6456673"/>
              <a:gd name="connsiteY4" fmla="*/ 6703346 h 6858000"/>
              <a:gd name="connsiteX5" fmla="*/ 0 w 6456673"/>
              <a:gd name="connsiteY5" fmla="*/ 3452304 h 6858000"/>
              <a:gd name="connsiteX6" fmla="*/ 739464 w 6456673"/>
              <a:gd name="connsiteY6" fmla="*/ 20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6673" h="6858000">
                <a:moveTo>
                  <a:pt x="842544" y="0"/>
                </a:moveTo>
                <a:lnTo>
                  <a:pt x="6456673" y="0"/>
                </a:lnTo>
                <a:lnTo>
                  <a:pt x="6456673" y="6858000"/>
                </a:lnTo>
                <a:lnTo>
                  <a:pt x="818673" y="6858000"/>
                </a:lnTo>
                <a:lnTo>
                  <a:pt x="739464" y="6703346"/>
                </a:lnTo>
                <a:cubicBezTo>
                  <a:pt x="265570" y="5719857"/>
                  <a:pt x="0" y="4617094"/>
                  <a:pt x="0" y="3452304"/>
                </a:cubicBezTo>
                <a:cubicBezTo>
                  <a:pt x="0" y="2287514"/>
                  <a:pt x="265570" y="1184752"/>
                  <a:pt x="739464" y="201263"/>
                </a:cubicBezTo>
                <a:close/>
              </a:path>
            </a:pathLst>
          </a:custGeom>
          <a:solidFill>
            <a:schemeClr val="tx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" name="Espace réservé du texte 34">
            <a:extLst>
              <a:ext uri="{FF2B5EF4-FFF2-40B4-BE49-F238E27FC236}">
                <a16:creationId xmlns:a16="http://schemas.microsoft.com/office/drawing/2014/main" id="{25936146-D7B5-4550-AED1-91DD38FA63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0864" y="2367226"/>
            <a:ext cx="4236354" cy="3830371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30000"/>
              </a:lnSpc>
              <a:spcAft>
                <a:spcPts val="1200"/>
              </a:spcAft>
              <a:defRPr sz="1400">
                <a:solidFill>
                  <a:srgbClr val="262626">
                    <a:alpha val="80000"/>
                  </a:srgbClr>
                </a:solidFill>
                <a:latin typeface="+mn-lt"/>
              </a:defRPr>
            </a:lvl1pPr>
            <a:lvl2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2pPr>
            <a:lvl3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3pPr>
            <a:lvl4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4pPr>
            <a:lvl5pPr>
              <a:defRPr>
                <a:solidFill>
                  <a:schemeClr val="tx1"/>
                </a:solidFill>
                <a:latin typeface="Avenir LT Std 55 Roman" panose="020B0703020203020204" pitchFamily="34" charset="0"/>
              </a:defRPr>
            </a:lvl5pPr>
          </a:lstStyle>
          <a:p>
            <a:pPr lvl="0"/>
            <a:r>
              <a:rPr lang="en-US" dirty="0"/>
              <a:t>Leverage agile frameworks to provide a robust synopsis for high level overviews. Iterative approaches to corporate strategy foster collaborative thinking to further the overall value proposition. </a:t>
            </a:r>
          </a:p>
          <a:p>
            <a:pPr lvl="0"/>
            <a:r>
              <a:rPr lang="en-US" dirty="0"/>
              <a:t>Organically grow the holistic world view of disruptive innovation via workplace diversity and empowerment. Bring to the table win-win survival strategies to ensure proactive domination. </a:t>
            </a:r>
          </a:p>
          <a:p>
            <a:pPr lvl="0"/>
            <a:r>
              <a:rPr lang="en-US" dirty="0"/>
              <a:t>Bring to the table win-win survival strategies to ensure proactive domination. At the end of the day, going forward, a new normal.</a:t>
            </a:r>
          </a:p>
        </p:txBody>
      </p:sp>
    </p:spTree>
    <p:extLst>
      <p:ext uri="{BB962C8B-B14F-4D97-AF65-F5344CB8AC3E}">
        <p14:creationId xmlns:p14="http://schemas.microsoft.com/office/powerpoint/2010/main" val="426286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image plein écr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pour une image  40">
            <a:extLst>
              <a:ext uri="{FF2B5EF4-FFF2-40B4-BE49-F238E27FC236}">
                <a16:creationId xmlns:a16="http://schemas.microsoft.com/office/drawing/2014/main" id="{1C891B8F-6996-49B5-825C-1B027A94827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" y="4"/>
            <a:ext cx="12191995" cy="6857997"/>
          </a:xfrm>
          <a:custGeom>
            <a:avLst/>
            <a:gdLst>
              <a:gd name="connsiteX0" fmla="*/ 11412596 w 12191995"/>
              <a:gd name="connsiteY0" fmla="*/ 630873 h 6857997"/>
              <a:gd name="connsiteX1" fmla="*/ 11417605 w 12191995"/>
              <a:gd name="connsiteY1" fmla="*/ 630873 h 6857997"/>
              <a:gd name="connsiteX2" fmla="*/ 11419752 w 12191995"/>
              <a:gd name="connsiteY2" fmla="*/ 630873 h 6857997"/>
              <a:gd name="connsiteX3" fmla="*/ 11421899 w 12191995"/>
              <a:gd name="connsiteY3" fmla="*/ 631588 h 6857997"/>
              <a:gd name="connsiteX4" fmla="*/ 11423331 w 12191995"/>
              <a:gd name="connsiteY4" fmla="*/ 633019 h 6857997"/>
              <a:gd name="connsiteX5" fmla="*/ 11423331 w 12191995"/>
              <a:gd name="connsiteY5" fmla="*/ 635167 h 6857997"/>
              <a:gd name="connsiteX6" fmla="*/ 11421899 w 12191995"/>
              <a:gd name="connsiteY6" fmla="*/ 636598 h 6857997"/>
              <a:gd name="connsiteX7" fmla="*/ 11420468 w 12191995"/>
              <a:gd name="connsiteY7" fmla="*/ 638029 h 6857997"/>
              <a:gd name="connsiteX8" fmla="*/ 11418321 w 12191995"/>
              <a:gd name="connsiteY8" fmla="*/ 638745 h 6857997"/>
              <a:gd name="connsiteX9" fmla="*/ 11416174 w 12191995"/>
              <a:gd name="connsiteY9" fmla="*/ 638745 h 6857997"/>
              <a:gd name="connsiteX10" fmla="*/ 11411164 w 12191995"/>
              <a:gd name="connsiteY10" fmla="*/ 638745 h 6857997"/>
              <a:gd name="connsiteX11" fmla="*/ 11207198 w 12191995"/>
              <a:gd name="connsiteY11" fmla="*/ 630157 h 6857997"/>
              <a:gd name="connsiteX12" fmla="*/ 11211492 w 12191995"/>
              <a:gd name="connsiteY12" fmla="*/ 630873 h 6857997"/>
              <a:gd name="connsiteX13" fmla="*/ 11214354 w 12191995"/>
              <a:gd name="connsiteY13" fmla="*/ 633020 h 6857997"/>
              <a:gd name="connsiteX14" fmla="*/ 11215786 w 12191995"/>
              <a:gd name="connsiteY14" fmla="*/ 636598 h 6857997"/>
              <a:gd name="connsiteX15" fmla="*/ 11215786 w 12191995"/>
              <a:gd name="connsiteY15" fmla="*/ 640892 h 6857997"/>
              <a:gd name="connsiteX16" fmla="*/ 11214354 w 12191995"/>
              <a:gd name="connsiteY16" fmla="*/ 645186 h 6857997"/>
              <a:gd name="connsiteX17" fmla="*/ 11211492 w 12191995"/>
              <a:gd name="connsiteY17" fmla="*/ 648765 h 6857997"/>
              <a:gd name="connsiteX18" fmla="*/ 11207913 w 12191995"/>
              <a:gd name="connsiteY18" fmla="*/ 650912 h 6857997"/>
              <a:gd name="connsiteX19" fmla="*/ 11202904 w 12191995"/>
              <a:gd name="connsiteY19" fmla="*/ 651627 h 6857997"/>
              <a:gd name="connsiteX20" fmla="*/ 11198610 w 12191995"/>
              <a:gd name="connsiteY20" fmla="*/ 650912 h 6857997"/>
              <a:gd name="connsiteX21" fmla="*/ 11195747 w 12191995"/>
              <a:gd name="connsiteY21" fmla="*/ 648765 h 6857997"/>
              <a:gd name="connsiteX22" fmla="*/ 11194316 w 12191995"/>
              <a:gd name="connsiteY22" fmla="*/ 645186 h 6857997"/>
              <a:gd name="connsiteX23" fmla="*/ 11194316 w 12191995"/>
              <a:gd name="connsiteY23" fmla="*/ 640892 h 6857997"/>
              <a:gd name="connsiteX24" fmla="*/ 11195747 w 12191995"/>
              <a:gd name="connsiteY24" fmla="*/ 636598 h 6857997"/>
              <a:gd name="connsiteX25" fmla="*/ 11198610 w 12191995"/>
              <a:gd name="connsiteY25" fmla="*/ 633020 h 6857997"/>
              <a:gd name="connsiteX26" fmla="*/ 11202188 w 12191995"/>
              <a:gd name="connsiteY26" fmla="*/ 630873 h 6857997"/>
              <a:gd name="connsiteX27" fmla="*/ 11207198 w 12191995"/>
              <a:gd name="connsiteY27" fmla="*/ 630157 h 6857997"/>
              <a:gd name="connsiteX28" fmla="*/ 10996075 w 12191995"/>
              <a:gd name="connsiteY28" fmla="*/ 624432 h 6857997"/>
              <a:gd name="connsiteX29" fmla="*/ 10988203 w 12191995"/>
              <a:gd name="connsiteY29" fmla="*/ 625863 h 6857997"/>
              <a:gd name="connsiteX30" fmla="*/ 10981761 w 12191995"/>
              <a:gd name="connsiteY30" fmla="*/ 629442 h 6857997"/>
              <a:gd name="connsiteX31" fmla="*/ 10976752 w 12191995"/>
              <a:gd name="connsiteY31" fmla="*/ 635167 h 6857997"/>
              <a:gd name="connsiteX32" fmla="*/ 10973889 w 12191995"/>
              <a:gd name="connsiteY32" fmla="*/ 643040 h 6857997"/>
              <a:gd name="connsiteX33" fmla="*/ 10973889 w 12191995"/>
              <a:gd name="connsiteY33" fmla="*/ 650912 h 6857997"/>
              <a:gd name="connsiteX34" fmla="*/ 10976752 w 12191995"/>
              <a:gd name="connsiteY34" fmla="*/ 656637 h 6857997"/>
              <a:gd name="connsiteX35" fmla="*/ 10982477 w 12191995"/>
              <a:gd name="connsiteY35" fmla="*/ 660216 h 6857997"/>
              <a:gd name="connsiteX36" fmla="*/ 10990350 w 12191995"/>
              <a:gd name="connsiteY36" fmla="*/ 661647 h 6857997"/>
              <a:gd name="connsiteX37" fmla="*/ 10997506 w 12191995"/>
              <a:gd name="connsiteY37" fmla="*/ 660216 h 6857997"/>
              <a:gd name="connsiteX38" fmla="*/ 11003947 w 12191995"/>
              <a:gd name="connsiteY38" fmla="*/ 655206 h 6857997"/>
              <a:gd name="connsiteX39" fmla="*/ 10996791 w 12191995"/>
              <a:gd name="connsiteY39" fmla="*/ 648765 h 6857997"/>
              <a:gd name="connsiteX40" fmla="*/ 10993212 w 12191995"/>
              <a:gd name="connsiteY40" fmla="*/ 651628 h 6857997"/>
              <a:gd name="connsiteX41" fmla="*/ 10988918 w 12191995"/>
              <a:gd name="connsiteY41" fmla="*/ 652343 h 6857997"/>
              <a:gd name="connsiteX42" fmla="*/ 10985340 w 12191995"/>
              <a:gd name="connsiteY42" fmla="*/ 651628 h 6857997"/>
              <a:gd name="connsiteX43" fmla="*/ 10982477 w 12191995"/>
              <a:gd name="connsiteY43" fmla="*/ 649480 h 6857997"/>
              <a:gd name="connsiteX44" fmla="*/ 10981046 w 12191995"/>
              <a:gd name="connsiteY44" fmla="*/ 645902 h 6857997"/>
              <a:gd name="connsiteX45" fmla="*/ 10981046 w 12191995"/>
              <a:gd name="connsiteY45" fmla="*/ 641608 h 6857997"/>
              <a:gd name="connsiteX46" fmla="*/ 10982477 w 12191995"/>
              <a:gd name="connsiteY46" fmla="*/ 637314 h 6857997"/>
              <a:gd name="connsiteX47" fmla="*/ 10985340 w 12191995"/>
              <a:gd name="connsiteY47" fmla="*/ 633736 h 6857997"/>
              <a:gd name="connsiteX48" fmla="*/ 10988918 w 12191995"/>
              <a:gd name="connsiteY48" fmla="*/ 631589 h 6857997"/>
              <a:gd name="connsiteX49" fmla="*/ 10993212 w 12191995"/>
              <a:gd name="connsiteY49" fmla="*/ 630873 h 6857997"/>
              <a:gd name="connsiteX50" fmla="*/ 10996791 w 12191995"/>
              <a:gd name="connsiteY50" fmla="*/ 631589 h 6857997"/>
              <a:gd name="connsiteX51" fmla="*/ 10999653 w 12191995"/>
              <a:gd name="connsiteY51" fmla="*/ 633736 h 6857997"/>
              <a:gd name="connsiteX52" fmla="*/ 11006810 w 12191995"/>
              <a:gd name="connsiteY52" fmla="*/ 628726 h 6857997"/>
              <a:gd name="connsiteX53" fmla="*/ 11004663 w 12191995"/>
              <a:gd name="connsiteY53" fmla="*/ 626579 h 6857997"/>
              <a:gd name="connsiteX54" fmla="*/ 11001800 w 12191995"/>
              <a:gd name="connsiteY54" fmla="*/ 625148 h 6857997"/>
              <a:gd name="connsiteX55" fmla="*/ 10998938 w 12191995"/>
              <a:gd name="connsiteY55" fmla="*/ 624432 h 6857997"/>
              <a:gd name="connsiteX56" fmla="*/ 10996075 w 12191995"/>
              <a:gd name="connsiteY56" fmla="*/ 624432 h 6857997"/>
              <a:gd name="connsiteX57" fmla="*/ 11124180 w 12191995"/>
              <a:gd name="connsiteY57" fmla="*/ 623717 h 6857997"/>
              <a:gd name="connsiteX58" fmla="*/ 11116308 w 12191995"/>
              <a:gd name="connsiteY58" fmla="*/ 625148 h 6857997"/>
              <a:gd name="connsiteX59" fmla="*/ 11109866 w 12191995"/>
              <a:gd name="connsiteY59" fmla="*/ 628726 h 6857997"/>
              <a:gd name="connsiteX60" fmla="*/ 11104857 w 12191995"/>
              <a:gd name="connsiteY60" fmla="*/ 634452 h 6857997"/>
              <a:gd name="connsiteX61" fmla="*/ 11101994 w 12191995"/>
              <a:gd name="connsiteY61" fmla="*/ 642324 h 6857997"/>
              <a:gd name="connsiteX62" fmla="*/ 11101994 w 12191995"/>
              <a:gd name="connsiteY62" fmla="*/ 650197 h 6857997"/>
              <a:gd name="connsiteX63" fmla="*/ 11104857 w 12191995"/>
              <a:gd name="connsiteY63" fmla="*/ 655922 h 6857997"/>
              <a:gd name="connsiteX64" fmla="*/ 11110582 w 12191995"/>
              <a:gd name="connsiteY64" fmla="*/ 659500 h 6857997"/>
              <a:gd name="connsiteX65" fmla="*/ 11118455 w 12191995"/>
              <a:gd name="connsiteY65" fmla="*/ 660932 h 6857997"/>
              <a:gd name="connsiteX66" fmla="*/ 11125611 w 12191995"/>
              <a:gd name="connsiteY66" fmla="*/ 659500 h 6857997"/>
              <a:gd name="connsiteX67" fmla="*/ 11132052 w 12191995"/>
              <a:gd name="connsiteY67" fmla="*/ 654491 h 6857997"/>
              <a:gd name="connsiteX68" fmla="*/ 11125611 w 12191995"/>
              <a:gd name="connsiteY68" fmla="*/ 648765 h 6857997"/>
              <a:gd name="connsiteX69" fmla="*/ 11122033 w 12191995"/>
              <a:gd name="connsiteY69" fmla="*/ 651628 h 6857997"/>
              <a:gd name="connsiteX70" fmla="*/ 11117739 w 12191995"/>
              <a:gd name="connsiteY70" fmla="*/ 652344 h 6857997"/>
              <a:gd name="connsiteX71" fmla="*/ 11114161 w 12191995"/>
              <a:gd name="connsiteY71" fmla="*/ 651628 h 6857997"/>
              <a:gd name="connsiteX72" fmla="*/ 11111298 w 12191995"/>
              <a:gd name="connsiteY72" fmla="*/ 649481 h 6857997"/>
              <a:gd name="connsiteX73" fmla="*/ 11109866 w 12191995"/>
              <a:gd name="connsiteY73" fmla="*/ 645902 h 6857997"/>
              <a:gd name="connsiteX74" fmla="*/ 11109866 w 12191995"/>
              <a:gd name="connsiteY74" fmla="*/ 641608 h 6857997"/>
              <a:gd name="connsiteX75" fmla="*/ 11110582 w 12191995"/>
              <a:gd name="connsiteY75" fmla="*/ 636599 h 6857997"/>
              <a:gd name="connsiteX76" fmla="*/ 11113445 w 12191995"/>
              <a:gd name="connsiteY76" fmla="*/ 633020 h 6857997"/>
              <a:gd name="connsiteX77" fmla="*/ 11117023 w 12191995"/>
              <a:gd name="connsiteY77" fmla="*/ 630873 h 6857997"/>
              <a:gd name="connsiteX78" fmla="*/ 11121317 w 12191995"/>
              <a:gd name="connsiteY78" fmla="*/ 630158 h 6857997"/>
              <a:gd name="connsiteX79" fmla="*/ 11124896 w 12191995"/>
              <a:gd name="connsiteY79" fmla="*/ 630873 h 6857997"/>
              <a:gd name="connsiteX80" fmla="*/ 11127758 w 12191995"/>
              <a:gd name="connsiteY80" fmla="*/ 633020 h 6857997"/>
              <a:gd name="connsiteX81" fmla="*/ 11134915 w 12191995"/>
              <a:gd name="connsiteY81" fmla="*/ 628011 h 6857997"/>
              <a:gd name="connsiteX82" fmla="*/ 11132768 w 12191995"/>
              <a:gd name="connsiteY82" fmla="*/ 625864 h 6857997"/>
              <a:gd name="connsiteX83" fmla="*/ 11129905 w 12191995"/>
              <a:gd name="connsiteY83" fmla="*/ 624432 h 6857997"/>
              <a:gd name="connsiteX84" fmla="*/ 11127043 w 12191995"/>
              <a:gd name="connsiteY84" fmla="*/ 623717 h 6857997"/>
              <a:gd name="connsiteX85" fmla="*/ 11124180 w 12191995"/>
              <a:gd name="connsiteY85" fmla="*/ 623717 h 6857997"/>
              <a:gd name="connsiteX86" fmla="*/ 11406155 w 12191995"/>
              <a:gd name="connsiteY86" fmla="*/ 623716 h 6857997"/>
              <a:gd name="connsiteX87" fmla="*/ 11401145 w 12191995"/>
              <a:gd name="connsiteY87" fmla="*/ 659499 h 6857997"/>
              <a:gd name="connsiteX88" fmla="*/ 11409017 w 12191995"/>
              <a:gd name="connsiteY88" fmla="*/ 659499 h 6857997"/>
              <a:gd name="connsiteX89" fmla="*/ 11411164 w 12191995"/>
              <a:gd name="connsiteY89" fmla="*/ 645186 h 6857997"/>
              <a:gd name="connsiteX90" fmla="*/ 11414743 w 12191995"/>
              <a:gd name="connsiteY90" fmla="*/ 645186 h 6857997"/>
              <a:gd name="connsiteX91" fmla="*/ 11420468 w 12191995"/>
              <a:gd name="connsiteY91" fmla="*/ 659499 h 6857997"/>
              <a:gd name="connsiteX92" fmla="*/ 11429772 w 12191995"/>
              <a:gd name="connsiteY92" fmla="*/ 659499 h 6857997"/>
              <a:gd name="connsiteX93" fmla="*/ 11422615 w 12191995"/>
              <a:gd name="connsiteY93" fmla="*/ 644470 h 6857997"/>
              <a:gd name="connsiteX94" fmla="*/ 11429056 w 12191995"/>
              <a:gd name="connsiteY94" fmla="*/ 640892 h 6857997"/>
              <a:gd name="connsiteX95" fmla="*/ 11431203 w 12191995"/>
              <a:gd name="connsiteY95" fmla="*/ 634451 h 6857997"/>
              <a:gd name="connsiteX96" fmla="*/ 11431203 w 12191995"/>
              <a:gd name="connsiteY96" fmla="*/ 629441 h 6857997"/>
              <a:gd name="connsiteX97" fmla="*/ 11429056 w 12191995"/>
              <a:gd name="connsiteY97" fmla="*/ 625863 h 6857997"/>
              <a:gd name="connsiteX98" fmla="*/ 11424762 w 12191995"/>
              <a:gd name="connsiteY98" fmla="*/ 624432 h 6857997"/>
              <a:gd name="connsiteX99" fmla="*/ 11419752 w 12191995"/>
              <a:gd name="connsiteY99" fmla="*/ 623716 h 6857997"/>
              <a:gd name="connsiteX100" fmla="*/ 10823597 w 12191995"/>
              <a:gd name="connsiteY100" fmla="*/ 623001 h 6857997"/>
              <a:gd name="connsiteX101" fmla="*/ 10822166 w 12191995"/>
              <a:gd name="connsiteY101" fmla="*/ 630158 h 6857997"/>
              <a:gd name="connsiteX102" fmla="*/ 10832901 w 12191995"/>
              <a:gd name="connsiteY102" fmla="*/ 630158 h 6857997"/>
              <a:gd name="connsiteX103" fmla="*/ 10828607 w 12191995"/>
              <a:gd name="connsiteY103" fmla="*/ 659501 h 6857997"/>
              <a:gd name="connsiteX104" fmla="*/ 10836480 w 12191995"/>
              <a:gd name="connsiteY104" fmla="*/ 659501 h 6857997"/>
              <a:gd name="connsiteX105" fmla="*/ 10840774 w 12191995"/>
              <a:gd name="connsiteY105" fmla="*/ 630158 h 6857997"/>
              <a:gd name="connsiteX106" fmla="*/ 10850793 w 12191995"/>
              <a:gd name="connsiteY106" fmla="*/ 630158 h 6857997"/>
              <a:gd name="connsiteX107" fmla="*/ 10851509 w 12191995"/>
              <a:gd name="connsiteY107" fmla="*/ 623001 h 6857997"/>
              <a:gd name="connsiteX108" fmla="*/ 10858666 w 12191995"/>
              <a:gd name="connsiteY108" fmla="*/ 623001 h 6857997"/>
              <a:gd name="connsiteX109" fmla="*/ 10853656 w 12191995"/>
              <a:gd name="connsiteY109" fmla="*/ 659500 h 6857997"/>
              <a:gd name="connsiteX110" fmla="*/ 10861528 w 12191995"/>
              <a:gd name="connsiteY110" fmla="*/ 659500 h 6857997"/>
              <a:gd name="connsiteX111" fmla="*/ 10863675 w 12191995"/>
              <a:gd name="connsiteY111" fmla="*/ 643756 h 6857997"/>
              <a:gd name="connsiteX112" fmla="*/ 10878704 w 12191995"/>
              <a:gd name="connsiteY112" fmla="*/ 643756 h 6857997"/>
              <a:gd name="connsiteX113" fmla="*/ 10876557 w 12191995"/>
              <a:gd name="connsiteY113" fmla="*/ 659500 h 6857997"/>
              <a:gd name="connsiteX114" fmla="*/ 10884430 w 12191995"/>
              <a:gd name="connsiteY114" fmla="*/ 659500 h 6857997"/>
              <a:gd name="connsiteX115" fmla="*/ 10889439 w 12191995"/>
              <a:gd name="connsiteY115" fmla="*/ 623001 h 6857997"/>
              <a:gd name="connsiteX116" fmla="*/ 10881567 w 12191995"/>
              <a:gd name="connsiteY116" fmla="*/ 623001 h 6857997"/>
              <a:gd name="connsiteX117" fmla="*/ 10880136 w 12191995"/>
              <a:gd name="connsiteY117" fmla="*/ 636599 h 6857997"/>
              <a:gd name="connsiteX118" fmla="*/ 10864391 w 12191995"/>
              <a:gd name="connsiteY118" fmla="*/ 636599 h 6857997"/>
              <a:gd name="connsiteX119" fmla="*/ 10866538 w 12191995"/>
              <a:gd name="connsiteY119" fmla="*/ 623001 h 6857997"/>
              <a:gd name="connsiteX120" fmla="*/ 10898743 w 12191995"/>
              <a:gd name="connsiteY120" fmla="*/ 623001 h 6857997"/>
              <a:gd name="connsiteX121" fmla="*/ 10893733 w 12191995"/>
              <a:gd name="connsiteY121" fmla="*/ 659500 h 6857997"/>
              <a:gd name="connsiteX122" fmla="*/ 10918782 w 12191995"/>
              <a:gd name="connsiteY122" fmla="*/ 659500 h 6857997"/>
              <a:gd name="connsiteX123" fmla="*/ 10920213 w 12191995"/>
              <a:gd name="connsiteY123" fmla="*/ 651628 h 6857997"/>
              <a:gd name="connsiteX124" fmla="*/ 10902321 w 12191995"/>
              <a:gd name="connsiteY124" fmla="*/ 651628 h 6857997"/>
              <a:gd name="connsiteX125" fmla="*/ 10903752 w 12191995"/>
              <a:gd name="connsiteY125" fmla="*/ 644471 h 6857997"/>
              <a:gd name="connsiteX126" fmla="*/ 10919498 w 12191995"/>
              <a:gd name="connsiteY126" fmla="*/ 644471 h 6857997"/>
              <a:gd name="connsiteX127" fmla="*/ 10920213 w 12191995"/>
              <a:gd name="connsiteY127" fmla="*/ 637315 h 6857997"/>
              <a:gd name="connsiteX128" fmla="*/ 10904468 w 12191995"/>
              <a:gd name="connsiteY128" fmla="*/ 637315 h 6857997"/>
              <a:gd name="connsiteX129" fmla="*/ 10905900 w 12191995"/>
              <a:gd name="connsiteY129" fmla="*/ 630874 h 6857997"/>
              <a:gd name="connsiteX130" fmla="*/ 10922360 w 12191995"/>
              <a:gd name="connsiteY130" fmla="*/ 630874 h 6857997"/>
              <a:gd name="connsiteX131" fmla="*/ 10923076 w 12191995"/>
              <a:gd name="connsiteY131" fmla="*/ 623001 h 6857997"/>
              <a:gd name="connsiteX132" fmla="*/ 10958143 w 12191995"/>
              <a:gd name="connsiteY132" fmla="*/ 623001 h 6857997"/>
              <a:gd name="connsiteX133" fmla="*/ 10953134 w 12191995"/>
              <a:gd name="connsiteY133" fmla="*/ 623717 h 6857997"/>
              <a:gd name="connsiteX134" fmla="*/ 10948124 w 12191995"/>
              <a:gd name="connsiteY134" fmla="*/ 625864 h 6857997"/>
              <a:gd name="connsiteX135" fmla="*/ 10944546 w 12191995"/>
              <a:gd name="connsiteY135" fmla="*/ 629442 h 6857997"/>
              <a:gd name="connsiteX136" fmla="*/ 10942399 w 12191995"/>
              <a:gd name="connsiteY136" fmla="*/ 634452 h 6857997"/>
              <a:gd name="connsiteX137" fmla="*/ 10943114 w 12191995"/>
              <a:gd name="connsiteY137" fmla="*/ 639462 h 6857997"/>
              <a:gd name="connsiteX138" fmla="*/ 10945977 w 12191995"/>
              <a:gd name="connsiteY138" fmla="*/ 642324 h 6857997"/>
              <a:gd name="connsiteX139" fmla="*/ 10949555 w 12191995"/>
              <a:gd name="connsiteY139" fmla="*/ 643756 h 6857997"/>
              <a:gd name="connsiteX140" fmla="*/ 10953134 w 12191995"/>
              <a:gd name="connsiteY140" fmla="*/ 645187 h 6857997"/>
              <a:gd name="connsiteX141" fmla="*/ 10955996 w 12191995"/>
              <a:gd name="connsiteY141" fmla="*/ 646618 h 6857997"/>
              <a:gd name="connsiteX142" fmla="*/ 10956712 w 12191995"/>
              <a:gd name="connsiteY142" fmla="*/ 649481 h 6857997"/>
              <a:gd name="connsiteX143" fmla="*/ 10955996 w 12191995"/>
              <a:gd name="connsiteY143" fmla="*/ 650912 h 6857997"/>
              <a:gd name="connsiteX144" fmla="*/ 10954565 w 12191995"/>
              <a:gd name="connsiteY144" fmla="*/ 652344 h 6857997"/>
              <a:gd name="connsiteX145" fmla="*/ 10952418 w 12191995"/>
              <a:gd name="connsiteY145" fmla="*/ 653059 h 6857997"/>
              <a:gd name="connsiteX146" fmla="*/ 10950271 w 12191995"/>
              <a:gd name="connsiteY146" fmla="*/ 653059 h 6857997"/>
              <a:gd name="connsiteX147" fmla="*/ 10946693 w 12191995"/>
              <a:gd name="connsiteY147" fmla="*/ 652344 h 6857997"/>
              <a:gd name="connsiteX148" fmla="*/ 10943830 w 12191995"/>
              <a:gd name="connsiteY148" fmla="*/ 649481 h 6857997"/>
              <a:gd name="connsiteX149" fmla="*/ 10937389 w 12191995"/>
              <a:gd name="connsiteY149" fmla="*/ 655922 h 6857997"/>
              <a:gd name="connsiteX150" fmla="*/ 10942399 w 12191995"/>
              <a:gd name="connsiteY150" fmla="*/ 659500 h 6857997"/>
              <a:gd name="connsiteX151" fmla="*/ 10948840 w 12191995"/>
              <a:gd name="connsiteY151" fmla="*/ 660216 h 6857997"/>
              <a:gd name="connsiteX152" fmla="*/ 10954565 w 12191995"/>
              <a:gd name="connsiteY152" fmla="*/ 659500 h 6857997"/>
              <a:gd name="connsiteX153" fmla="*/ 10959575 w 12191995"/>
              <a:gd name="connsiteY153" fmla="*/ 657353 h 6857997"/>
              <a:gd name="connsiteX154" fmla="*/ 10963153 w 12191995"/>
              <a:gd name="connsiteY154" fmla="*/ 653775 h 6857997"/>
              <a:gd name="connsiteX155" fmla="*/ 10965300 w 12191995"/>
              <a:gd name="connsiteY155" fmla="*/ 648765 h 6857997"/>
              <a:gd name="connsiteX156" fmla="*/ 10965300 w 12191995"/>
              <a:gd name="connsiteY156" fmla="*/ 644471 h 6857997"/>
              <a:gd name="connsiteX157" fmla="*/ 10963869 w 12191995"/>
              <a:gd name="connsiteY157" fmla="*/ 641609 h 6857997"/>
              <a:gd name="connsiteX158" fmla="*/ 10961722 w 12191995"/>
              <a:gd name="connsiteY158" fmla="*/ 639462 h 6857997"/>
              <a:gd name="connsiteX159" fmla="*/ 10958859 w 12191995"/>
              <a:gd name="connsiteY159" fmla="*/ 638030 h 6857997"/>
              <a:gd name="connsiteX160" fmla="*/ 10955996 w 12191995"/>
              <a:gd name="connsiteY160" fmla="*/ 637315 h 6857997"/>
              <a:gd name="connsiteX161" fmla="*/ 10953134 w 12191995"/>
              <a:gd name="connsiteY161" fmla="*/ 636599 h 6857997"/>
              <a:gd name="connsiteX162" fmla="*/ 10951702 w 12191995"/>
              <a:gd name="connsiteY162" fmla="*/ 635168 h 6857997"/>
              <a:gd name="connsiteX163" fmla="*/ 10950987 w 12191995"/>
              <a:gd name="connsiteY163" fmla="*/ 633020 h 6857997"/>
              <a:gd name="connsiteX164" fmla="*/ 10951702 w 12191995"/>
              <a:gd name="connsiteY164" fmla="*/ 631589 h 6857997"/>
              <a:gd name="connsiteX165" fmla="*/ 10953134 w 12191995"/>
              <a:gd name="connsiteY165" fmla="*/ 630158 h 6857997"/>
              <a:gd name="connsiteX166" fmla="*/ 10955280 w 12191995"/>
              <a:gd name="connsiteY166" fmla="*/ 629442 h 6857997"/>
              <a:gd name="connsiteX167" fmla="*/ 10957428 w 12191995"/>
              <a:gd name="connsiteY167" fmla="*/ 629442 h 6857997"/>
              <a:gd name="connsiteX168" fmla="*/ 10960290 w 12191995"/>
              <a:gd name="connsiteY168" fmla="*/ 630158 h 6857997"/>
              <a:gd name="connsiteX169" fmla="*/ 10962437 w 12191995"/>
              <a:gd name="connsiteY169" fmla="*/ 632305 h 6857997"/>
              <a:gd name="connsiteX170" fmla="*/ 10968878 w 12191995"/>
              <a:gd name="connsiteY170" fmla="*/ 626579 h 6857997"/>
              <a:gd name="connsiteX171" fmla="*/ 10963869 w 12191995"/>
              <a:gd name="connsiteY171" fmla="*/ 623717 h 6857997"/>
              <a:gd name="connsiteX172" fmla="*/ 10958143 w 12191995"/>
              <a:gd name="connsiteY172" fmla="*/ 623001 h 6857997"/>
              <a:gd name="connsiteX173" fmla="*/ 11012535 w 12191995"/>
              <a:gd name="connsiteY173" fmla="*/ 623001 h 6857997"/>
              <a:gd name="connsiteX174" fmla="*/ 11007525 w 12191995"/>
              <a:gd name="connsiteY174" fmla="*/ 659500 h 6857997"/>
              <a:gd name="connsiteX175" fmla="*/ 11015397 w 12191995"/>
              <a:gd name="connsiteY175" fmla="*/ 659500 h 6857997"/>
              <a:gd name="connsiteX176" fmla="*/ 11020407 w 12191995"/>
              <a:gd name="connsiteY176" fmla="*/ 623001 h 6857997"/>
              <a:gd name="connsiteX177" fmla="*/ 11029711 w 12191995"/>
              <a:gd name="connsiteY177" fmla="*/ 623001 h 6857997"/>
              <a:gd name="connsiteX178" fmla="*/ 11024701 w 12191995"/>
              <a:gd name="connsiteY178" fmla="*/ 659500 h 6857997"/>
              <a:gd name="connsiteX179" fmla="*/ 11049750 w 12191995"/>
              <a:gd name="connsiteY179" fmla="*/ 659500 h 6857997"/>
              <a:gd name="connsiteX180" fmla="*/ 11051181 w 12191995"/>
              <a:gd name="connsiteY180" fmla="*/ 651628 h 6857997"/>
              <a:gd name="connsiteX181" fmla="*/ 11033289 w 12191995"/>
              <a:gd name="connsiteY181" fmla="*/ 651628 h 6857997"/>
              <a:gd name="connsiteX182" fmla="*/ 11034721 w 12191995"/>
              <a:gd name="connsiteY182" fmla="*/ 644471 h 6857997"/>
              <a:gd name="connsiteX183" fmla="*/ 11050466 w 12191995"/>
              <a:gd name="connsiteY183" fmla="*/ 644471 h 6857997"/>
              <a:gd name="connsiteX184" fmla="*/ 11051181 w 12191995"/>
              <a:gd name="connsiteY184" fmla="*/ 637314 h 6857997"/>
              <a:gd name="connsiteX185" fmla="*/ 11035436 w 12191995"/>
              <a:gd name="connsiteY185" fmla="*/ 637314 h 6857997"/>
              <a:gd name="connsiteX186" fmla="*/ 11036868 w 12191995"/>
              <a:gd name="connsiteY186" fmla="*/ 630873 h 6857997"/>
              <a:gd name="connsiteX187" fmla="*/ 11053328 w 12191995"/>
              <a:gd name="connsiteY187" fmla="*/ 630873 h 6857997"/>
              <a:gd name="connsiteX188" fmla="*/ 11054044 w 12191995"/>
              <a:gd name="connsiteY188" fmla="*/ 623001 h 6857997"/>
              <a:gd name="connsiteX189" fmla="*/ 11062632 w 12191995"/>
              <a:gd name="connsiteY189" fmla="*/ 623001 h 6857997"/>
              <a:gd name="connsiteX190" fmla="*/ 11057622 w 12191995"/>
              <a:gd name="connsiteY190" fmla="*/ 659500 h 6857997"/>
              <a:gd name="connsiteX191" fmla="*/ 11065494 w 12191995"/>
              <a:gd name="connsiteY191" fmla="*/ 659500 h 6857997"/>
              <a:gd name="connsiteX192" fmla="*/ 11069073 w 12191995"/>
              <a:gd name="connsiteY192" fmla="*/ 633736 h 6857997"/>
              <a:gd name="connsiteX193" fmla="*/ 11081239 w 12191995"/>
              <a:gd name="connsiteY193" fmla="*/ 659500 h 6857997"/>
              <a:gd name="connsiteX194" fmla="*/ 11091975 w 12191995"/>
              <a:gd name="connsiteY194" fmla="*/ 659500 h 6857997"/>
              <a:gd name="connsiteX195" fmla="*/ 11096984 w 12191995"/>
              <a:gd name="connsiteY195" fmla="*/ 623001 h 6857997"/>
              <a:gd name="connsiteX196" fmla="*/ 11089112 w 12191995"/>
              <a:gd name="connsiteY196" fmla="*/ 623001 h 6857997"/>
              <a:gd name="connsiteX197" fmla="*/ 11085533 w 12191995"/>
              <a:gd name="connsiteY197" fmla="*/ 648049 h 6857997"/>
              <a:gd name="connsiteX198" fmla="*/ 11073367 w 12191995"/>
              <a:gd name="connsiteY198" fmla="*/ 623001 h 6857997"/>
              <a:gd name="connsiteX199" fmla="*/ 11142072 w 12191995"/>
              <a:gd name="connsiteY199" fmla="*/ 623001 h 6857997"/>
              <a:gd name="connsiteX200" fmla="*/ 11137062 w 12191995"/>
              <a:gd name="connsiteY200" fmla="*/ 659500 h 6857997"/>
              <a:gd name="connsiteX201" fmla="*/ 11162827 w 12191995"/>
              <a:gd name="connsiteY201" fmla="*/ 659500 h 6857997"/>
              <a:gd name="connsiteX202" fmla="*/ 11163542 w 12191995"/>
              <a:gd name="connsiteY202" fmla="*/ 651627 h 6857997"/>
              <a:gd name="connsiteX203" fmla="*/ 11146366 w 12191995"/>
              <a:gd name="connsiteY203" fmla="*/ 651627 h 6857997"/>
              <a:gd name="connsiteX204" fmla="*/ 11147082 w 12191995"/>
              <a:gd name="connsiteY204" fmla="*/ 644471 h 6857997"/>
              <a:gd name="connsiteX205" fmla="*/ 11162827 w 12191995"/>
              <a:gd name="connsiteY205" fmla="*/ 644471 h 6857997"/>
              <a:gd name="connsiteX206" fmla="*/ 11163542 w 12191995"/>
              <a:gd name="connsiteY206" fmla="*/ 637314 h 6857997"/>
              <a:gd name="connsiteX207" fmla="*/ 11148513 w 12191995"/>
              <a:gd name="connsiteY207" fmla="*/ 637314 h 6857997"/>
              <a:gd name="connsiteX208" fmla="*/ 11149229 w 12191995"/>
              <a:gd name="connsiteY208" fmla="*/ 630873 h 6857997"/>
              <a:gd name="connsiteX209" fmla="*/ 11165689 w 12191995"/>
              <a:gd name="connsiteY209" fmla="*/ 630873 h 6857997"/>
              <a:gd name="connsiteX210" fmla="*/ 11166405 w 12191995"/>
              <a:gd name="connsiteY210" fmla="*/ 623001 h 6857997"/>
              <a:gd name="connsiteX211" fmla="*/ 11207198 w 12191995"/>
              <a:gd name="connsiteY211" fmla="*/ 623000 h 6857997"/>
              <a:gd name="connsiteX212" fmla="*/ 11199325 w 12191995"/>
              <a:gd name="connsiteY212" fmla="*/ 624432 h 6857997"/>
              <a:gd name="connsiteX213" fmla="*/ 11192884 w 12191995"/>
              <a:gd name="connsiteY213" fmla="*/ 628010 h 6857997"/>
              <a:gd name="connsiteX214" fmla="*/ 11187875 w 12191995"/>
              <a:gd name="connsiteY214" fmla="*/ 633736 h 6857997"/>
              <a:gd name="connsiteX215" fmla="*/ 11185012 w 12191995"/>
              <a:gd name="connsiteY215" fmla="*/ 641608 h 6857997"/>
              <a:gd name="connsiteX216" fmla="*/ 11185012 w 12191995"/>
              <a:gd name="connsiteY216" fmla="*/ 649480 h 6857997"/>
              <a:gd name="connsiteX217" fmla="*/ 11187875 w 12191995"/>
              <a:gd name="connsiteY217" fmla="*/ 655206 h 6857997"/>
              <a:gd name="connsiteX218" fmla="*/ 11193600 w 12191995"/>
              <a:gd name="connsiteY218" fmla="*/ 658784 h 6857997"/>
              <a:gd name="connsiteX219" fmla="*/ 11201472 w 12191995"/>
              <a:gd name="connsiteY219" fmla="*/ 660215 h 6857997"/>
              <a:gd name="connsiteX220" fmla="*/ 11209345 w 12191995"/>
              <a:gd name="connsiteY220" fmla="*/ 658784 h 6857997"/>
              <a:gd name="connsiteX221" fmla="*/ 11215786 w 12191995"/>
              <a:gd name="connsiteY221" fmla="*/ 655206 h 6857997"/>
              <a:gd name="connsiteX222" fmla="*/ 11220795 w 12191995"/>
              <a:gd name="connsiteY222" fmla="*/ 649480 h 6857997"/>
              <a:gd name="connsiteX223" fmla="*/ 11223658 w 12191995"/>
              <a:gd name="connsiteY223" fmla="*/ 641608 h 6857997"/>
              <a:gd name="connsiteX224" fmla="*/ 11223658 w 12191995"/>
              <a:gd name="connsiteY224" fmla="*/ 633736 h 6857997"/>
              <a:gd name="connsiteX225" fmla="*/ 11220795 w 12191995"/>
              <a:gd name="connsiteY225" fmla="*/ 628010 h 6857997"/>
              <a:gd name="connsiteX226" fmla="*/ 11215070 w 12191995"/>
              <a:gd name="connsiteY226" fmla="*/ 624432 h 6857997"/>
              <a:gd name="connsiteX227" fmla="*/ 11207198 w 12191995"/>
              <a:gd name="connsiteY227" fmla="*/ 623000 h 6857997"/>
              <a:gd name="connsiteX228" fmla="*/ 11233678 w 12191995"/>
              <a:gd name="connsiteY228" fmla="*/ 623000 h 6857997"/>
              <a:gd name="connsiteX229" fmla="*/ 11228668 w 12191995"/>
              <a:gd name="connsiteY229" fmla="*/ 659500 h 6857997"/>
              <a:gd name="connsiteX230" fmla="*/ 11236540 w 12191995"/>
              <a:gd name="connsiteY230" fmla="*/ 659500 h 6857997"/>
              <a:gd name="connsiteX231" fmla="*/ 11237972 w 12191995"/>
              <a:gd name="connsiteY231" fmla="*/ 645186 h 6857997"/>
              <a:gd name="connsiteX232" fmla="*/ 11253001 w 12191995"/>
              <a:gd name="connsiteY232" fmla="*/ 645186 h 6857997"/>
              <a:gd name="connsiteX233" fmla="*/ 11254432 w 12191995"/>
              <a:gd name="connsiteY233" fmla="*/ 638029 h 6857997"/>
              <a:gd name="connsiteX234" fmla="*/ 11239403 w 12191995"/>
              <a:gd name="connsiteY234" fmla="*/ 638029 h 6857997"/>
              <a:gd name="connsiteX235" fmla="*/ 11240119 w 12191995"/>
              <a:gd name="connsiteY235" fmla="*/ 630873 h 6857997"/>
              <a:gd name="connsiteX236" fmla="*/ 11256579 w 12191995"/>
              <a:gd name="connsiteY236" fmla="*/ 630873 h 6857997"/>
              <a:gd name="connsiteX237" fmla="*/ 11257295 w 12191995"/>
              <a:gd name="connsiteY237" fmla="*/ 623000 h 6857997"/>
              <a:gd name="connsiteX238" fmla="*/ 11273755 w 12191995"/>
              <a:gd name="connsiteY238" fmla="*/ 623000 h 6857997"/>
              <a:gd name="connsiteX239" fmla="*/ 11279480 w 12191995"/>
              <a:gd name="connsiteY239" fmla="*/ 659499 h 6857997"/>
              <a:gd name="connsiteX240" fmla="*/ 11286637 w 12191995"/>
              <a:gd name="connsiteY240" fmla="*/ 659499 h 6857997"/>
              <a:gd name="connsiteX241" fmla="*/ 11298088 w 12191995"/>
              <a:gd name="connsiteY241" fmla="*/ 634451 h 6857997"/>
              <a:gd name="connsiteX242" fmla="*/ 11302382 w 12191995"/>
              <a:gd name="connsiteY242" fmla="*/ 659499 h 6857997"/>
              <a:gd name="connsiteX243" fmla="*/ 11309539 w 12191995"/>
              <a:gd name="connsiteY243" fmla="*/ 659499 h 6857997"/>
              <a:gd name="connsiteX244" fmla="*/ 11324568 w 12191995"/>
              <a:gd name="connsiteY244" fmla="*/ 623000 h 6857997"/>
              <a:gd name="connsiteX245" fmla="*/ 11316696 w 12191995"/>
              <a:gd name="connsiteY245" fmla="*/ 623000 h 6857997"/>
              <a:gd name="connsiteX246" fmla="*/ 11307392 w 12191995"/>
              <a:gd name="connsiteY246" fmla="*/ 646617 h 6857997"/>
              <a:gd name="connsiteX247" fmla="*/ 11303098 w 12191995"/>
              <a:gd name="connsiteY247" fmla="*/ 623000 h 6857997"/>
              <a:gd name="connsiteX248" fmla="*/ 11295941 w 12191995"/>
              <a:gd name="connsiteY248" fmla="*/ 623000 h 6857997"/>
              <a:gd name="connsiteX249" fmla="*/ 11285206 w 12191995"/>
              <a:gd name="connsiteY249" fmla="*/ 646617 h 6857997"/>
              <a:gd name="connsiteX250" fmla="*/ 11282343 w 12191995"/>
              <a:gd name="connsiteY250" fmla="*/ 623000 h 6857997"/>
              <a:gd name="connsiteX251" fmla="*/ 11331725 w 12191995"/>
              <a:gd name="connsiteY251" fmla="*/ 623000 h 6857997"/>
              <a:gd name="connsiteX252" fmla="*/ 11326715 w 12191995"/>
              <a:gd name="connsiteY252" fmla="*/ 659499 h 6857997"/>
              <a:gd name="connsiteX253" fmla="*/ 11334587 w 12191995"/>
              <a:gd name="connsiteY253" fmla="*/ 659499 h 6857997"/>
              <a:gd name="connsiteX254" fmla="*/ 11336734 w 12191995"/>
              <a:gd name="connsiteY254" fmla="*/ 643755 h 6857997"/>
              <a:gd name="connsiteX255" fmla="*/ 11351763 w 12191995"/>
              <a:gd name="connsiteY255" fmla="*/ 643755 h 6857997"/>
              <a:gd name="connsiteX256" fmla="*/ 11349616 w 12191995"/>
              <a:gd name="connsiteY256" fmla="*/ 659499 h 6857997"/>
              <a:gd name="connsiteX257" fmla="*/ 11357489 w 12191995"/>
              <a:gd name="connsiteY257" fmla="*/ 659499 h 6857997"/>
              <a:gd name="connsiteX258" fmla="*/ 11363214 w 12191995"/>
              <a:gd name="connsiteY258" fmla="*/ 623000 h 6857997"/>
              <a:gd name="connsiteX259" fmla="*/ 11354626 w 12191995"/>
              <a:gd name="connsiteY259" fmla="*/ 623000 h 6857997"/>
              <a:gd name="connsiteX260" fmla="*/ 11353195 w 12191995"/>
              <a:gd name="connsiteY260" fmla="*/ 636598 h 6857997"/>
              <a:gd name="connsiteX261" fmla="*/ 11337450 w 12191995"/>
              <a:gd name="connsiteY261" fmla="*/ 636598 h 6857997"/>
              <a:gd name="connsiteX262" fmla="*/ 11339597 w 12191995"/>
              <a:gd name="connsiteY262" fmla="*/ 623000 h 6857997"/>
              <a:gd name="connsiteX263" fmla="*/ 11371803 w 12191995"/>
              <a:gd name="connsiteY263" fmla="*/ 623000 h 6857997"/>
              <a:gd name="connsiteX264" fmla="*/ 11366793 w 12191995"/>
              <a:gd name="connsiteY264" fmla="*/ 659499 h 6857997"/>
              <a:gd name="connsiteX265" fmla="*/ 11392558 w 12191995"/>
              <a:gd name="connsiteY265" fmla="*/ 659499 h 6857997"/>
              <a:gd name="connsiteX266" fmla="*/ 11393273 w 12191995"/>
              <a:gd name="connsiteY266" fmla="*/ 651627 h 6857997"/>
              <a:gd name="connsiteX267" fmla="*/ 11376097 w 12191995"/>
              <a:gd name="connsiteY267" fmla="*/ 651627 h 6857997"/>
              <a:gd name="connsiteX268" fmla="*/ 11376812 w 12191995"/>
              <a:gd name="connsiteY268" fmla="*/ 644470 h 6857997"/>
              <a:gd name="connsiteX269" fmla="*/ 11392558 w 12191995"/>
              <a:gd name="connsiteY269" fmla="*/ 644470 h 6857997"/>
              <a:gd name="connsiteX270" fmla="*/ 11393273 w 12191995"/>
              <a:gd name="connsiteY270" fmla="*/ 637314 h 6857997"/>
              <a:gd name="connsiteX271" fmla="*/ 11378244 w 12191995"/>
              <a:gd name="connsiteY271" fmla="*/ 637314 h 6857997"/>
              <a:gd name="connsiteX272" fmla="*/ 11378960 w 12191995"/>
              <a:gd name="connsiteY272" fmla="*/ 630872 h 6857997"/>
              <a:gd name="connsiteX273" fmla="*/ 11395420 w 12191995"/>
              <a:gd name="connsiteY273" fmla="*/ 630872 h 6857997"/>
              <a:gd name="connsiteX274" fmla="*/ 11396136 w 12191995"/>
              <a:gd name="connsiteY274" fmla="*/ 623000 h 6857997"/>
              <a:gd name="connsiteX275" fmla="*/ 11439792 w 12191995"/>
              <a:gd name="connsiteY275" fmla="*/ 623000 h 6857997"/>
              <a:gd name="connsiteX276" fmla="*/ 11434782 w 12191995"/>
              <a:gd name="connsiteY276" fmla="*/ 659499 h 6857997"/>
              <a:gd name="connsiteX277" fmla="*/ 11459831 w 12191995"/>
              <a:gd name="connsiteY277" fmla="*/ 659499 h 6857997"/>
              <a:gd name="connsiteX278" fmla="*/ 11461262 w 12191995"/>
              <a:gd name="connsiteY278" fmla="*/ 651627 h 6857997"/>
              <a:gd name="connsiteX279" fmla="*/ 11444086 w 12191995"/>
              <a:gd name="connsiteY279" fmla="*/ 651627 h 6857997"/>
              <a:gd name="connsiteX280" fmla="*/ 11444801 w 12191995"/>
              <a:gd name="connsiteY280" fmla="*/ 644470 h 6857997"/>
              <a:gd name="connsiteX281" fmla="*/ 11460547 w 12191995"/>
              <a:gd name="connsiteY281" fmla="*/ 644470 h 6857997"/>
              <a:gd name="connsiteX282" fmla="*/ 11461262 w 12191995"/>
              <a:gd name="connsiteY282" fmla="*/ 637313 h 6857997"/>
              <a:gd name="connsiteX283" fmla="*/ 11445517 w 12191995"/>
              <a:gd name="connsiteY283" fmla="*/ 637313 h 6857997"/>
              <a:gd name="connsiteX284" fmla="*/ 11446949 w 12191995"/>
              <a:gd name="connsiteY284" fmla="*/ 630872 h 6857997"/>
              <a:gd name="connsiteX285" fmla="*/ 11463409 w 12191995"/>
              <a:gd name="connsiteY285" fmla="*/ 630872 h 6857997"/>
              <a:gd name="connsiteX286" fmla="*/ 11464125 w 12191995"/>
              <a:gd name="connsiteY286" fmla="*/ 623000 h 6857997"/>
              <a:gd name="connsiteX287" fmla="*/ 11471281 w 12191995"/>
              <a:gd name="connsiteY287" fmla="*/ 623000 h 6857997"/>
              <a:gd name="connsiteX288" fmla="*/ 11471281 w 12191995"/>
              <a:gd name="connsiteY288" fmla="*/ 624431 h 6857997"/>
              <a:gd name="connsiteX289" fmla="*/ 11474144 w 12191995"/>
              <a:gd name="connsiteY289" fmla="*/ 624431 h 6857997"/>
              <a:gd name="connsiteX290" fmla="*/ 11472712 w 12191995"/>
              <a:gd name="connsiteY290" fmla="*/ 632304 h 6857997"/>
              <a:gd name="connsiteX291" fmla="*/ 11474144 w 12191995"/>
              <a:gd name="connsiteY291" fmla="*/ 632304 h 6857997"/>
              <a:gd name="connsiteX292" fmla="*/ 11475575 w 12191995"/>
              <a:gd name="connsiteY292" fmla="*/ 624431 h 6857997"/>
              <a:gd name="connsiteX293" fmla="*/ 11478437 w 12191995"/>
              <a:gd name="connsiteY293" fmla="*/ 624431 h 6857997"/>
              <a:gd name="connsiteX294" fmla="*/ 11478437 w 12191995"/>
              <a:gd name="connsiteY294" fmla="*/ 623000 h 6857997"/>
              <a:gd name="connsiteX295" fmla="*/ 11479153 w 12191995"/>
              <a:gd name="connsiteY295" fmla="*/ 623000 h 6857997"/>
              <a:gd name="connsiteX296" fmla="*/ 11477722 w 12191995"/>
              <a:gd name="connsiteY296" fmla="*/ 632304 h 6857997"/>
              <a:gd name="connsiteX297" fmla="*/ 11479153 w 12191995"/>
              <a:gd name="connsiteY297" fmla="*/ 632304 h 6857997"/>
              <a:gd name="connsiteX298" fmla="*/ 11480585 w 12191995"/>
              <a:gd name="connsiteY298" fmla="*/ 624431 h 6857997"/>
              <a:gd name="connsiteX299" fmla="*/ 11482016 w 12191995"/>
              <a:gd name="connsiteY299" fmla="*/ 632304 h 6857997"/>
              <a:gd name="connsiteX300" fmla="*/ 11483447 w 12191995"/>
              <a:gd name="connsiteY300" fmla="*/ 632304 h 6857997"/>
              <a:gd name="connsiteX301" fmla="*/ 11487741 w 12191995"/>
              <a:gd name="connsiteY301" fmla="*/ 624431 h 6857997"/>
              <a:gd name="connsiteX302" fmla="*/ 11486310 w 12191995"/>
              <a:gd name="connsiteY302" fmla="*/ 632304 h 6857997"/>
              <a:gd name="connsiteX303" fmla="*/ 11488457 w 12191995"/>
              <a:gd name="connsiteY303" fmla="*/ 632304 h 6857997"/>
              <a:gd name="connsiteX304" fmla="*/ 11489888 w 12191995"/>
              <a:gd name="connsiteY304" fmla="*/ 623000 h 6857997"/>
              <a:gd name="connsiteX305" fmla="*/ 11487025 w 12191995"/>
              <a:gd name="connsiteY305" fmla="*/ 623000 h 6857997"/>
              <a:gd name="connsiteX306" fmla="*/ 11483447 w 12191995"/>
              <a:gd name="connsiteY306" fmla="*/ 629441 h 6857997"/>
              <a:gd name="connsiteX307" fmla="*/ 11482016 w 12191995"/>
              <a:gd name="connsiteY307" fmla="*/ 623000 h 6857997"/>
              <a:gd name="connsiteX308" fmla="*/ 10648973 w 12191995"/>
              <a:gd name="connsiteY308" fmla="*/ 607257 h 6857997"/>
              <a:gd name="connsiteX309" fmla="*/ 10660424 w 12191995"/>
              <a:gd name="connsiteY309" fmla="*/ 614414 h 6857997"/>
              <a:gd name="connsiteX310" fmla="*/ 10644679 w 12191995"/>
              <a:gd name="connsiteY310" fmla="*/ 612267 h 6857997"/>
              <a:gd name="connsiteX311" fmla="*/ 10648973 w 12191995"/>
              <a:gd name="connsiteY311" fmla="*/ 607257 h 6857997"/>
              <a:gd name="connsiteX312" fmla="*/ 10679031 w 12191995"/>
              <a:gd name="connsiteY312" fmla="*/ 587219 h 6857997"/>
              <a:gd name="connsiteX313" fmla="*/ 10697639 w 12191995"/>
              <a:gd name="connsiteY313" fmla="*/ 612983 h 6857997"/>
              <a:gd name="connsiteX314" fmla="*/ 10669728 w 12191995"/>
              <a:gd name="connsiteY314" fmla="*/ 615130 h 6857997"/>
              <a:gd name="connsiteX315" fmla="*/ 10653267 w 12191995"/>
              <a:gd name="connsiteY315" fmla="*/ 602963 h 6857997"/>
              <a:gd name="connsiteX316" fmla="*/ 10679031 w 12191995"/>
              <a:gd name="connsiteY316" fmla="*/ 587219 h 6857997"/>
              <a:gd name="connsiteX317" fmla="*/ 10743442 w 12191995"/>
              <a:gd name="connsiteY317" fmla="*/ 577915 h 6857997"/>
              <a:gd name="connsiteX318" fmla="*/ 10754893 w 12191995"/>
              <a:gd name="connsiteY318" fmla="*/ 580062 h 6857997"/>
              <a:gd name="connsiteX319" fmla="*/ 10731276 w 12191995"/>
              <a:gd name="connsiteY319" fmla="*/ 599385 h 6857997"/>
              <a:gd name="connsiteX320" fmla="*/ 10731991 w 12191995"/>
              <a:gd name="connsiteY320" fmla="*/ 587934 h 6857997"/>
              <a:gd name="connsiteX321" fmla="*/ 10743442 w 12191995"/>
              <a:gd name="connsiteY321" fmla="*/ 577915 h 6857997"/>
              <a:gd name="connsiteX322" fmla="*/ 10714099 w 12191995"/>
              <a:gd name="connsiteY322" fmla="*/ 577915 h 6857997"/>
              <a:gd name="connsiteX323" fmla="*/ 10717678 w 12191995"/>
              <a:gd name="connsiteY323" fmla="*/ 587219 h 6857997"/>
              <a:gd name="connsiteX324" fmla="*/ 10722687 w 12191995"/>
              <a:gd name="connsiteY324" fmla="*/ 594375 h 6857997"/>
              <a:gd name="connsiteX325" fmla="*/ 10724834 w 12191995"/>
              <a:gd name="connsiteY325" fmla="*/ 592944 h 6857997"/>
              <a:gd name="connsiteX326" fmla="*/ 10724834 w 12191995"/>
              <a:gd name="connsiteY326" fmla="*/ 602963 h 6857997"/>
              <a:gd name="connsiteX327" fmla="*/ 10706943 w 12191995"/>
              <a:gd name="connsiteY327" fmla="*/ 610836 h 6857997"/>
              <a:gd name="connsiteX328" fmla="*/ 10686904 w 12191995"/>
              <a:gd name="connsiteY328" fmla="*/ 584356 h 6857997"/>
              <a:gd name="connsiteX329" fmla="*/ 10714099 w 12191995"/>
              <a:gd name="connsiteY329" fmla="*/ 577915 h 6857997"/>
              <a:gd name="connsiteX330" fmla="*/ 10660424 w 12191995"/>
              <a:gd name="connsiteY330" fmla="*/ 557876 h 6857997"/>
              <a:gd name="connsiteX331" fmla="*/ 10674737 w 12191995"/>
              <a:gd name="connsiteY331" fmla="*/ 580778 h 6857997"/>
              <a:gd name="connsiteX332" fmla="*/ 10652551 w 12191995"/>
              <a:gd name="connsiteY332" fmla="*/ 594375 h 6857997"/>
              <a:gd name="connsiteX333" fmla="*/ 10655414 w 12191995"/>
              <a:gd name="connsiteY333" fmla="*/ 573621 h 6857997"/>
              <a:gd name="connsiteX334" fmla="*/ 10660424 w 12191995"/>
              <a:gd name="connsiteY334" fmla="*/ 557876 h 6857997"/>
              <a:gd name="connsiteX335" fmla="*/ 11504202 w 12191995"/>
              <a:gd name="connsiteY335" fmla="*/ 535688 h 6857997"/>
              <a:gd name="connsiteX336" fmla="*/ 11512074 w 12191995"/>
              <a:gd name="connsiteY336" fmla="*/ 535688 h 6857997"/>
              <a:gd name="connsiteX337" fmla="*/ 11512074 w 12191995"/>
              <a:gd name="connsiteY337" fmla="*/ 540697 h 6857997"/>
              <a:gd name="connsiteX338" fmla="*/ 11489173 w 12191995"/>
              <a:gd name="connsiteY338" fmla="*/ 564314 h 6857997"/>
              <a:gd name="connsiteX339" fmla="*/ 11471997 w 12191995"/>
              <a:gd name="connsiteY339" fmla="*/ 551432 h 6857997"/>
              <a:gd name="connsiteX340" fmla="*/ 11504202 w 12191995"/>
              <a:gd name="connsiteY340" fmla="*/ 535688 h 6857997"/>
              <a:gd name="connsiteX341" fmla="*/ 10754177 w 12191995"/>
              <a:gd name="connsiteY341" fmla="*/ 534975 h 6857997"/>
              <a:gd name="connsiteX342" fmla="*/ 10763481 w 12191995"/>
              <a:gd name="connsiteY342" fmla="*/ 537837 h 6857997"/>
              <a:gd name="connsiteX343" fmla="*/ 10762765 w 12191995"/>
              <a:gd name="connsiteY343" fmla="*/ 568611 h 6857997"/>
              <a:gd name="connsiteX344" fmla="*/ 10757755 w 12191995"/>
              <a:gd name="connsiteY344" fmla="*/ 575768 h 6857997"/>
              <a:gd name="connsiteX345" fmla="*/ 10747020 w 12191995"/>
              <a:gd name="connsiteY345" fmla="*/ 572905 h 6857997"/>
              <a:gd name="connsiteX346" fmla="*/ 10749167 w 12191995"/>
              <a:gd name="connsiteY346" fmla="*/ 570758 h 6857997"/>
              <a:gd name="connsiteX347" fmla="*/ 10752746 w 12191995"/>
              <a:gd name="connsiteY347" fmla="*/ 537837 h 6857997"/>
              <a:gd name="connsiteX348" fmla="*/ 10754177 w 12191995"/>
              <a:gd name="connsiteY348" fmla="*/ 534975 h 6857997"/>
              <a:gd name="connsiteX349" fmla="*/ 10706943 w 12191995"/>
              <a:gd name="connsiteY349" fmla="*/ 528534 h 6857997"/>
              <a:gd name="connsiteX350" fmla="*/ 10712668 w 12191995"/>
              <a:gd name="connsiteY350" fmla="*/ 536406 h 6857997"/>
              <a:gd name="connsiteX351" fmla="*/ 10712668 w 12191995"/>
              <a:gd name="connsiteY351" fmla="*/ 570758 h 6857997"/>
              <a:gd name="connsiteX352" fmla="*/ 10704080 w 12191995"/>
              <a:gd name="connsiteY352" fmla="*/ 571474 h 6857997"/>
              <a:gd name="connsiteX353" fmla="*/ 10681894 w 12191995"/>
              <a:gd name="connsiteY353" fmla="*/ 577199 h 6857997"/>
              <a:gd name="connsiteX354" fmla="*/ 10659708 w 12191995"/>
              <a:gd name="connsiteY354" fmla="*/ 540700 h 6857997"/>
              <a:gd name="connsiteX355" fmla="*/ 10706943 w 12191995"/>
              <a:gd name="connsiteY355" fmla="*/ 528534 h 6857997"/>
              <a:gd name="connsiteX356" fmla="*/ 10762049 w 12191995"/>
              <a:gd name="connsiteY356" fmla="*/ 517798 h 6857997"/>
              <a:gd name="connsiteX357" fmla="*/ 10762765 w 12191995"/>
              <a:gd name="connsiteY357" fmla="*/ 530681 h 6857997"/>
              <a:gd name="connsiteX358" fmla="*/ 10757040 w 12191995"/>
              <a:gd name="connsiteY358" fmla="*/ 528534 h 6857997"/>
              <a:gd name="connsiteX359" fmla="*/ 10762049 w 12191995"/>
              <a:gd name="connsiteY359" fmla="*/ 517798 h 6857997"/>
              <a:gd name="connsiteX360" fmla="*/ 11763992 w 12191995"/>
              <a:gd name="connsiteY360" fmla="*/ 504198 h 6857997"/>
              <a:gd name="connsiteX361" fmla="*/ 11787609 w 12191995"/>
              <a:gd name="connsiteY361" fmla="*/ 527815 h 6857997"/>
              <a:gd name="connsiteX362" fmla="*/ 11738943 w 12191995"/>
              <a:gd name="connsiteY362" fmla="*/ 527815 h 6857997"/>
              <a:gd name="connsiteX363" fmla="*/ 11763992 w 12191995"/>
              <a:gd name="connsiteY363" fmla="*/ 504198 h 6857997"/>
              <a:gd name="connsiteX364" fmla="*/ 10635375 w 12191995"/>
              <a:gd name="connsiteY364" fmla="*/ 499191 h 6857997"/>
              <a:gd name="connsiteX365" fmla="*/ 10648973 w 12191995"/>
              <a:gd name="connsiteY365" fmla="*/ 536406 h 6857997"/>
              <a:gd name="connsiteX366" fmla="*/ 10647542 w 12191995"/>
              <a:gd name="connsiteY366" fmla="*/ 537122 h 6857997"/>
              <a:gd name="connsiteX367" fmla="*/ 10621062 w 12191995"/>
              <a:gd name="connsiteY367" fmla="*/ 530681 h 6857997"/>
              <a:gd name="connsiteX368" fmla="*/ 10603170 w 12191995"/>
              <a:gd name="connsiteY368" fmla="*/ 532112 h 6857997"/>
              <a:gd name="connsiteX369" fmla="*/ 10599592 w 12191995"/>
              <a:gd name="connsiteY369" fmla="*/ 533543 h 6857997"/>
              <a:gd name="connsiteX370" fmla="*/ 10596013 w 12191995"/>
              <a:gd name="connsiteY370" fmla="*/ 523524 h 6857997"/>
              <a:gd name="connsiteX371" fmla="*/ 10635375 w 12191995"/>
              <a:gd name="connsiteY371" fmla="*/ 499191 h 6857997"/>
              <a:gd name="connsiteX372" fmla="*/ 11438360 w 12191995"/>
              <a:gd name="connsiteY372" fmla="*/ 492032 h 6857997"/>
              <a:gd name="connsiteX373" fmla="*/ 11414027 w 12191995"/>
              <a:gd name="connsiteY373" fmla="*/ 506345 h 6857997"/>
              <a:gd name="connsiteX374" fmla="*/ 11414027 w 12191995"/>
              <a:gd name="connsiteY374" fmla="*/ 493463 h 6857997"/>
              <a:gd name="connsiteX375" fmla="*/ 11398283 w 12191995"/>
              <a:gd name="connsiteY375" fmla="*/ 493463 h 6857997"/>
              <a:gd name="connsiteX376" fmla="*/ 11397567 w 12191995"/>
              <a:gd name="connsiteY376" fmla="*/ 493463 h 6857997"/>
              <a:gd name="connsiteX377" fmla="*/ 11397567 w 12191995"/>
              <a:gd name="connsiteY377" fmla="*/ 574334 h 6857997"/>
              <a:gd name="connsiteX378" fmla="*/ 11413312 w 12191995"/>
              <a:gd name="connsiteY378" fmla="*/ 574334 h 6857997"/>
              <a:gd name="connsiteX379" fmla="*/ 11413312 w 12191995"/>
              <a:gd name="connsiteY379" fmla="*/ 533540 h 6857997"/>
              <a:gd name="connsiteX380" fmla="*/ 11436929 w 12191995"/>
              <a:gd name="connsiteY380" fmla="*/ 507776 h 6857997"/>
              <a:gd name="connsiteX381" fmla="*/ 11444801 w 12191995"/>
              <a:gd name="connsiteY381" fmla="*/ 509207 h 6857997"/>
              <a:gd name="connsiteX382" fmla="*/ 11445517 w 12191995"/>
              <a:gd name="connsiteY382" fmla="*/ 492747 h 6857997"/>
              <a:gd name="connsiteX383" fmla="*/ 11438360 w 12191995"/>
              <a:gd name="connsiteY383" fmla="*/ 492032 h 6857997"/>
              <a:gd name="connsiteX384" fmla="*/ 11592230 w 12191995"/>
              <a:gd name="connsiteY384" fmla="*/ 492031 h 6857997"/>
              <a:gd name="connsiteX385" fmla="*/ 11565750 w 12191995"/>
              <a:gd name="connsiteY385" fmla="*/ 506345 h 6857997"/>
              <a:gd name="connsiteX386" fmla="*/ 11565750 w 12191995"/>
              <a:gd name="connsiteY386" fmla="*/ 493463 h 6857997"/>
              <a:gd name="connsiteX387" fmla="*/ 11550005 w 12191995"/>
              <a:gd name="connsiteY387" fmla="*/ 493463 h 6857997"/>
              <a:gd name="connsiteX388" fmla="*/ 11548574 w 12191995"/>
              <a:gd name="connsiteY388" fmla="*/ 493463 h 6857997"/>
              <a:gd name="connsiteX389" fmla="*/ 11548574 w 12191995"/>
              <a:gd name="connsiteY389" fmla="*/ 575765 h 6857997"/>
              <a:gd name="connsiteX390" fmla="*/ 11564319 w 12191995"/>
              <a:gd name="connsiteY390" fmla="*/ 575765 h 6857997"/>
              <a:gd name="connsiteX391" fmla="*/ 11564319 w 12191995"/>
              <a:gd name="connsiteY391" fmla="*/ 533540 h 6857997"/>
              <a:gd name="connsiteX392" fmla="*/ 11587220 w 12191995"/>
              <a:gd name="connsiteY392" fmla="*/ 506345 h 6857997"/>
              <a:gd name="connsiteX393" fmla="*/ 11605827 w 12191995"/>
              <a:gd name="connsiteY393" fmla="*/ 527099 h 6857997"/>
              <a:gd name="connsiteX394" fmla="*/ 11605827 w 12191995"/>
              <a:gd name="connsiteY394" fmla="*/ 575049 h 6857997"/>
              <a:gd name="connsiteX395" fmla="*/ 11621572 w 12191995"/>
              <a:gd name="connsiteY395" fmla="*/ 575049 h 6857997"/>
              <a:gd name="connsiteX396" fmla="*/ 11621572 w 12191995"/>
              <a:gd name="connsiteY396" fmla="*/ 522805 h 6857997"/>
              <a:gd name="connsiteX397" fmla="*/ 11592230 w 12191995"/>
              <a:gd name="connsiteY397" fmla="*/ 492031 h 6857997"/>
              <a:gd name="connsiteX398" fmla="*/ 11492751 w 12191995"/>
              <a:gd name="connsiteY398" fmla="*/ 491316 h 6857997"/>
              <a:gd name="connsiteX399" fmla="*/ 11460546 w 12191995"/>
              <a:gd name="connsiteY399" fmla="*/ 503483 h 6857997"/>
              <a:gd name="connsiteX400" fmla="*/ 11471281 w 12191995"/>
              <a:gd name="connsiteY400" fmla="*/ 513502 h 6857997"/>
              <a:gd name="connsiteX401" fmla="*/ 11494183 w 12191995"/>
              <a:gd name="connsiteY401" fmla="*/ 504198 h 6857997"/>
              <a:gd name="connsiteX402" fmla="*/ 11513506 w 12191995"/>
              <a:gd name="connsiteY402" fmla="*/ 521374 h 6857997"/>
              <a:gd name="connsiteX403" fmla="*/ 11513506 w 12191995"/>
              <a:gd name="connsiteY403" fmla="*/ 524953 h 6857997"/>
              <a:gd name="connsiteX404" fmla="*/ 11502055 w 12191995"/>
              <a:gd name="connsiteY404" fmla="*/ 524953 h 6857997"/>
              <a:gd name="connsiteX405" fmla="*/ 11456968 w 12191995"/>
              <a:gd name="connsiteY405" fmla="*/ 552864 h 6857997"/>
              <a:gd name="connsiteX406" fmla="*/ 11484879 w 12191995"/>
              <a:gd name="connsiteY406" fmla="*/ 577196 h 6857997"/>
              <a:gd name="connsiteX407" fmla="*/ 11513506 w 12191995"/>
              <a:gd name="connsiteY407" fmla="*/ 562883 h 6857997"/>
              <a:gd name="connsiteX408" fmla="*/ 11514221 w 12191995"/>
              <a:gd name="connsiteY408" fmla="*/ 575050 h 6857997"/>
              <a:gd name="connsiteX409" fmla="*/ 11527819 w 12191995"/>
              <a:gd name="connsiteY409" fmla="*/ 575050 h 6857997"/>
              <a:gd name="connsiteX410" fmla="*/ 11527103 w 12191995"/>
              <a:gd name="connsiteY410" fmla="*/ 560020 h 6857997"/>
              <a:gd name="connsiteX411" fmla="*/ 11527103 w 12191995"/>
              <a:gd name="connsiteY411" fmla="*/ 518512 h 6857997"/>
              <a:gd name="connsiteX412" fmla="*/ 11492751 w 12191995"/>
              <a:gd name="connsiteY412" fmla="*/ 491316 h 6857997"/>
              <a:gd name="connsiteX413" fmla="*/ 11683836 w 12191995"/>
              <a:gd name="connsiteY413" fmla="*/ 491316 h 6857997"/>
              <a:gd name="connsiteX414" fmla="*/ 11640896 w 12191995"/>
              <a:gd name="connsiteY414" fmla="*/ 534257 h 6857997"/>
              <a:gd name="connsiteX415" fmla="*/ 11683836 w 12191995"/>
              <a:gd name="connsiteY415" fmla="*/ 576481 h 6857997"/>
              <a:gd name="connsiteX416" fmla="*/ 11714610 w 12191995"/>
              <a:gd name="connsiteY416" fmla="*/ 563599 h 6857997"/>
              <a:gd name="connsiteX417" fmla="*/ 11703875 w 12191995"/>
              <a:gd name="connsiteY417" fmla="*/ 552864 h 6857997"/>
              <a:gd name="connsiteX418" fmla="*/ 11683836 w 12191995"/>
              <a:gd name="connsiteY418" fmla="*/ 562168 h 6857997"/>
              <a:gd name="connsiteX419" fmla="*/ 11657356 w 12191995"/>
              <a:gd name="connsiteY419" fmla="*/ 534257 h 6857997"/>
              <a:gd name="connsiteX420" fmla="*/ 11683121 w 12191995"/>
              <a:gd name="connsiteY420" fmla="*/ 505630 h 6857997"/>
              <a:gd name="connsiteX421" fmla="*/ 11703160 w 12191995"/>
              <a:gd name="connsiteY421" fmla="*/ 514933 h 6857997"/>
              <a:gd name="connsiteX422" fmla="*/ 11715326 w 12191995"/>
              <a:gd name="connsiteY422" fmla="*/ 504198 h 6857997"/>
              <a:gd name="connsiteX423" fmla="*/ 11683836 w 12191995"/>
              <a:gd name="connsiteY423" fmla="*/ 491316 h 6857997"/>
              <a:gd name="connsiteX424" fmla="*/ 11763992 w 12191995"/>
              <a:gd name="connsiteY424" fmla="*/ 490600 h 6857997"/>
              <a:gd name="connsiteX425" fmla="*/ 11721767 w 12191995"/>
              <a:gd name="connsiteY425" fmla="*/ 533540 h 6857997"/>
              <a:gd name="connsiteX426" fmla="*/ 11763992 w 12191995"/>
              <a:gd name="connsiteY426" fmla="*/ 576480 h 6857997"/>
              <a:gd name="connsiteX427" fmla="*/ 11799776 w 12191995"/>
              <a:gd name="connsiteY427" fmla="*/ 560020 h 6857997"/>
              <a:gd name="connsiteX428" fmla="*/ 11788325 w 12191995"/>
              <a:gd name="connsiteY428" fmla="*/ 551432 h 6857997"/>
              <a:gd name="connsiteX429" fmla="*/ 11766139 w 12191995"/>
              <a:gd name="connsiteY429" fmla="*/ 563598 h 6857997"/>
              <a:gd name="connsiteX430" fmla="*/ 11738943 w 12191995"/>
              <a:gd name="connsiteY430" fmla="*/ 539981 h 6857997"/>
              <a:gd name="connsiteX431" fmla="*/ 11738943 w 12191995"/>
              <a:gd name="connsiteY431" fmla="*/ 539265 h 6857997"/>
              <a:gd name="connsiteX432" fmla="*/ 11803354 w 12191995"/>
              <a:gd name="connsiteY432" fmla="*/ 539265 h 6857997"/>
              <a:gd name="connsiteX433" fmla="*/ 11803354 w 12191995"/>
              <a:gd name="connsiteY433" fmla="*/ 533540 h 6857997"/>
              <a:gd name="connsiteX434" fmla="*/ 11763992 w 12191995"/>
              <a:gd name="connsiteY434" fmla="*/ 490600 h 6857997"/>
              <a:gd name="connsiteX435" fmla="*/ 10671159 w 12191995"/>
              <a:gd name="connsiteY435" fmla="*/ 484877 h 6857997"/>
              <a:gd name="connsiteX436" fmla="*/ 10669728 w 12191995"/>
              <a:gd name="connsiteY436" fmla="*/ 492034 h 6857997"/>
              <a:gd name="connsiteX437" fmla="*/ 10671159 w 12191995"/>
              <a:gd name="connsiteY437" fmla="*/ 506348 h 6857997"/>
              <a:gd name="connsiteX438" fmla="*/ 10695492 w 12191995"/>
              <a:gd name="connsiteY438" fmla="*/ 513504 h 6857997"/>
              <a:gd name="connsiteX439" fmla="*/ 10703364 w 12191995"/>
              <a:gd name="connsiteY439" fmla="*/ 520661 h 6857997"/>
              <a:gd name="connsiteX440" fmla="*/ 10656845 w 12191995"/>
              <a:gd name="connsiteY440" fmla="*/ 532112 h 6857997"/>
              <a:gd name="connsiteX441" fmla="*/ 10641816 w 12191995"/>
              <a:gd name="connsiteY441" fmla="*/ 495613 h 6857997"/>
              <a:gd name="connsiteX442" fmla="*/ 10671159 w 12191995"/>
              <a:gd name="connsiteY442" fmla="*/ 484877 h 6857997"/>
              <a:gd name="connsiteX443" fmla="*/ 10575974 w 12191995"/>
              <a:gd name="connsiteY443" fmla="*/ 484162 h 6857997"/>
              <a:gd name="connsiteX444" fmla="*/ 10575974 w 12191995"/>
              <a:gd name="connsiteY444" fmla="*/ 485593 h 6857997"/>
              <a:gd name="connsiteX445" fmla="*/ 10572396 w 12191995"/>
              <a:gd name="connsiteY445" fmla="*/ 507779 h 6857997"/>
              <a:gd name="connsiteX446" fmla="*/ 10583131 w 12191995"/>
              <a:gd name="connsiteY446" fmla="*/ 522092 h 6857997"/>
              <a:gd name="connsiteX447" fmla="*/ 10574543 w 12191995"/>
              <a:gd name="connsiteY447" fmla="*/ 527818 h 6857997"/>
              <a:gd name="connsiteX448" fmla="*/ 10573828 w 12191995"/>
              <a:gd name="connsiteY448" fmla="*/ 536406 h 6857997"/>
              <a:gd name="connsiteX449" fmla="*/ 10578837 w 12191995"/>
              <a:gd name="connsiteY449" fmla="*/ 536406 h 6857997"/>
              <a:gd name="connsiteX450" fmla="*/ 10587425 w 12191995"/>
              <a:gd name="connsiteY450" fmla="*/ 529965 h 6857997"/>
              <a:gd name="connsiteX451" fmla="*/ 10591004 w 12191995"/>
              <a:gd name="connsiteY451" fmla="*/ 538553 h 6857997"/>
              <a:gd name="connsiteX452" fmla="*/ 10588141 w 12191995"/>
              <a:gd name="connsiteY452" fmla="*/ 544994 h 6857997"/>
              <a:gd name="connsiteX453" fmla="*/ 10603886 w 12191995"/>
              <a:gd name="connsiteY453" fmla="*/ 564317 h 6857997"/>
              <a:gd name="connsiteX454" fmla="*/ 10604601 w 12191995"/>
              <a:gd name="connsiteY454" fmla="*/ 564317 h 6857997"/>
              <a:gd name="connsiteX455" fmla="*/ 10606033 w 12191995"/>
              <a:gd name="connsiteY455" fmla="*/ 566464 h 6857997"/>
              <a:gd name="connsiteX456" fmla="*/ 10597445 w 12191995"/>
              <a:gd name="connsiteY456" fmla="*/ 575052 h 6857997"/>
              <a:gd name="connsiteX457" fmla="*/ 10596013 w 12191995"/>
              <a:gd name="connsiteY457" fmla="*/ 579346 h 6857997"/>
              <a:gd name="connsiteX458" fmla="*/ 10601739 w 12191995"/>
              <a:gd name="connsiteY458" fmla="*/ 579346 h 6857997"/>
              <a:gd name="connsiteX459" fmla="*/ 10611042 w 12191995"/>
              <a:gd name="connsiteY459" fmla="*/ 572905 h 6857997"/>
              <a:gd name="connsiteX460" fmla="*/ 10624640 w 12191995"/>
              <a:gd name="connsiteY460" fmla="*/ 588650 h 6857997"/>
              <a:gd name="connsiteX461" fmla="*/ 10625356 w 12191995"/>
              <a:gd name="connsiteY461" fmla="*/ 591513 h 6857997"/>
              <a:gd name="connsiteX462" fmla="*/ 10629650 w 12191995"/>
              <a:gd name="connsiteY462" fmla="*/ 601532 h 6857997"/>
              <a:gd name="connsiteX463" fmla="*/ 10641816 w 12191995"/>
              <a:gd name="connsiteY463" fmla="*/ 605826 h 6857997"/>
              <a:gd name="connsiteX464" fmla="*/ 10636807 w 12191995"/>
              <a:gd name="connsiteY464" fmla="*/ 610120 h 6857997"/>
              <a:gd name="connsiteX465" fmla="*/ 10570249 w 12191995"/>
              <a:gd name="connsiteY465" fmla="*/ 542847 h 6857997"/>
              <a:gd name="connsiteX466" fmla="*/ 10565240 w 12191995"/>
              <a:gd name="connsiteY466" fmla="*/ 489887 h 6857997"/>
              <a:gd name="connsiteX467" fmla="*/ 10568102 w 12191995"/>
              <a:gd name="connsiteY467" fmla="*/ 489887 h 6857997"/>
              <a:gd name="connsiteX468" fmla="*/ 10575974 w 12191995"/>
              <a:gd name="connsiteY468" fmla="*/ 484162 h 6857997"/>
              <a:gd name="connsiteX469" fmla="*/ 10883714 w 12191995"/>
              <a:gd name="connsiteY469" fmla="*/ 469133 h 6857997"/>
              <a:gd name="connsiteX470" fmla="*/ 10915919 w 12191995"/>
              <a:gd name="connsiteY470" fmla="*/ 499191 h 6857997"/>
              <a:gd name="connsiteX471" fmla="*/ 10850793 w 12191995"/>
              <a:gd name="connsiteY471" fmla="*/ 499191 h 6857997"/>
              <a:gd name="connsiteX472" fmla="*/ 10883714 w 12191995"/>
              <a:gd name="connsiteY472" fmla="*/ 469133 h 6857997"/>
              <a:gd name="connsiteX473" fmla="*/ 10625356 w 12191995"/>
              <a:gd name="connsiteY473" fmla="*/ 462692 h 6857997"/>
              <a:gd name="connsiteX474" fmla="*/ 10633228 w 12191995"/>
              <a:gd name="connsiteY474" fmla="*/ 490603 h 6857997"/>
              <a:gd name="connsiteX475" fmla="*/ 10592435 w 12191995"/>
              <a:gd name="connsiteY475" fmla="*/ 514936 h 6857997"/>
              <a:gd name="connsiteX476" fmla="*/ 10587425 w 12191995"/>
              <a:gd name="connsiteY476" fmla="*/ 499191 h 6857997"/>
              <a:gd name="connsiteX477" fmla="*/ 10599592 w 12191995"/>
              <a:gd name="connsiteY477" fmla="*/ 488456 h 6857997"/>
              <a:gd name="connsiteX478" fmla="*/ 10625356 w 12191995"/>
              <a:gd name="connsiteY478" fmla="*/ 462692 h 6857997"/>
              <a:gd name="connsiteX479" fmla="*/ 10573828 w 12191995"/>
              <a:gd name="connsiteY479" fmla="*/ 459829 h 6857997"/>
              <a:gd name="connsiteX480" fmla="*/ 10574543 w 12191995"/>
              <a:gd name="connsiteY480" fmla="*/ 474858 h 6857997"/>
              <a:gd name="connsiteX481" fmla="*/ 10565240 w 12191995"/>
              <a:gd name="connsiteY481" fmla="*/ 487740 h 6857997"/>
              <a:gd name="connsiteX482" fmla="*/ 10573828 w 12191995"/>
              <a:gd name="connsiteY482" fmla="*/ 459829 h 6857997"/>
              <a:gd name="connsiteX483" fmla="*/ 11307392 w 12191995"/>
              <a:gd name="connsiteY483" fmla="*/ 453386 h 6857997"/>
              <a:gd name="connsiteX484" fmla="*/ 11307392 w 12191995"/>
              <a:gd name="connsiteY484" fmla="*/ 575050 h 6857997"/>
              <a:gd name="connsiteX485" fmla="*/ 11323853 w 12191995"/>
              <a:gd name="connsiteY485" fmla="*/ 575050 h 6857997"/>
              <a:gd name="connsiteX486" fmla="*/ 11323853 w 12191995"/>
              <a:gd name="connsiteY486" fmla="*/ 522806 h 6857997"/>
              <a:gd name="connsiteX487" fmla="*/ 11379675 w 12191995"/>
              <a:gd name="connsiteY487" fmla="*/ 522806 h 6857997"/>
              <a:gd name="connsiteX488" fmla="*/ 11379675 w 12191995"/>
              <a:gd name="connsiteY488" fmla="*/ 507061 h 6857997"/>
              <a:gd name="connsiteX489" fmla="*/ 11323853 w 12191995"/>
              <a:gd name="connsiteY489" fmla="*/ 507061 h 6857997"/>
              <a:gd name="connsiteX490" fmla="*/ 11323853 w 12191995"/>
              <a:gd name="connsiteY490" fmla="*/ 469130 h 6857997"/>
              <a:gd name="connsiteX491" fmla="*/ 11383969 w 12191995"/>
              <a:gd name="connsiteY491" fmla="*/ 469130 h 6857997"/>
              <a:gd name="connsiteX492" fmla="*/ 11383969 w 12191995"/>
              <a:gd name="connsiteY492" fmla="*/ 453386 h 6857997"/>
              <a:gd name="connsiteX493" fmla="*/ 11173561 w 12191995"/>
              <a:gd name="connsiteY493" fmla="*/ 448378 h 6857997"/>
              <a:gd name="connsiteX494" fmla="*/ 11173561 w 12191995"/>
              <a:gd name="connsiteY494" fmla="*/ 575768 h 6857997"/>
              <a:gd name="connsiteX495" fmla="*/ 11205766 w 12191995"/>
              <a:gd name="connsiteY495" fmla="*/ 575768 h 6857997"/>
              <a:gd name="connsiteX496" fmla="*/ 11205766 w 12191995"/>
              <a:gd name="connsiteY496" fmla="*/ 448378 h 6857997"/>
              <a:gd name="connsiteX497" fmla="*/ 11216502 w 12191995"/>
              <a:gd name="connsiteY497" fmla="*/ 448378 h 6857997"/>
              <a:gd name="connsiteX498" fmla="*/ 11216502 w 12191995"/>
              <a:gd name="connsiteY498" fmla="*/ 449809 h 6857997"/>
              <a:gd name="connsiteX499" fmla="*/ 11219365 w 12191995"/>
              <a:gd name="connsiteY499" fmla="*/ 449809 h 6857997"/>
              <a:gd name="connsiteX500" fmla="*/ 11220081 w 12191995"/>
              <a:gd name="connsiteY500" fmla="*/ 449809 h 6857997"/>
              <a:gd name="connsiteX501" fmla="*/ 11220081 w 12191995"/>
              <a:gd name="connsiteY501" fmla="*/ 457682 h 6857997"/>
              <a:gd name="connsiteX502" fmla="*/ 11221512 w 12191995"/>
              <a:gd name="connsiteY502" fmla="*/ 457682 h 6857997"/>
              <a:gd name="connsiteX503" fmla="*/ 11221512 w 12191995"/>
              <a:gd name="connsiteY503" fmla="*/ 449809 h 6857997"/>
              <a:gd name="connsiteX504" fmla="*/ 11223659 w 12191995"/>
              <a:gd name="connsiteY504" fmla="*/ 449809 h 6857997"/>
              <a:gd name="connsiteX505" fmla="*/ 11223659 w 12191995"/>
              <a:gd name="connsiteY505" fmla="*/ 448378 h 6857997"/>
              <a:gd name="connsiteX506" fmla="*/ 11225806 w 12191995"/>
              <a:gd name="connsiteY506" fmla="*/ 448378 h 6857997"/>
              <a:gd name="connsiteX507" fmla="*/ 11225806 w 12191995"/>
              <a:gd name="connsiteY507" fmla="*/ 457682 h 6857997"/>
              <a:gd name="connsiteX508" fmla="*/ 11227237 w 12191995"/>
              <a:gd name="connsiteY508" fmla="*/ 457682 h 6857997"/>
              <a:gd name="connsiteX509" fmla="*/ 11227237 w 12191995"/>
              <a:gd name="connsiteY509" fmla="*/ 449809 h 6857997"/>
              <a:gd name="connsiteX510" fmla="*/ 11230100 w 12191995"/>
              <a:gd name="connsiteY510" fmla="*/ 457682 h 6857997"/>
              <a:gd name="connsiteX511" fmla="*/ 11231531 w 12191995"/>
              <a:gd name="connsiteY511" fmla="*/ 457682 h 6857997"/>
              <a:gd name="connsiteX512" fmla="*/ 11234394 w 12191995"/>
              <a:gd name="connsiteY512" fmla="*/ 449809 h 6857997"/>
              <a:gd name="connsiteX513" fmla="*/ 11234394 w 12191995"/>
              <a:gd name="connsiteY513" fmla="*/ 457682 h 6857997"/>
              <a:gd name="connsiteX514" fmla="*/ 11235825 w 12191995"/>
              <a:gd name="connsiteY514" fmla="*/ 457682 h 6857997"/>
              <a:gd name="connsiteX515" fmla="*/ 11235825 w 12191995"/>
              <a:gd name="connsiteY515" fmla="*/ 448378 h 6857997"/>
              <a:gd name="connsiteX516" fmla="*/ 11232962 w 12191995"/>
              <a:gd name="connsiteY516" fmla="*/ 448378 h 6857997"/>
              <a:gd name="connsiteX517" fmla="*/ 11230100 w 12191995"/>
              <a:gd name="connsiteY517" fmla="*/ 454819 h 6857997"/>
              <a:gd name="connsiteX518" fmla="*/ 11227953 w 12191995"/>
              <a:gd name="connsiteY518" fmla="*/ 448378 h 6857997"/>
              <a:gd name="connsiteX519" fmla="*/ 11011819 w 12191995"/>
              <a:gd name="connsiteY519" fmla="*/ 445516 h 6857997"/>
              <a:gd name="connsiteX520" fmla="*/ 10960291 w 12191995"/>
              <a:gd name="connsiteY520" fmla="*/ 487024 h 6857997"/>
              <a:gd name="connsiteX521" fmla="*/ 11028995 w 12191995"/>
              <a:gd name="connsiteY521" fmla="*/ 541416 h 6857997"/>
              <a:gd name="connsiteX522" fmla="*/ 11007525 w 12191995"/>
              <a:gd name="connsiteY522" fmla="*/ 555729 h 6857997"/>
              <a:gd name="connsiteX523" fmla="*/ 10977467 w 12191995"/>
              <a:gd name="connsiteY523" fmla="*/ 539984 h 6857997"/>
              <a:gd name="connsiteX524" fmla="*/ 10956712 w 12191995"/>
              <a:gd name="connsiteY524" fmla="*/ 560739 h 6857997"/>
              <a:gd name="connsiteX525" fmla="*/ 11005378 w 12191995"/>
              <a:gd name="connsiteY525" fmla="*/ 579346 h 6857997"/>
              <a:gd name="connsiteX526" fmla="*/ 11060485 w 12191995"/>
              <a:gd name="connsiteY526" fmla="*/ 538553 h 6857997"/>
              <a:gd name="connsiteX527" fmla="*/ 10992496 w 12191995"/>
              <a:gd name="connsiteY527" fmla="*/ 484162 h 6857997"/>
              <a:gd name="connsiteX528" fmla="*/ 11011103 w 12191995"/>
              <a:gd name="connsiteY528" fmla="*/ 470564 h 6857997"/>
              <a:gd name="connsiteX529" fmla="*/ 11036152 w 12191995"/>
              <a:gd name="connsiteY529" fmla="*/ 483446 h 6857997"/>
              <a:gd name="connsiteX530" fmla="*/ 11056191 w 12191995"/>
              <a:gd name="connsiteY530" fmla="*/ 463407 h 6857997"/>
              <a:gd name="connsiteX531" fmla="*/ 11011819 w 12191995"/>
              <a:gd name="connsiteY531" fmla="*/ 445516 h 6857997"/>
              <a:gd name="connsiteX532" fmla="*/ 11147081 w 12191995"/>
              <a:gd name="connsiteY532" fmla="*/ 444800 h 6857997"/>
              <a:gd name="connsiteX533" fmla="*/ 11108435 w 12191995"/>
              <a:gd name="connsiteY533" fmla="*/ 468417 h 6857997"/>
              <a:gd name="connsiteX534" fmla="*/ 11108435 w 12191995"/>
              <a:gd name="connsiteY534" fmla="*/ 448378 h 6857997"/>
              <a:gd name="connsiteX535" fmla="*/ 11076230 w 12191995"/>
              <a:gd name="connsiteY535" fmla="*/ 448378 h 6857997"/>
              <a:gd name="connsiteX536" fmla="*/ 11076230 w 12191995"/>
              <a:gd name="connsiteY536" fmla="*/ 575768 h 6857997"/>
              <a:gd name="connsiteX537" fmla="*/ 11108435 w 12191995"/>
              <a:gd name="connsiteY537" fmla="*/ 575768 h 6857997"/>
              <a:gd name="connsiteX538" fmla="*/ 11108435 w 12191995"/>
              <a:gd name="connsiteY538" fmla="*/ 507779 h 6857997"/>
              <a:gd name="connsiteX539" fmla="*/ 11142787 w 12191995"/>
              <a:gd name="connsiteY539" fmla="*/ 475574 h 6857997"/>
              <a:gd name="connsiteX540" fmla="*/ 11157101 w 12191995"/>
              <a:gd name="connsiteY540" fmla="*/ 477721 h 6857997"/>
              <a:gd name="connsiteX541" fmla="*/ 11158532 w 12191995"/>
              <a:gd name="connsiteY541" fmla="*/ 446947 h 6857997"/>
              <a:gd name="connsiteX542" fmla="*/ 11147081 w 12191995"/>
              <a:gd name="connsiteY542" fmla="*/ 444800 h 6857997"/>
              <a:gd name="connsiteX543" fmla="*/ 10888723 w 12191995"/>
              <a:gd name="connsiteY543" fmla="*/ 444800 h 6857997"/>
              <a:gd name="connsiteX544" fmla="*/ 10819303 w 12191995"/>
              <a:gd name="connsiteY544" fmla="*/ 512073 h 6857997"/>
              <a:gd name="connsiteX545" fmla="*/ 10888723 w 12191995"/>
              <a:gd name="connsiteY545" fmla="*/ 579346 h 6857997"/>
              <a:gd name="connsiteX546" fmla="*/ 10936674 w 12191995"/>
              <a:gd name="connsiteY546" fmla="*/ 560739 h 6857997"/>
              <a:gd name="connsiteX547" fmla="*/ 10916635 w 12191995"/>
              <a:gd name="connsiteY547" fmla="*/ 540700 h 6857997"/>
              <a:gd name="connsiteX548" fmla="*/ 10885861 w 12191995"/>
              <a:gd name="connsiteY548" fmla="*/ 554298 h 6857997"/>
              <a:gd name="connsiteX549" fmla="*/ 10851508 w 12191995"/>
              <a:gd name="connsiteY549" fmla="*/ 524240 h 6857997"/>
              <a:gd name="connsiteX550" fmla="*/ 10948840 w 12191995"/>
              <a:gd name="connsiteY550" fmla="*/ 524240 h 6857997"/>
              <a:gd name="connsiteX551" fmla="*/ 10948840 w 12191995"/>
              <a:gd name="connsiteY551" fmla="*/ 515652 h 6857997"/>
              <a:gd name="connsiteX552" fmla="*/ 10888723 w 12191995"/>
              <a:gd name="connsiteY552" fmla="*/ 444800 h 6857997"/>
              <a:gd name="connsiteX553" fmla="*/ 10744873 w 12191995"/>
              <a:gd name="connsiteY553" fmla="*/ 444084 h 6857997"/>
              <a:gd name="connsiteX554" fmla="*/ 10759187 w 12191995"/>
              <a:gd name="connsiteY554" fmla="*/ 450525 h 6857997"/>
              <a:gd name="connsiteX555" fmla="*/ 10777079 w 12191995"/>
              <a:gd name="connsiteY555" fmla="*/ 490603 h 6857997"/>
              <a:gd name="connsiteX556" fmla="*/ 10774932 w 12191995"/>
              <a:gd name="connsiteY556" fmla="*/ 537837 h 6857997"/>
              <a:gd name="connsiteX557" fmla="*/ 10773500 w 12191995"/>
              <a:gd name="connsiteY557" fmla="*/ 544278 h 6857997"/>
              <a:gd name="connsiteX558" fmla="*/ 10766343 w 12191995"/>
              <a:gd name="connsiteY558" fmla="*/ 562170 h 6857997"/>
              <a:gd name="connsiteX559" fmla="*/ 10767775 w 12191995"/>
              <a:gd name="connsiteY559" fmla="*/ 539984 h 6857997"/>
              <a:gd name="connsiteX560" fmla="*/ 10772069 w 12191995"/>
              <a:gd name="connsiteY560" fmla="*/ 537122 h 6857997"/>
              <a:gd name="connsiteX561" fmla="*/ 10767775 w 12191995"/>
              <a:gd name="connsiteY561" fmla="*/ 532828 h 6857997"/>
              <a:gd name="connsiteX562" fmla="*/ 10766343 w 12191995"/>
              <a:gd name="connsiteY562" fmla="*/ 510642 h 6857997"/>
              <a:gd name="connsiteX563" fmla="*/ 10769922 w 12191995"/>
              <a:gd name="connsiteY563" fmla="*/ 505632 h 6857997"/>
              <a:gd name="connsiteX564" fmla="*/ 10768490 w 12191995"/>
              <a:gd name="connsiteY564" fmla="*/ 492750 h 6857997"/>
              <a:gd name="connsiteX565" fmla="*/ 10771353 w 12191995"/>
              <a:gd name="connsiteY565" fmla="*/ 493466 h 6857997"/>
              <a:gd name="connsiteX566" fmla="*/ 10772784 w 12191995"/>
              <a:gd name="connsiteY566" fmla="*/ 491319 h 6857997"/>
              <a:gd name="connsiteX567" fmla="*/ 10767775 w 12191995"/>
              <a:gd name="connsiteY567" fmla="*/ 487740 h 6857997"/>
              <a:gd name="connsiteX568" fmla="*/ 10744873 w 12191995"/>
              <a:gd name="connsiteY568" fmla="*/ 444084 h 6857997"/>
              <a:gd name="connsiteX569" fmla="*/ 10677600 w 12191995"/>
              <a:gd name="connsiteY569" fmla="*/ 437643 h 6857997"/>
              <a:gd name="connsiteX570" fmla="*/ 10691913 w 12191995"/>
              <a:gd name="connsiteY570" fmla="*/ 458398 h 6857997"/>
              <a:gd name="connsiteX571" fmla="*/ 10673306 w 12191995"/>
              <a:gd name="connsiteY571" fmla="*/ 469133 h 6857997"/>
              <a:gd name="connsiteX572" fmla="*/ 10671159 w 12191995"/>
              <a:gd name="connsiteY572" fmla="*/ 477005 h 6857997"/>
              <a:gd name="connsiteX573" fmla="*/ 10639669 w 12191995"/>
              <a:gd name="connsiteY573" fmla="*/ 487740 h 6857997"/>
              <a:gd name="connsiteX574" fmla="*/ 10630366 w 12191995"/>
              <a:gd name="connsiteY574" fmla="*/ 456251 h 6857997"/>
              <a:gd name="connsiteX575" fmla="*/ 10658277 w 12191995"/>
              <a:gd name="connsiteY575" fmla="*/ 440506 h 6857997"/>
              <a:gd name="connsiteX576" fmla="*/ 10677600 w 12191995"/>
              <a:gd name="connsiteY576" fmla="*/ 437643 h 6857997"/>
              <a:gd name="connsiteX577" fmla="*/ 10687619 w 12191995"/>
              <a:gd name="connsiteY577" fmla="*/ 436212 h 6857997"/>
              <a:gd name="connsiteX578" fmla="*/ 10715531 w 12191995"/>
              <a:gd name="connsiteY578" fmla="*/ 436927 h 6857997"/>
              <a:gd name="connsiteX579" fmla="*/ 10699070 w 12191995"/>
              <a:gd name="connsiteY579" fmla="*/ 453388 h 6857997"/>
              <a:gd name="connsiteX580" fmla="*/ 10687619 w 12191995"/>
              <a:gd name="connsiteY580" fmla="*/ 436212 h 6857997"/>
              <a:gd name="connsiteX581" fmla="*/ 10619631 w 12191995"/>
              <a:gd name="connsiteY581" fmla="*/ 410448 h 6857997"/>
              <a:gd name="connsiteX582" fmla="*/ 10621062 w 12191995"/>
              <a:gd name="connsiteY582" fmla="*/ 432633 h 6857997"/>
              <a:gd name="connsiteX583" fmla="*/ 10607464 w 12191995"/>
              <a:gd name="connsiteY583" fmla="*/ 434781 h 6857997"/>
              <a:gd name="connsiteX584" fmla="*/ 10581700 w 12191995"/>
              <a:gd name="connsiteY584" fmla="*/ 468417 h 6857997"/>
              <a:gd name="connsiteX585" fmla="*/ 10580984 w 12191995"/>
              <a:gd name="connsiteY585" fmla="*/ 447663 h 6857997"/>
              <a:gd name="connsiteX586" fmla="*/ 10619631 w 12191995"/>
              <a:gd name="connsiteY586" fmla="*/ 410448 h 6857997"/>
              <a:gd name="connsiteX587" fmla="*/ 10658277 w 12191995"/>
              <a:gd name="connsiteY587" fmla="*/ 406869 h 6857997"/>
              <a:gd name="connsiteX588" fmla="*/ 10752030 w 12191995"/>
              <a:gd name="connsiteY588" fmla="*/ 441221 h 6857997"/>
              <a:gd name="connsiteX589" fmla="*/ 10729844 w 12191995"/>
              <a:gd name="connsiteY589" fmla="*/ 433349 h 6857997"/>
              <a:gd name="connsiteX590" fmla="*/ 10721972 w 12191995"/>
              <a:gd name="connsiteY590" fmla="*/ 426908 h 6857997"/>
              <a:gd name="connsiteX591" fmla="*/ 10718393 w 12191995"/>
              <a:gd name="connsiteY591" fmla="*/ 428339 h 6857997"/>
              <a:gd name="connsiteX592" fmla="*/ 10721972 w 12191995"/>
              <a:gd name="connsiteY592" fmla="*/ 432633 h 6857997"/>
              <a:gd name="connsiteX593" fmla="*/ 10681894 w 12191995"/>
              <a:gd name="connsiteY593" fmla="*/ 429771 h 6857997"/>
              <a:gd name="connsiteX594" fmla="*/ 10658277 w 12191995"/>
              <a:gd name="connsiteY594" fmla="*/ 406869 h 6857997"/>
              <a:gd name="connsiteX595" fmla="*/ 10683325 w 12191995"/>
              <a:gd name="connsiteY595" fmla="*/ 392556 h 6857997"/>
              <a:gd name="connsiteX596" fmla="*/ 10623925 w 12191995"/>
              <a:gd name="connsiteY596" fmla="*/ 401859 h 6857997"/>
              <a:gd name="connsiteX597" fmla="*/ 10563092 w 12191995"/>
              <a:gd name="connsiteY597" fmla="*/ 466270 h 6857997"/>
              <a:gd name="connsiteX598" fmla="*/ 10570965 w 12191995"/>
              <a:gd name="connsiteY598" fmla="*/ 567180 h 6857997"/>
              <a:gd name="connsiteX599" fmla="*/ 10651836 w 12191995"/>
              <a:gd name="connsiteY599" fmla="*/ 621571 h 6857997"/>
              <a:gd name="connsiteX600" fmla="*/ 10723403 w 12191995"/>
              <a:gd name="connsiteY600" fmla="*/ 612983 h 6857997"/>
              <a:gd name="connsiteX601" fmla="*/ 10772069 w 12191995"/>
              <a:gd name="connsiteY601" fmla="*/ 451241 h 6857997"/>
              <a:gd name="connsiteX602" fmla="*/ 10676884 w 12191995"/>
              <a:gd name="connsiteY602" fmla="*/ 402575 h 6857997"/>
              <a:gd name="connsiteX603" fmla="*/ 10655414 w 12191995"/>
              <a:gd name="connsiteY603" fmla="*/ 404722 h 6857997"/>
              <a:gd name="connsiteX604" fmla="*/ 10650405 w 12191995"/>
              <a:gd name="connsiteY604" fmla="*/ 408301 h 6857997"/>
              <a:gd name="connsiteX605" fmla="*/ 10652551 w 12191995"/>
              <a:gd name="connsiteY605" fmla="*/ 412595 h 6857997"/>
              <a:gd name="connsiteX606" fmla="*/ 10672590 w 12191995"/>
              <a:gd name="connsiteY606" fmla="*/ 430487 h 6857997"/>
              <a:gd name="connsiteX607" fmla="*/ 10660424 w 12191995"/>
              <a:gd name="connsiteY607" fmla="*/ 432633 h 6857997"/>
              <a:gd name="connsiteX608" fmla="*/ 10630366 w 12191995"/>
              <a:gd name="connsiteY608" fmla="*/ 431918 h 6857997"/>
              <a:gd name="connsiteX609" fmla="*/ 10626787 w 12191995"/>
              <a:gd name="connsiteY609" fmla="*/ 431918 h 6857997"/>
              <a:gd name="connsiteX610" fmla="*/ 10623925 w 12191995"/>
              <a:gd name="connsiteY610" fmla="*/ 408301 h 6857997"/>
              <a:gd name="connsiteX611" fmla="*/ 10680463 w 12191995"/>
              <a:gd name="connsiteY611" fmla="*/ 394703 h 6857997"/>
              <a:gd name="connsiteX612" fmla="*/ 10683325 w 12191995"/>
              <a:gd name="connsiteY612" fmla="*/ 394703 h 6857997"/>
              <a:gd name="connsiteX613" fmla="*/ 10683325 w 12191995"/>
              <a:gd name="connsiteY613" fmla="*/ 392556 h 6857997"/>
              <a:gd name="connsiteX614" fmla="*/ 11189306 w 12191995"/>
              <a:gd name="connsiteY614" fmla="*/ 383968 h 6857997"/>
              <a:gd name="connsiteX615" fmla="*/ 11168551 w 12191995"/>
              <a:gd name="connsiteY615" fmla="*/ 404007 h 6857997"/>
              <a:gd name="connsiteX616" fmla="*/ 11189306 w 12191995"/>
              <a:gd name="connsiteY616" fmla="*/ 424045 h 6857997"/>
              <a:gd name="connsiteX617" fmla="*/ 11210776 w 12191995"/>
              <a:gd name="connsiteY617" fmla="*/ 404007 h 6857997"/>
              <a:gd name="connsiteX618" fmla="*/ 11189306 w 12191995"/>
              <a:gd name="connsiteY618" fmla="*/ 383968 h 6857997"/>
              <a:gd name="connsiteX619" fmla="*/ 0 w 12191995"/>
              <a:gd name="connsiteY619" fmla="*/ 0 h 6857997"/>
              <a:gd name="connsiteX620" fmla="*/ 6577866 w 12191995"/>
              <a:gd name="connsiteY620" fmla="*/ 0 h 6857997"/>
              <a:gd name="connsiteX621" fmla="*/ 9829795 w 12191995"/>
              <a:gd name="connsiteY621" fmla="*/ 0 h 6857997"/>
              <a:gd name="connsiteX622" fmla="*/ 12191995 w 12191995"/>
              <a:gd name="connsiteY622" fmla="*/ 0 h 6857997"/>
              <a:gd name="connsiteX623" fmla="*/ 12191995 w 12191995"/>
              <a:gd name="connsiteY623" fmla="*/ 6857997 h 6857997"/>
              <a:gd name="connsiteX624" fmla="*/ 9829795 w 12191995"/>
              <a:gd name="connsiteY624" fmla="*/ 6857997 h 6857997"/>
              <a:gd name="connsiteX625" fmla="*/ 6553995 w 12191995"/>
              <a:gd name="connsiteY625" fmla="*/ 6857997 h 6857997"/>
              <a:gd name="connsiteX626" fmla="*/ 0 w 12191995"/>
              <a:gd name="connsiteY62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</a:cxnLst>
            <a:rect l="l" t="t" r="r" b="b"/>
            <a:pathLst>
              <a:path w="12191995" h="6857997">
                <a:moveTo>
                  <a:pt x="11412596" y="630873"/>
                </a:moveTo>
                <a:lnTo>
                  <a:pt x="11417605" y="630873"/>
                </a:lnTo>
                <a:cubicBezTo>
                  <a:pt x="11418321" y="630873"/>
                  <a:pt x="11419037" y="630873"/>
                  <a:pt x="11419752" y="630873"/>
                </a:cubicBezTo>
                <a:cubicBezTo>
                  <a:pt x="11420468" y="630873"/>
                  <a:pt x="11421184" y="630873"/>
                  <a:pt x="11421899" y="631588"/>
                </a:cubicBezTo>
                <a:cubicBezTo>
                  <a:pt x="11422615" y="631588"/>
                  <a:pt x="11422615" y="632304"/>
                  <a:pt x="11423331" y="633019"/>
                </a:cubicBezTo>
                <a:cubicBezTo>
                  <a:pt x="11423331" y="633735"/>
                  <a:pt x="11424046" y="634451"/>
                  <a:pt x="11423331" y="635167"/>
                </a:cubicBezTo>
                <a:cubicBezTo>
                  <a:pt x="11422615" y="635167"/>
                  <a:pt x="11422615" y="635882"/>
                  <a:pt x="11421899" y="636598"/>
                </a:cubicBezTo>
                <a:cubicBezTo>
                  <a:pt x="11421184" y="637314"/>
                  <a:pt x="11420468" y="637314"/>
                  <a:pt x="11420468" y="638029"/>
                </a:cubicBezTo>
                <a:cubicBezTo>
                  <a:pt x="11419752" y="638029"/>
                  <a:pt x="11419037" y="638745"/>
                  <a:pt x="11418321" y="638745"/>
                </a:cubicBezTo>
                <a:cubicBezTo>
                  <a:pt x="11417605" y="638745"/>
                  <a:pt x="11416890" y="638745"/>
                  <a:pt x="11416174" y="638745"/>
                </a:cubicBezTo>
                <a:lnTo>
                  <a:pt x="11411164" y="638745"/>
                </a:lnTo>
                <a:close/>
                <a:moveTo>
                  <a:pt x="11207198" y="630157"/>
                </a:moveTo>
                <a:cubicBezTo>
                  <a:pt x="11208629" y="630157"/>
                  <a:pt x="11210060" y="630157"/>
                  <a:pt x="11211492" y="630873"/>
                </a:cubicBezTo>
                <a:cubicBezTo>
                  <a:pt x="11212923" y="631588"/>
                  <a:pt x="11213639" y="632304"/>
                  <a:pt x="11214354" y="633020"/>
                </a:cubicBezTo>
                <a:cubicBezTo>
                  <a:pt x="11215070" y="633736"/>
                  <a:pt x="11215786" y="635167"/>
                  <a:pt x="11215786" y="636598"/>
                </a:cubicBezTo>
                <a:cubicBezTo>
                  <a:pt x="11215786" y="638030"/>
                  <a:pt x="11215786" y="639461"/>
                  <a:pt x="11215786" y="640892"/>
                </a:cubicBezTo>
                <a:cubicBezTo>
                  <a:pt x="11215786" y="642324"/>
                  <a:pt x="11215070" y="644471"/>
                  <a:pt x="11214354" y="645186"/>
                </a:cubicBezTo>
                <a:cubicBezTo>
                  <a:pt x="11213639" y="646618"/>
                  <a:pt x="11212923" y="648049"/>
                  <a:pt x="11211492" y="648765"/>
                </a:cubicBezTo>
                <a:cubicBezTo>
                  <a:pt x="11210060" y="649480"/>
                  <a:pt x="11209345" y="650912"/>
                  <a:pt x="11207913" y="650912"/>
                </a:cubicBezTo>
                <a:cubicBezTo>
                  <a:pt x="11206482" y="651627"/>
                  <a:pt x="11205051" y="651627"/>
                  <a:pt x="11202904" y="651627"/>
                </a:cubicBezTo>
                <a:cubicBezTo>
                  <a:pt x="11201472" y="651627"/>
                  <a:pt x="11200041" y="651627"/>
                  <a:pt x="11198610" y="650912"/>
                </a:cubicBezTo>
                <a:cubicBezTo>
                  <a:pt x="11197178" y="650196"/>
                  <a:pt x="11196463" y="649480"/>
                  <a:pt x="11195747" y="648765"/>
                </a:cubicBezTo>
                <a:cubicBezTo>
                  <a:pt x="11195031" y="648049"/>
                  <a:pt x="11194316" y="646618"/>
                  <a:pt x="11194316" y="645186"/>
                </a:cubicBezTo>
                <a:cubicBezTo>
                  <a:pt x="11194316" y="643755"/>
                  <a:pt x="11193600" y="642324"/>
                  <a:pt x="11194316" y="640892"/>
                </a:cubicBezTo>
                <a:cubicBezTo>
                  <a:pt x="11194316" y="639461"/>
                  <a:pt x="11195031" y="638030"/>
                  <a:pt x="11195747" y="636598"/>
                </a:cubicBezTo>
                <a:cubicBezTo>
                  <a:pt x="11196463" y="635167"/>
                  <a:pt x="11197178" y="633736"/>
                  <a:pt x="11198610" y="633020"/>
                </a:cubicBezTo>
                <a:cubicBezTo>
                  <a:pt x="11200041" y="632304"/>
                  <a:pt x="11200757" y="630873"/>
                  <a:pt x="11202188" y="630873"/>
                </a:cubicBezTo>
                <a:cubicBezTo>
                  <a:pt x="11203619" y="630157"/>
                  <a:pt x="11205051" y="630157"/>
                  <a:pt x="11207198" y="630157"/>
                </a:cubicBezTo>
                <a:close/>
                <a:moveTo>
                  <a:pt x="10996075" y="624432"/>
                </a:moveTo>
                <a:cubicBezTo>
                  <a:pt x="10993212" y="624432"/>
                  <a:pt x="10990350" y="625148"/>
                  <a:pt x="10988203" y="625863"/>
                </a:cubicBezTo>
                <a:cubicBezTo>
                  <a:pt x="10986056" y="626579"/>
                  <a:pt x="10983193" y="628010"/>
                  <a:pt x="10981761" y="629442"/>
                </a:cubicBezTo>
                <a:cubicBezTo>
                  <a:pt x="10979615" y="630873"/>
                  <a:pt x="10978183" y="633020"/>
                  <a:pt x="10976752" y="635167"/>
                </a:cubicBezTo>
                <a:cubicBezTo>
                  <a:pt x="10975320" y="637314"/>
                  <a:pt x="10974605" y="640177"/>
                  <a:pt x="10973889" y="643040"/>
                </a:cubicBezTo>
                <a:cubicBezTo>
                  <a:pt x="10973173" y="645902"/>
                  <a:pt x="10973889" y="648765"/>
                  <a:pt x="10973889" y="650912"/>
                </a:cubicBezTo>
                <a:cubicBezTo>
                  <a:pt x="10974605" y="653059"/>
                  <a:pt x="10975320" y="655206"/>
                  <a:pt x="10976752" y="656637"/>
                </a:cubicBezTo>
                <a:cubicBezTo>
                  <a:pt x="10978183" y="658069"/>
                  <a:pt x="10980330" y="659500"/>
                  <a:pt x="10982477" y="660216"/>
                </a:cubicBezTo>
                <a:cubicBezTo>
                  <a:pt x="10984624" y="660931"/>
                  <a:pt x="10987487" y="661647"/>
                  <a:pt x="10990350" y="661647"/>
                </a:cubicBezTo>
                <a:cubicBezTo>
                  <a:pt x="10992497" y="661647"/>
                  <a:pt x="10995359" y="660931"/>
                  <a:pt x="10997506" y="660216"/>
                </a:cubicBezTo>
                <a:cubicBezTo>
                  <a:pt x="10999653" y="659500"/>
                  <a:pt x="11001800" y="657353"/>
                  <a:pt x="11003947" y="655206"/>
                </a:cubicBezTo>
                <a:lnTo>
                  <a:pt x="10996791" y="648765"/>
                </a:lnTo>
                <a:cubicBezTo>
                  <a:pt x="10996075" y="650196"/>
                  <a:pt x="10994644" y="650912"/>
                  <a:pt x="10993212" y="651628"/>
                </a:cubicBezTo>
                <a:cubicBezTo>
                  <a:pt x="10991781" y="652343"/>
                  <a:pt x="10990350" y="652343"/>
                  <a:pt x="10988918" y="652343"/>
                </a:cubicBezTo>
                <a:cubicBezTo>
                  <a:pt x="10987487" y="652343"/>
                  <a:pt x="10986056" y="652343"/>
                  <a:pt x="10985340" y="651628"/>
                </a:cubicBezTo>
                <a:cubicBezTo>
                  <a:pt x="10983909" y="650912"/>
                  <a:pt x="10983193" y="650196"/>
                  <a:pt x="10982477" y="649480"/>
                </a:cubicBezTo>
                <a:cubicBezTo>
                  <a:pt x="10981761" y="648765"/>
                  <a:pt x="10981046" y="647334"/>
                  <a:pt x="10981046" y="645902"/>
                </a:cubicBezTo>
                <a:cubicBezTo>
                  <a:pt x="10981046" y="644471"/>
                  <a:pt x="10980330" y="643040"/>
                  <a:pt x="10981046" y="641608"/>
                </a:cubicBezTo>
                <a:cubicBezTo>
                  <a:pt x="10981046" y="640177"/>
                  <a:pt x="10981761" y="638746"/>
                  <a:pt x="10982477" y="637314"/>
                </a:cubicBezTo>
                <a:cubicBezTo>
                  <a:pt x="10983193" y="635883"/>
                  <a:pt x="10983909" y="634452"/>
                  <a:pt x="10985340" y="633736"/>
                </a:cubicBezTo>
                <a:cubicBezTo>
                  <a:pt x="10986056" y="633020"/>
                  <a:pt x="10987487" y="631589"/>
                  <a:pt x="10988918" y="631589"/>
                </a:cubicBezTo>
                <a:cubicBezTo>
                  <a:pt x="10990350" y="630873"/>
                  <a:pt x="10991781" y="630873"/>
                  <a:pt x="10993212" y="630873"/>
                </a:cubicBezTo>
                <a:cubicBezTo>
                  <a:pt x="10994644" y="630873"/>
                  <a:pt x="10996075" y="630873"/>
                  <a:pt x="10996791" y="631589"/>
                </a:cubicBezTo>
                <a:cubicBezTo>
                  <a:pt x="10997506" y="632304"/>
                  <a:pt x="10998938" y="633020"/>
                  <a:pt x="10999653" y="633736"/>
                </a:cubicBezTo>
                <a:lnTo>
                  <a:pt x="11006810" y="628726"/>
                </a:lnTo>
                <a:cubicBezTo>
                  <a:pt x="11006094" y="628010"/>
                  <a:pt x="11005379" y="626579"/>
                  <a:pt x="11004663" y="626579"/>
                </a:cubicBezTo>
                <a:cubicBezTo>
                  <a:pt x="11003947" y="625863"/>
                  <a:pt x="11002516" y="625148"/>
                  <a:pt x="11001800" y="625148"/>
                </a:cubicBezTo>
                <a:cubicBezTo>
                  <a:pt x="11001085" y="624432"/>
                  <a:pt x="10999653" y="624432"/>
                  <a:pt x="10998938" y="624432"/>
                </a:cubicBezTo>
                <a:cubicBezTo>
                  <a:pt x="10998222" y="624432"/>
                  <a:pt x="10996791" y="624432"/>
                  <a:pt x="10996075" y="624432"/>
                </a:cubicBezTo>
                <a:close/>
                <a:moveTo>
                  <a:pt x="11124180" y="623717"/>
                </a:moveTo>
                <a:cubicBezTo>
                  <a:pt x="11121317" y="623717"/>
                  <a:pt x="11118455" y="624432"/>
                  <a:pt x="11116308" y="625148"/>
                </a:cubicBezTo>
                <a:cubicBezTo>
                  <a:pt x="11114161" y="625864"/>
                  <a:pt x="11111298" y="627295"/>
                  <a:pt x="11109866" y="628726"/>
                </a:cubicBezTo>
                <a:cubicBezTo>
                  <a:pt x="11107719" y="630158"/>
                  <a:pt x="11106288" y="632305"/>
                  <a:pt x="11104857" y="634452"/>
                </a:cubicBezTo>
                <a:cubicBezTo>
                  <a:pt x="11103425" y="636599"/>
                  <a:pt x="11102710" y="639461"/>
                  <a:pt x="11101994" y="642324"/>
                </a:cubicBezTo>
                <a:cubicBezTo>
                  <a:pt x="11101278" y="645187"/>
                  <a:pt x="11101994" y="648049"/>
                  <a:pt x="11101994" y="650197"/>
                </a:cubicBezTo>
                <a:cubicBezTo>
                  <a:pt x="11102710" y="652344"/>
                  <a:pt x="11103425" y="654491"/>
                  <a:pt x="11104857" y="655922"/>
                </a:cubicBezTo>
                <a:cubicBezTo>
                  <a:pt x="11106288" y="657353"/>
                  <a:pt x="11108435" y="658785"/>
                  <a:pt x="11110582" y="659500"/>
                </a:cubicBezTo>
                <a:cubicBezTo>
                  <a:pt x="11112729" y="660216"/>
                  <a:pt x="11115592" y="660932"/>
                  <a:pt x="11118455" y="660932"/>
                </a:cubicBezTo>
                <a:cubicBezTo>
                  <a:pt x="11120602" y="660932"/>
                  <a:pt x="11123464" y="660216"/>
                  <a:pt x="11125611" y="659500"/>
                </a:cubicBezTo>
                <a:cubicBezTo>
                  <a:pt x="11127758" y="658785"/>
                  <a:pt x="11129905" y="656638"/>
                  <a:pt x="11132052" y="654491"/>
                </a:cubicBezTo>
                <a:lnTo>
                  <a:pt x="11125611" y="648765"/>
                </a:lnTo>
                <a:cubicBezTo>
                  <a:pt x="11124896" y="650197"/>
                  <a:pt x="11123464" y="650912"/>
                  <a:pt x="11122033" y="651628"/>
                </a:cubicBezTo>
                <a:cubicBezTo>
                  <a:pt x="11120602" y="652344"/>
                  <a:pt x="11119170" y="652344"/>
                  <a:pt x="11117739" y="652344"/>
                </a:cubicBezTo>
                <a:cubicBezTo>
                  <a:pt x="11116308" y="652344"/>
                  <a:pt x="11114876" y="652344"/>
                  <a:pt x="11114161" y="651628"/>
                </a:cubicBezTo>
                <a:cubicBezTo>
                  <a:pt x="11112729" y="650912"/>
                  <a:pt x="11112013" y="650197"/>
                  <a:pt x="11111298" y="649481"/>
                </a:cubicBezTo>
                <a:cubicBezTo>
                  <a:pt x="11110582" y="648765"/>
                  <a:pt x="11109866" y="647334"/>
                  <a:pt x="11109866" y="645902"/>
                </a:cubicBezTo>
                <a:cubicBezTo>
                  <a:pt x="11109866" y="644471"/>
                  <a:pt x="11109151" y="643040"/>
                  <a:pt x="11109866" y="641608"/>
                </a:cubicBezTo>
                <a:cubicBezTo>
                  <a:pt x="11109866" y="639461"/>
                  <a:pt x="11109866" y="638030"/>
                  <a:pt x="11110582" y="636599"/>
                </a:cubicBezTo>
                <a:cubicBezTo>
                  <a:pt x="11111298" y="635167"/>
                  <a:pt x="11112013" y="633736"/>
                  <a:pt x="11113445" y="633020"/>
                </a:cubicBezTo>
                <a:cubicBezTo>
                  <a:pt x="11114161" y="632305"/>
                  <a:pt x="11115592" y="630873"/>
                  <a:pt x="11117023" y="630873"/>
                </a:cubicBezTo>
                <a:cubicBezTo>
                  <a:pt x="11118455" y="630158"/>
                  <a:pt x="11119886" y="630158"/>
                  <a:pt x="11121317" y="630158"/>
                </a:cubicBezTo>
                <a:cubicBezTo>
                  <a:pt x="11122749" y="630158"/>
                  <a:pt x="11124180" y="630158"/>
                  <a:pt x="11124896" y="630873"/>
                </a:cubicBezTo>
                <a:cubicBezTo>
                  <a:pt x="11125611" y="631589"/>
                  <a:pt x="11127043" y="632305"/>
                  <a:pt x="11127758" y="633020"/>
                </a:cubicBezTo>
                <a:lnTo>
                  <a:pt x="11134915" y="628011"/>
                </a:lnTo>
                <a:cubicBezTo>
                  <a:pt x="11134199" y="627295"/>
                  <a:pt x="11133484" y="625864"/>
                  <a:pt x="11132768" y="625864"/>
                </a:cubicBezTo>
                <a:cubicBezTo>
                  <a:pt x="11132052" y="625148"/>
                  <a:pt x="11130621" y="624432"/>
                  <a:pt x="11129905" y="624432"/>
                </a:cubicBezTo>
                <a:cubicBezTo>
                  <a:pt x="11129190" y="623717"/>
                  <a:pt x="11127758" y="623717"/>
                  <a:pt x="11127043" y="623717"/>
                </a:cubicBezTo>
                <a:cubicBezTo>
                  <a:pt x="11126327" y="623717"/>
                  <a:pt x="11124896" y="623717"/>
                  <a:pt x="11124180" y="623717"/>
                </a:cubicBezTo>
                <a:close/>
                <a:moveTo>
                  <a:pt x="11406155" y="623716"/>
                </a:moveTo>
                <a:lnTo>
                  <a:pt x="11401145" y="659499"/>
                </a:lnTo>
                <a:lnTo>
                  <a:pt x="11409017" y="659499"/>
                </a:lnTo>
                <a:lnTo>
                  <a:pt x="11411164" y="645186"/>
                </a:lnTo>
                <a:lnTo>
                  <a:pt x="11414743" y="645186"/>
                </a:lnTo>
                <a:lnTo>
                  <a:pt x="11420468" y="659499"/>
                </a:lnTo>
                <a:lnTo>
                  <a:pt x="11429772" y="659499"/>
                </a:lnTo>
                <a:lnTo>
                  <a:pt x="11422615" y="644470"/>
                </a:lnTo>
                <a:cubicBezTo>
                  <a:pt x="11425478" y="643755"/>
                  <a:pt x="11427625" y="643039"/>
                  <a:pt x="11429056" y="640892"/>
                </a:cubicBezTo>
                <a:cubicBezTo>
                  <a:pt x="11429772" y="638745"/>
                  <a:pt x="11430487" y="636598"/>
                  <a:pt x="11431203" y="634451"/>
                </a:cubicBezTo>
                <a:cubicBezTo>
                  <a:pt x="11431203" y="632304"/>
                  <a:pt x="11431203" y="630873"/>
                  <a:pt x="11431203" y="629441"/>
                </a:cubicBezTo>
                <a:cubicBezTo>
                  <a:pt x="11430487" y="628010"/>
                  <a:pt x="11429772" y="626579"/>
                  <a:pt x="11429056" y="625863"/>
                </a:cubicBezTo>
                <a:cubicBezTo>
                  <a:pt x="11427625" y="625147"/>
                  <a:pt x="11426909" y="624432"/>
                  <a:pt x="11424762" y="624432"/>
                </a:cubicBezTo>
                <a:cubicBezTo>
                  <a:pt x="11423331" y="624432"/>
                  <a:pt x="11421184" y="623716"/>
                  <a:pt x="11419752" y="623716"/>
                </a:cubicBezTo>
                <a:close/>
                <a:moveTo>
                  <a:pt x="10823597" y="623001"/>
                </a:moveTo>
                <a:lnTo>
                  <a:pt x="10822166" y="630158"/>
                </a:lnTo>
                <a:lnTo>
                  <a:pt x="10832901" y="630158"/>
                </a:lnTo>
                <a:lnTo>
                  <a:pt x="10828607" y="659501"/>
                </a:lnTo>
                <a:lnTo>
                  <a:pt x="10836480" y="659501"/>
                </a:lnTo>
                <a:lnTo>
                  <a:pt x="10840774" y="630158"/>
                </a:lnTo>
                <a:lnTo>
                  <a:pt x="10850793" y="630158"/>
                </a:lnTo>
                <a:lnTo>
                  <a:pt x="10851509" y="623001"/>
                </a:lnTo>
                <a:close/>
                <a:moveTo>
                  <a:pt x="10858666" y="623001"/>
                </a:moveTo>
                <a:lnTo>
                  <a:pt x="10853656" y="659500"/>
                </a:lnTo>
                <a:lnTo>
                  <a:pt x="10861528" y="659500"/>
                </a:lnTo>
                <a:lnTo>
                  <a:pt x="10863675" y="643756"/>
                </a:lnTo>
                <a:lnTo>
                  <a:pt x="10878704" y="643756"/>
                </a:lnTo>
                <a:lnTo>
                  <a:pt x="10876557" y="659500"/>
                </a:lnTo>
                <a:lnTo>
                  <a:pt x="10884430" y="659500"/>
                </a:lnTo>
                <a:lnTo>
                  <a:pt x="10889439" y="623001"/>
                </a:lnTo>
                <a:lnTo>
                  <a:pt x="10881567" y="623001"/>
                </a:lnTo>
                <a:lnTo>
                  <a:pt x="10880136" y="636599"/>
                </a:lnTo>
                <a:lnTo>
                  <a:pt x="10864391" y="636599"/>
                </a:lnTo>
                <a:lnTo>
                  <a:pt x="10866538" y="623001"/>
                </a:lnTo>
                <a:close/>
                <a:moveTo>
                  <a:pt x="10898743" y="623001"/>
                </a:moveTo>
                <a:lnTo>
                  <a:pt x="10893733" y="659500"/>
                </a:lnTo>
                <a:lnTo>
                  <a:pt x="10918782" y="659500"/>
                </a:lnTo>
                <a:lnTo>
                  <a:pt x="10920213" y="651628"/>
                </a:lnTo>
                <a:lnTo>
                  <a:pt x="10902321" y="651628"/>
                </a:lnTo>
                <a:lnTo>
                  <a:pt x="10903752" y="644471"/>
                </a:lnTo>
                <a:lnTo>
                  <a:pt x="10919498" y="644471"/>
                </a:lnTo>
                <a:lnTo>
                  <a:pt x="10920213" y="637315"/>
                </a:lnTo>
                <a:lnTo>
                  <a:pt x="10904468" y="637315"/>
                </a:lnTo>
                <a:lnTo>
                  <a:pt x="10905900" y="630874"/>
                </a:lnTo>
                <a:lnTo>
                  <a:pt x="10922360" y="630874"/>
                </a:lnTo>
                <a:lnTo>
                  <a:pt x="10923076" y="623001"/>
                </a:lnTo>
                <a:close/>
                <a:moveTo>
                  <a:pt x="10958143" y="623001"/>
                </a:moveTo>
                <a:cubicBezTo>
                  <a:pt x="10956712" y="623001"/>
                  <a:pt x="10954565" y="623001"/>
                  <a:pt x="10953134" y="623717"/>
                </a:cubicBezTo>
                <a:cubicBezTo>
                  <a:pt x="10951702" y="624432"/>
                  <a:pt x="10949555" y="625148"/>
                  <a:pt x="10948124" y="625864"/>
                </a:cubicBezTo>
                <a:cubicBezTo>
                  <a:pt x="10946693" y="626579"/>
                  <a:pt x="10945261" y="628011"/>
                  <a:pt x="10944546" y="629442"/>
                </a:cubicBezTo>
                <a:cubicBezTo>
                  <a:pt x="10943830" y="630874"/>
                  <a:pt x="10943114" y="632305"/>
                  <a:pt x="10942399" y="634452"/>
                </a:cubicBezTo>
                <a:cubicBezTo>
                  <a:pt x="10942399" y="636599"/>
                  <a:pt x="10942399" y="638030"/>
                  <a:pt x="10943114" y="639462"/>
                </a:cubicBezTo>
                <a:cubicBezTo>
                  <a:pt x="10943830" y="640893"/>
                  <a:pt x="10944546" y="641609"/>
                  <a:pt x="10945977" y="642324"/>
                </a:cubicBezTo>
                <a:cubicBezTo>
                  <a:pt x="10947408" y="643040"/>
                  <a:pt x="10948124" y="643756"/>
                  <a:pt x="10949555" y="643756"/>
                </a:cubicBezTo>
                <a:cubicBezTo>
                  <a:pt x="10950987" y="644471"/>
                  <a:pt x="10952418" y="644471"/>
                  <a:pt x="10953134" y="645187"/>
                </a:cubicBezTo>
                <a:cubicBezTo>
                  <a:pt x="10954565" y="645903"/>
                  <a:pt x="10955280" y="645903"/>
                  <a:pt x="10955996" y="646618"/>
                </a:cubicBezTo>
                <a:cubicBezTo>
                  <a:pt x="10956712" y="647334"/>
                  <a:pt x="10956712" y="648050"/>
                  <a:pt x="10956712" y="649481"/>
                </a:cubicBezTo>
                <a:cubicBezTo>
                  <a:pt x="10956712" y="650197"/>
                  <a:pt x="10956712" y="650912"/>
                  <a:pt x="10955996" y="650912"/>
                </a:cubicBezTo>
                <a:cubicBezTo>
                  <a:pt x="10955280" y="651628"/>
                  <a:pt x="10955280" y="651628"/>
                  <a:pt x="10954565" y="652344"/>
                </a:cubicBezTo>
                <a:cubicBezTo>
                  <a:pt x="10953849" y="652344"/>
                  <a:pt x="10953134" y="653059"/>
                  <a:pt x="10952418" y="653059"/>
                </a:cubicBezTo>
                <a:cubicBezTo>
                  <a:pt x="10951702" y="653059"/>
                  <a:pt x="10950987" y="653059"/>
                  <a:pt x="10950271" y="653059"/>
                </a:cubicBezTo>
                <a:cubicBezTo>
                  <a:pt x="10948840" y="653059"/>
                  <a:pt x="10947408" y="653059"/>
                  <a:pt x="10946693" y="652344"/>
                </a:cubicBezTo>
                <a:cubicBezTo>
                  <a:pt x="10945261" y="651628"/>
                  <a:pt x="10944546" y="650912"/>
                  <a:pt x="10943830" y="649481"/>
                </a:cubicBezTo>
                <a:lnTo>
                  <a:pt x="10937389" y="655922"/>
                </a:lnTo>
                <a:cubicBezTo>
                  <a:pt x="10938820" y="657353"/>
                  <a:pt x="10940967" y="658785"/>
                  <a:pt x="10942399" y="659500"/>
                </a:cubicBezTo>
                <a:cubicBezTo>
                  <a:pt x="10944546" y="660216"/>
                  <a:pt x="10946693" y="660216"/>
                  <a:pt x="10948840" y="660216"/>
                </a:cubicBezTo>
                <a:cubicBezTo>
                  <a:pt x="10950987" y="660216"/>
                  <a:pt x="10952418" y="660216"/>
                  <a:pt x="10954565" y="659500"/>
                </a:cubicBezTo>
                <a:cubicBezTo>
                  <a:pt x="10955996" y="658785"/>
                  <a:pt x="10958143" y="658069"/>
                  <a:pt x="10959575" y="657353"/>
                </a:cubicBezTo>
                <a:cubicBezTo>
                  <a:pt x="10961006" y="656638"/>
                  <a:pt x="10962437" y="655206"/>
                  <a:pt x="10963153" y="653775"/>
                </a:cubicBezTo>
                <a:cubicBezTo>
                  <a:pt x="10963869" y="652344"/>
                  <a:pt x="10964584" y="650197"/>
                  <a:pt x="10965300" y="648765"/>
                </a:cubicBezTo>
                <a:cubicBezTo>
                  <a:pt x="10966015" y="646618"/>
                  <a:pt x="10966015" y="645187"/>
                  <a:pt x="10965300" y="644471"/>
                </a:cubicBezTo>
                <a:cubicBezTo>
                  <a:pt x="10965300" y="643040"/>
                  <a:pt x="10964584" y="642324"/>
                  <a:pt x="10963869" y="641609"/>
                </a:cubicBezTo>
                <a:cubicBezTo>
                  <a:pt x="10963153" y="640893"/>
                  <a:pt x="10962437" y="640177"/>
                  <a:pt x="10961722" y="639462"/>
                </a:cubicBezTo>
                <a:cubicBezTo>
                  <a:pt x="10961006" y="638746"/>
                  <a:pt x="10959575" y="638746"/>
                  <a:pt x="10958859" y="638030"/>
                </a:cubicBezTo>
                <a:cubicBezTo>
                  <a:pt x="10958143" y="638030"/>
                  <a:pt x="10956712" y="637315"/>
                  <a:pt x="10955996" y="637315"/>
                </a:cubicBezTo>
                <a:cubicBezTo>
                  <a:pt x="10955280" y="637315"/>
                  <a:pt x="10953849" y="636599"/>
                  <a:pt x="10953134" y="636599"/>
                </a:cubicBezTo>
                <a:cubicBezTo>
                  <a:pt x="10952418" y="636599"/>
                  <a:pt x="10951702" y="635883"/>
                  <a:pt x="10951702" y="635168"/>
                </a:cubicBezTo>
                <a:cubicBezTo>
                  <a:pt x="10950987" y="634452"/>
                  <a:pt x="10950987" y="633736"/>
                  <a:pt x="10950987" y="633020"/>
                </a:cubicBezTo>
                <a:cubicBezTo>
                  <a:pt x="10950987" y="632305"/>
                  <a:pt x="10950987" y="631589"/>
                  <a:pt x="10951702" y="631589"/>
                </a:cubicBezTo>
                <a:cubicBezTo>
                  <a:pt x="10952418" y="630874"/>
                  <a:pt x="10952418" y="630874"/>
                  <a:pt x="10953134" y="630158"/>
                </a:cubicBezTo>
                <a:cubicBezTo>
                  <a:pt x="10953849" y="630158"/>
                  <a:pt x="10954565" y="629442"/>
                  <a:pt x="10955280" y="629442"/>
                </a:cubicBezTo>
                <a:cubicBezTo>
                  <a:pt x="10955996" y="629442"/>
                  <a:pt x="10956712" y="629442"/>
                  <a:pt x="10957428" y="629442"/>
                </a:cubicBezTo>
                <a:cubicBezTo>
                  <a:pt x="10958143" y="629442"/>
                  <a:pt x="10959575" y="629442"/>
                  <a:pt x="10960290" y="630158"/>
                </a:cubicBezTo>
                <a:cubicBezTo>
                  <a:pt x="10961006" y="630874"/>
                  <a:pt x="10962437" y="630874"/>
                  <a:pt x="10962437" y="632305"/>
                </a:cubicBezTo>
                <a:lnTo>
                  <a:pt x="10968878" y="626579"/>
                </a:lnTo>
                <a:cubicBezTo>
                  <a:pt x="10967447" y="625148"/>
                  <a:pt x="10966015" y="624432"/>
                  <a:pt x="10963869" y="623717"/>
                </a:cubicBezTo>
                <a:cubicBezTo>
                  <a:pt x="10961722" y="623001"/>
                  <a:pt x="10960290" y="623001"/>
                  <a:pt x="10958143" y="623001"/>
                </a:cubicBezTo>
                <a:close/>
                <a:moveTo>
                  <a:pt x="11012535" y="623001"/>
                </a:moveTo>
                <a:lnTo>
                  <a:pt x="11007525" y="659500"/>
                </a:lnTo>
                <a:lnTo>
                  <a:pt x="11015397" y="659500"/>
                </a:lnTo>
                <a:lnTo>
                  <a:pt x="11020407" y="623001"/>
                </a:lnTo>
                <a:close/>
                <a:moveTo>
                  <a:pt x="11029711" y="623001"/>
                </a:moveTo>
                <a:lnTo>
                  <a:pt x="11024701" y="659500"/>
                </a:lnTo>
                <a:lnTo>
                  <a:pt x="11049750" y="659500"/>
                </a:lnTo>
                <a:lnTo>
                  <a:pt x="11051181" y="651628"/>
                </a:lnTo>
                <a:lnTo>
                  <a:pt x="11033289" y="651628"/>
                </a:lnTo>
                <a:lnTo>
                  <a:pt x="11034721" y="644471"/>
                </a:lnTo>
                <a:lnTo>
                  <a:pt x="11050466" y="644471"/>
                </a:lnTo>
                <a:lnTo>
                  <a:pt x="11051181" y="637314"/>
                </a:lnTo>
                <a:lnTo>
                  <a:pt x="11035436" y="637314"/>
                </a:lnTo>
                <a:lnTo>
                  <a:pt x="11036868" y="630873"/>
                </a:lnTo>
                <a:lnTo>
                  <a:pt x="11053328" y="630873"/>
                </a:lnTo>
                <a:lnTo>
                  <a:pt x="11054044" y="623001"/>
                </a:lnTo>
                <a:close/>
                <a:moveTo>
                  <a:pt x="11062632" y="623001"/>
                </a:moveTo>
                <a:lnTo>
                  <a:pt x="11057622" y="659500"/>
                </a:lnTo>
                <a:lnTo>
                  <a:pt x="11065494" y="659500"/>
                </a:lnTo>
                <a:lnTo>
                  <a:pt x="11069073" y="633736"/>
                </a:lnTo>
                <a:lnTo>
                  <a:pt x="11081239" y="659500"/>
                </a:lnTo>
                <a:lnTo>
                  <a:pt x="11091975" y="659500"/>
                </a:lnTo>
                <a:lnTo>
                  <a:pt x="11096984" y="623001"/>
                </a:lnTo>
                <a:lnTo>
                  <a:pt x="11089112" y="623001"/>
                </a:lnTo>
                <a:lnTo>
                  <a:pt x="11085533" y="648049"/>
                </a:lnTo>
                <a:lnTo>
                  <a:pt x="11073367" y="623001"/>
                </a:lnTo>
                <a:close/>
                <a:moveTo>
                  <a:pt x="11142072" y="623001"/>
                </a:moveTo>
                <a:lnTo>
                  <a:pt x="11137062" y="659500"/>
                </a:lnTo>
                <a:lnTo>
                  <a:pt x="11162827" y="659500"/>
                </a:lnTo>
                <a:lnTo>
                  <a:pt x="11163542" y="651627"/>
                </a:lnTo>
                <a:lnTo>
                  <a:pt x="11146366" y="651627"/>
                </a:lnTo>
                <a:lnTo>
                  <a:pt x="11147082" y="644471"/>
                </a:lnTo>
                <a:lnTo>
                  <a:pt x="11162827" y="644471"/>
                </a:lnTo>
                <a:lnTo>
                  <a:pt x="11163542" y="637314"/>
                </a:lnTo>
                <a:lnTo>
                  <a:pt x="11148513" y="637314"/>
                </a:lnTo>
                <a:lnTo>
                  <a:pt x="11149229" y="630873"/>
                </a:lnTo>
                <a:lnTo>
                  <a:pt x="11165689" y="630873"/>
                </a:lnTo>
                <a:lnTo>
                  <a:pt x="11166405" y="623001"/>
                </a:lnTo>
                <a:close/>
                <a:moveTo>
                  <a:pt x="11207198" y="623000"/>
                </a:moveTo>
                <a:cubicBezTo>
                  <a:pt x="11204335" y="623000"/>
                  <a:pt x="11201472" y="623716"/>
                  <a:pt x="11199325" y="624432"/>
                </a:cubicBezTo>
                <a:cubicBezTo>
                  <a:pt x="11197178" y="625148"/>
                  <a:pt x="11194316" y="626579"/>
                  <a:pt x="11192884" y="628010"/>
                </a:cubicBezTo>
                <a:cubicBezTo>
                  <a:pt x="11190737" y="629442"/>
                  <a:pt x="11189306" y="631588"/>
                  <a:pt x="11187875" y="633736"/>
                </a:cubicBezTo>
                <a:cubicBezTo>
                  <a:pt x="11186443" y="635883"/>
                  <a:pt x="11185728" y="638745"/>
                  <a:pt x="11185012" y="641608"/>
                </a:cubicBezTo>
                <a:cubicBezTo>
                  <a:pt x="11184296" y="644471"/>
                  <a:pt x="11185012" y="647333"/>
                  <a:pt x="11185012" y="649480"/>
                </a:cubicBezTo>
                <a:cubicBezTo>
                  <a:pt x="11185728" y="651627"/>
                  <a:pt x="11186443" y="653775"/>
                  <a:pt x="11187875" y="655206"/>
                </a:cubicBezTo>
                <a:cubicBezTo>
                  <a:pt x="11189306" y="656637"/>
                  <a:pt x="11191453" y="658069"/>
                  <a:pt x="11193600" y="658784"/>
                </a:cubicBezTo>
                <a:cubicBezTo>
                  <a:pt x="11195747" y="659500"/>
                  <a:pt x="11198610" y="660215"/>
                  <a:pt x="11201472" y="660215"/>
                </a:cubicBezTo>
                <a:cubicBezTo>
                  <a:pt x="11204335" y="660215"/>
                  <a:pt x="11207198" y="659500"/>
                  <a:pt x="11209345" y="658784"/>
                </a:cubicBezTo>
                <a:cubicBezTo>
                  <a:pt x="11211492" y="658069"/>
                  <a:pt x="11214354" y="656637"/>
                  <a:pt x="11215786" y="655206"/>
                </a:cubicBezTo>
                <a:cubicBezTo>
                  <a:pt x="11217933" y="653775"/>
                  <a:pt x="11219364" y="651627"/>
                  <a:pt x="11220795" y="649480"/>
                </a:cubicBezTo>
                <a:cubicBezTo>
                  <a:pt x="11222227" y="647333"/>
                  <a:pt x="11222942" y="644471"/>
                  <a:pt x="11223658" y="641608"/>
                </a:cubicBezTo>
                <a:cubicBezTo>
                  <a:pt x="11224374" y="638030"/>
                  <a:pt x="11223658" y="635883"/>
                  <a:pt x="11223658" y="633736"/>
                </a:cubicBezTo>
                <a:cubicBezTo>
                  <a:pt x="11222942" y="631588"/>
                  <a:pt x="11222227" y="629442"/>
                  <a:pt x="11220795" y="628010"/>
                </a:cubicBezTo>
                <a:cubicBezTo>
                  <a:pt x="11219364" y="626579"/>
                  <a:pt x="11217217" y="625148"/>
                  <a:pt x="11215070" y="624432"/>
                </a:cubicBezTo>
                <a:cubicBezTo>
                  <a:pt x="11212923" y="623716"/>
                  <a:pt x="11210060" y="623000"/>
                  <a:pt x="11207198" y="623000"/>
                </a:cubicBezTo>
                <a:close/>
                <a:moveTo>
                  <a:pt x="11233678" y="623000"/>
                </a:moveTo>
                <a:lnTo>
                  <a:pt x="11228668" y="659500"/>
                </a:lnTo>
                <a:lnTo>
                  <a:pt x="11236540" y="659500"/>
                </a:lnTo>
                <a:lnTo>
                  <a:pt x="11237972" y="645186"/>
                </a:lnTo>
                <a:lnTo>
                  <a:pt x="11253001" y="645186"/>
                </a:lnTo>
                <a:lnTo>
                  <a:pt x="11254432" y="638029"/>
                </a:lnTo>
                <a:lnTo>
                  <a:pt x="11239403" y="638029"/>
                </a:lnTo>
                <a:lnTo>
                  <a:pt x="11240119" y="630873"/>
                </a:lnTo>
                <a:lnTo>
                  <a:pt x="11256579" y="630873"/>
                </a:lnTo>
                <a:lnTo>
                  <a:pt x="11257295" y="623000"/>
                </a:lnTo>
                <a:close/>
                <a:moveTo>
                  <a:pt x="11273755" y="623000"/>
                </a:moveTo>
                <a:lnTo>
                  <a:pt x="11279480" y="659499"/>
                </a:lnTo>
                <a:lnTo>
                  <a:pt x="11286637" y="659499"/>
                </a:lnTo>
                <a:lnTo>
                  <a:pt x="11298088" y="634451"/>
                </a:lnTo>
                <a:lnTo>
                  <a:pt x="11302382" y="659499"/>
                </a:lnTo>
                <a:lnTo>
                  <a:pt x="11309539" y="659499"/>
                </a:lnTo>
                <a:lnTo>
                  <a:pt x="11324568" y="623000"/>
                </a:lnTo>
                <a:lnTo>
                  <a:pt x="11316696" y="623000"/>
                </a:lnTo>
                <a:lnTo>
                  <a:pt x="11307392" y="646617"/>
                </a:lnTo>
                <a:lnTo>
                  <a:pt x="11303098" y="623000"/>
                </a:lnTo>
                <a:lnTo>
                  <a:pt x="11295941" y="623000"/>
                </a:lnTo>
                <a:lnTo>
                  <a:pt x="11285206" y="646617"/>
                </a:lnTo>
                <a:lnTo>
                  <a:pt x="11282343" y="623000"/>
                </a:lnTo>
                <a:close/>
                <a:moveTo>
                  <a:pt x="11331725" y="623000"/>
                </a:moveTo>
                <a:lnTo>
                  <a:pt x="11326715" y="659499"/>
                </a:lnTo>
                <a:lnTo>
                  <a:pt x="11334587" y="659499"/>
                </a:lnTo>
                <a:lnTo>
                  <a:pt x="11336734" y="643755"/>
                </a:lnTo>
                <a:lnTo>
                  <a:pt x="11351763" y="643755"/>
                </a:lnTo>
                <a:lnTo>
                  <a:pt x="11349616" y="659499"/>
                </a:lnTo>
                <a:lnTo>
                  <a:pt x="11357489" y="659499"/>
                </a:lnTo>
                <a:lnTo>
                  <a:pt x="11363214" y="623000"/>
                </a:lnTo>
                <a:lnTo>
                  <a:pt x="11354626" y="623000"/>
                </a:lnTo>
                <a:lnTo>
                  <a:pt x="11353195" y="636598"/>
                </a:lnTo>
                <a:lnTo>
                  <a:pt x="11337450" y="636598"/>
                </a:lnTo>
                <a:lnTo>
                  <a:pt x="11339597" y="623000"/>
                </a:lnTo>
                <a:close/>
                <a:moveTo>
                  <a:pt x="11371803" y="623000"/>
                </a:moveTo>
                <a:lnTo>
                  <a:pt x="11366793" y="659499"/>
                </a:lnTo>
                <a:lnTo>
                  <a:pt x="11392558" y="659499"/>
                </a:lnTo>
                <a:lnTo>
                  <a:pt x="11393273" y="651627"/>
                </a:lnTo>
                <a:lnTo>
                  <a:pt x="11376097" y="651627"/>
                </a:lnTo>
                <a:lnTo>
                  <a:pt x="11376812" y="644470"/>
                </a:lnTo>
                <a:lnTo>
                  <a:pt x="11392558" y="644470"/>
                </a:lnTo>
                <a:lnTo>
                  <a:pt x="11393273" y="637314"/>
                </a:lnTo>
                <a:lnTo>
                  <a:pt x="11378244" y="637314"/>
                </a:lnTo>
                <a:lnTo>
                  <a:pt x="11378960" y="630872"/>
                </a:lnTo>
                <a:lnTo>
                  <a:pt x="11395420" y="630872"/>
                </a:lnTo>
                <a:lnTo>
                  <a:pt x="11396136" y="623000"/>
                </a:lnTo>
                <a:close/>
                <a:moveTo>
                  <a:pt x="11439792" y="623000"/>
                </a:moveTo>
                <a:lnTo>
                  <a:pt x="11434782" y="659499"/>
                </a:lnTo>
                <a:lnTo>
                  <a:pt x="11459831" y="659499"/>
                </a:lnTo>
                <a:lnTo>
                  <a:pt x="11461262" y="651627"/>
                </a:lnTo>
                <a:lnTo>
                  <a:pt x="11444086" y="651627"/>
                </a:lnTo>
                <a:lnTo>
                  <a:pt x="11444801" y="644470"/>
                </a:lnTo>
                <a:lnTo>
                  <a:pt x="11460547" y="644470"/>
                </a:lnTo>
                <a:lnTo>
                  <a:pt x="11461262" y="637313"/>
                </a:lnTo>
                <a:lnTo>
                  <a:pt x="11445517" y="637313"/>
                </a:lnTo>
                <a:lnTo>
                  <a:pt x="11446949" y="630872"/>
                </a:lnTo>
                <a:lnTo>
                  <a:pt x="11463409" y="630872"/>
                </a:lnTo>
                <a:lnTo>
                  <a:pt x="11464125" y="623000"/>
                </a:lnTo>
                <a:close/>
                <a:moveTo>
                  <a:pt x="11471281" y="623000"/>
                </a:moveTo>
                <a:lnTo>
                  <a:pt x="11471281" y="624431"/>
                </a:lnTo>
                <a:lnTo>
                  <a:pt x="11474144" y="624431"/>
                </a:lnTo>
                <a:lnTo>
                  <a:pt x="11472712" y="632304"/>
                </a:lnTo>
                <a:lnTo>
                  <a:pt x="11474144" y="632304"/>
                </a:lnTo>
                <a:lnTo>
                  <a:pt x="11475575" y="624431"/>
                </a:lnTo>
                <a:lnTo>
                  <a:pt x="11478437" y="624431"/>
                </a:lnTo>
                <a:lnTo>
                  <a:pt x="11478437" y="623000"/>
                </a:lnTo>
                <a:close/>
                <a:moveTo>
                  <a:pt x="11479153" y="623000"/>
                </a:moveTo>
                <a:lnTo>
                  <a:pt x="11477722" y="632304"/>
                </a:lnTo>
                <a:lnTo>
                  <a:pt x="11479153" y="632304"/>
                </a:lnTo>
                <a:lnTo>
                  <a:pt x="11480585" y="624431"/>
                </a:lnTo>
                <a:lnTo>
                  <a:pt x="11482016" y="632304"/>
                </a:lnTo>
                <a:lnTo>
                  <a:pt x="11483447" y="632304"/>
                </a:lnTo>
                <a:lnTo>
                  <a:pt x="11487741" y="624431"/>
                </a:lnTo>
                <a:lnTo>
                  <a:pt x="11486310" y="632304"/>
                </a:lnTo>
                <a:lnTo>
                  <a:pt x="11488457" y="632304"/>
                </a:lnTo>
                <a:lnTo>
                  <a:pt x="11489888" y="623000"/>
                </a:lnTo>
                <a:lnTo>
                  <a:pt x="11487025" y="623000"/>
                </a:lnTo>
                <a:lnTo>
                  <a:pt x="11483447" y="629441"/>
                </a:lnTo>
                <a:lnTo>
                  <a:pt x="11482016" y="623000"/>
                </a:lnTo>
                <a:close/>
                <a:moveTo>
                  <a:pt x="10648973" y="607257"/>
                </a:moveTo>
                <a:cubicBezTo>
                  <a:pt x="10652551" y="610120"/>
                  <a:pt x="10656845" y="612983"/>
                  <a:pt x="10660424" y="614414"/>
                </a:cubicBezTo>
                <a:cubicBezTo>
                  <a:pt x="10654699" y="613699"/>
                  <a:pt x="10648973" y="613699"/>
                  <a:pt x="10644679" y="612267"/>
                </a:cubicBezTo>
                <a:cubicBezTo>
                  <a:pt x="10646111" y="610836"/>
                  <a:pt x="10647542" y="608689"/>
                  <a:pt x="10648973" y="607257"/>
                </a:cubicBezTo>
                <a:close/>
                <a:moveTo>
                  <a:pt x="10679031" y="587219"/>
                </a:moveTo>
                <a:cubicBezTo>
                  <a:pt x="10682610" y="592228"/>
                  <a:pt x="10693345" y="607973"/>
                  <a:pt x="10697639" y="612983"/>
                </a:cubicBezTo>
                <a:cubicBezTo>
                  <a:pt x="10689766" y="614414"/>
                  <a:pt x="10679031" y="615130"/>
                  <a:pt x="10669728" y="615130"/>
                </a:cubicBezTo>
                <a:cubicBezTo>
                  <a:pt x="10669728" y="615130"/>
                  <a:pt x="10656845" y="606542"/>
                  <a:pt x="10653267" y="602963"/>
                </a:cubicBezTo>
                <a:cubicBezTo>
                  <a:pt x="10659708" y="597238"/>
                  <a:pt x="10670443" y="590797"/>
                  <a:pt x="10679031" y="587219"/>
                </a:cubicBezTo>
                <a:close/>
                <a:moveTo>
                  <a:pt x="10743442" y="577915"/>
                </a:moveTo>
                <a:cubicBezTo>
                  <a:pt x="10747736" y="578630"/>
                  <a:pt x="10752746" y="579346"/>
                  <a:pt x="10754893" y="580062"/>
                </a:cubicBezTo>
                <a:cubicBezTo>
                  <a:pt x="10748452" y="587219"/>
                  <a:pt x="10739864" y="593660"/>
                  <a:pt x="10731276" y="599385"/>
                </a:cubicBezTo>
                <a:cubicBezTo>
                  <a:pt x="10731276" y="595807"/>
                  <a:pt x="10731276" y="591513"/>
                  <a:pt x="10731991" y="587934"/>
                </a:cubicBezTo>
                <a:cubicBezTo>
                  <a:pt x="10736285" y="585072"/>
                  <a:pt x="10739864" y="581493"/>
                  <a:pt x="10743442" y="577915"/>
                </a:cubicBezTo>
                <a:close/>
                <a:moveTo>
                  <a:pt x="10714099" y="577915"/>
                </a:moveTo>
                <a:cubicBezTo>
                  <a:pt x="10714815" y="580778"/>
                  <a:pt x="10716246" y="583640"/>
                  <a:pt x="10717678" y="587219"/>
                </a:cubicBezTo>
                <a:cubicBezTo>
                  <a:pt x="10719109" y="590081"/>
                  <a:pt x="10721256" y="592944"/>
                  <a:pt x="10722687" y="594375"/>
                </a:cubicBezTo>
                <a:cubicBezTo>
                  <a:pt x="10723403" y="593660"/>
                  <a:pt x="10724119" y="593660"/>
                  <a:pt x="10724834" y="592944"/>
                </a:cubicBezTo>
                <a:cubicBezTo>
                  <a:pt x="10725550" y="595807"/>
                  <a:pt x="10724834" y="599385"/>
                  <a:pt x="10724834" y="602963"/>
                </a:cubicBezTo>
                <a:cubicBezTo>
                  <a:pt x="10722687" y="604395"/>
                  <a:pt x="10711237" y="609405"/>
                  <a:pt x="10706943" y="610836"/>
                </a:cubicBezTo>
                <a:cubicBezTo>
                  <a:pt x="10700502" y="603679"/>
                  <a:pt x="10692629" y="593660"/>
                  <a:pt x="10686904" y="584356"/>
                </a:cubicBezTo>
                <a:cubicBezTo>
                  <a:pt x="10694060" y="581493"/>
                  <a:pt x="10704796" y="578630"/>
                  <a:pt x="10714099" y="577915"/>
                </a:cubicBezTo>
                <a:close/>
                <a:moveTo>
                  <a:pt x="10660424" y="557876"/>
                </a:moveTo>
                <a:cubicBezTo>
                  <a:pt x="10665434" y="565748"/>
                  <a:pt x="10670443" y="574337"/>
                  <a:pt x="10674737" y="580778"/>
                </a:cubicBezTo>
                <a:cubicBezTo>
                  <a:pt x="10668296" y="584356"/>
                  <a:pt x="10660424" y="589366"/>
                  <a:pt x="10652551" y="594375"/>
                </a:cubicBezTo>
                <a:cubicBezTo>
                  <a:pt x="10653267" y="586503"/>
                  <a:pt x="10653267" y="577915"/>
                  <a:pt x="10655414" y="573621"/>
                </a:cubicBezTo>
                <a:cubicBezTo>
                  <a:pt x="10657561" y="567180"/>
                  <a:pt x="10659708" y="562886"/>
                  <a:pt x="10660424" y="557876"/>
                </a:cubicBezTo>
                <a:close/>
                <a:moveTo>
                  <a:pt x="11504202" y="535688"/>
                </a:moveTo>
                <a:lnTo>
                  <a:pt x="11512074" y="535688"/>
                </a:lnTo>
                <a:lnTo>
                  <a:pt x="11512074" y="540697"/>
                </a:lnTo>
                <a:cubicBezTo>
                  <a:pt x="11512074" y="551432"/>
                  <a:pt x="11506349" y="564314"/>
                  <a:pt x="11489173" y="564314"/>
                </a:cubicBezTo>
                <a:cubicBezTo>
                  <a:pt x="11479154" y="564314"/>
                  <a:pt x="11471997" y="560736"/>
                  <a:pt x="11471997" y="551432"/>
                </a:cubicBezTo>
                <a:cubicBezTo>
                  <a:pt x="11471997" y="538550"/>
                  <a:pt x="11489889" y="535688"/>
                  <a:pt x="11504202" y="535688"/>
                </a:cubicBezTo>
                <a:close/>
                <a:moveTo>
                  <a:pt x="10754177" y="534975"/>
                </a:moveTo>
                <a:cubicBezTo>
                  <a:pt x="10757755" y="535690"/>
                  <a:pt x="10760618" y="537122"/>
                  <a:pt x="10763481" y="537837"/>
                </a:cubicBezTo>
                <a:cubicBezTo>
                  <a:pt x="10763481" y="542847"/>
                  <a:pt x="10763481" y="560023"/>
                  <a:pt x="10762765" y="568611"/>
                </a:cubicBezTo>
                <a:cubicBezTo>
                  <a:pt x="10762049" y="570758"/>
                  <a:pt x="10759187" y="574337"/>
                  <a:pt x="10757755" y="575768"/>
                </a:cubicBezTo>
                <a:cubicBezTo>
                  <a:pt x="10754893" y="575052"/>
                  <a:pt x="10751314" y="573621"/>
                  <a:pt x="10747020" y="572905"/>
                </a:cubicBezTo>
                <a:cubicBezTo>
                  <a:pt x="10747736" y="572190"/>
                  <a:pt x="10748452" y="571474"/>
                  <a:pt x="10749167" y="570758"/>
                </a:cubicBezTo>
                <a:cubicBezTo>
                  <a:pt x="10751314" y="555729"/>
                  <a:pt x="10746305" y="551435"/>
                  <a:pt x="10752746" y="537837"/>
                </a:cubicBezTo>
                <a:cubicBezTo>
                  <a:pt x="10753461" y="537122"/>
                  <a:pt x="10753461" y="535690"/>
                  <a:pt x="10754177" y="534975"/>
                </a:cubicBezTo>
                <a:close/>
                <a:moveTo>
                  <a:pt x="10706943" y="528534"/>
                </a:moveTo>
                <a:cubicBezTo>
                  <a:pt x="10708374" y="531396"/>
                  <a:pt x="10710521" y="534259"/>
                  <a:pt x="10712668" y="536406"/>
                </a:cubicBezTo>
                <a:cubicBezTo>
                  <a:pt x="10719825" y="543563"/>
                  <a:pt x="10709805" y="552866"/>
                  <a:pt x="10712668" y="570758"/>
                </a:cubicBezTo>
                <a:cubicBezTo>
                  <a:pt x="10709805" y="570758"/>
                  <a:pt x="10706943" y="571474"/>
                  <a:pt x="10704080" y="571474"/>
                </a:cubicBezTo>
                <a:cubicBezTo>
                  <a:pt x="10697639" y="572190"/>
                  <a:pt x="10689766" y="574337"/>
                  <a:pt x="10681894" y="577199"/>
                </a:cubicBezTo>
                <a:cubicBezTo>
                  <a:pt x="10677600" y="570042"/>
                  <a:pt x="10666149" y="553582"/>
                  <a:pt x="10659708" y="540700"/>
                </a:cubicBezTo>
                <a:cubicBezTo>
                  <a:pt x="10671875" y="534975"/>
                  <a:pt x="10688335" y="529965"/>
                  <a:pt x="10706943" y="528534"/>
                </a:cubicBezTo>
                <a:close/>
                <a:moveTo>
                  <a:pt x="10762049" y="517798"/>
                </a:moveTo>
                <a:cubicBezTo>
                  <a:pt x="10762765" y="522092"/>
                  <a:pt x="10762765" y="526386"/>
                  <a:pt x="10762765" y="530681"/>
                </a:cubicBezTo>
                <a:cubicBezTo>
                  <a:pt x="10761334" y="529965"/>
                  <a:pt x="10759187" y="529249"/>
                  <a:pt x="10757040" y="528534"/>
                </a:cubicBezTo>
                <a:cubicBezTo>
                  <a:pt x="10758471" y="524955"/>
                  <a:pt x="10760618" y="521377"/>
                  <a:pt x="10762049" y="517798"/>
                </a:cubicBezTo>
                <a:close/>
                <a:moveTo>
                  <a:pt x="11763992" y="504198"/>
                </a:moveTo>
                <a:cubicBezTo>
                  <a:pt x="11779737" y="504198"/>
                  <a:pt x="11787609" y="514217"/>
                  <a:pt x="11787609" y="527815"/>
                </a:cubicBezTo>
                <a:lnTo>
                  <a:pt x="11738943" y="527815"/>
                </a:lnTo>
                <a:cubicBezTo>
                  <a:pt x="11738943" y="517080"/>
                  <a:pt x="11748963" y="504198"/>
                  <a:pt x="11763992" y="504198"/>
                </a:cubicBezTo>
                <a:close/>
                <a:moveTo>
                  <a:pt x="10635375" y="499191"/>
                </a:moveTo>
                <a:cubicBezTo>
                  <a:pt x="10638954" y="511357"/>
                  <a:pt x="10644679" y="527818"/>
                  <a:pt x="10648973" y="536406"/>
                </a:cubicBezTo>
                <a:cubicBezTo>
                  <a:pt x="10648257" y="536406"/>
                  <a:pt x="10647542" y="537122"/>
                  <a:pt x="10647542" y="537122"/>
                </a:cubicBezTo>
                <a:cubicBezTo>
                  <a:pt x="10638238" y="534259"/>
                  <a:pt x="10633228" y="533543"/>
                  <a:pt x="10621062" y="530681"/>
                </a:cubicBezTo>
                <a:cubicBezTo>
                  <a:pt x="10613190" y="529249"/>
                  <a:pt x="10612474" y="529249"/>
                  <a:pt x="10603170" y="532112"/>
                </a:cubicBezTo>
                <a:cubicBezTo>
                  <a:pt x="10601739" y="532828"/>
                  <a:pt x="10600307" y="532828"/>
                  <a:pt x="10599592" y="533543"/>
                </a:cubicBezTo>
                <a:cubicBezTo>
                  <a:pt x="10598160" y="530681"/>
                  <a:pt x="10597445" y="527102"/>
                  <a:pt x="10596013" y="523524"/>
                </a:cubicBezTo>
                <a:cubicBezTo>
                  <a:pt x="10607464" y="514220"/>
                  <a:pt x="10619631" y="507063"/>
                  <a:pt x="10635375" y="499191"/>
                </a:cubicBezTo>
                <a:close/>
                <a:moveTo>
                  <a:pt x="11438360" y="492032"/>
                </a:moveTo>
                <a:cubicBezTo>
                  <a:pt x="11428341" y="492032"/>
                  <a:pt x="11418321" y="497757"/>
                  <a:pt x="11414027" y="506345"/>
                </a:cubicBezTo>
                <a:lnTo>
                  <a:pt x="11414027" y="493463"/>
                </a:lnTo>
                <a:lnTo>
                  <a:pt x="11398283" y="493463"/>
                </a:lnTo>
                <a:lnTo>
                  <a:pt x="11397567" y="493463"/>
                </a:lnTo>
                <a:lnTo>
                  <a:pt x="11397567" y="574334"/>
                </a:lnTo>
                <a:lnTo>
                  <a:pt x="11413312" y="574334"/>
                </a:lnTo>
                <a:lnTo>
                  <a:pt x="11413312" y="533540"/>
                </a:lnTo>
                <a:cubicBezTo>
                  <a:pt x="11413312" y="516364"/>
                  <a:pt x="11421900" y="507776"/>
                  <a:pt x="11436929" y="507776"/>
                </a:cubicBezTo>
                <a:cubicBezTo>
                  <a:pt x="11439792" y="507776"/>
                  <a:pt x="11441939" y="508492"/>
                  <a:pt x="11444801" y="509207"/>
                </a:cubicBezTo>
                <a:lnTo>
                  <a:pt x="11445517" y="492747"/>
                </a:lnTo>
                <a:cubicBezTo>
                  <a:pt x="11443370" y="492032"/>
                  <a:pt x="11440507" y="492032"/>
                  <a:pt x="11438360" y="492032"/>
                </a:cubicBezTo>
                <a:close/>
                <a:moveTo>
                  <a:pt x="11592230" y="492031"/>
                </a:moveTo>
                <a:cubicBezTo>
                  <a:pt x="11580063" y="492031"/>
                  <a:pt x="11570044" y="497757"/>
                  <a:pt x="11565750" y="506345"/>
                </a:cubicBezTo>
                <a:lnTo>
                  <a:pt x="11565750" y="493463"/>
                </a:lnTo>
                <a:lnTo>
                  <a:pt x="11550005" y="493463"/>
                </a:lnTo>
                <a:lnTo>
                  <a:pt x="11548574" y="493463"/>
                </a:lnTo>
                <a:lnTo>
                  <a:pt x="11548574" y="575765"/>
                </a:lnTo>
                <a:lnTo>
                  <a:pt x="11564319" y="575765"/>
                </a:lnTo>
                <a:lnTo>
                  <a:pt x="11564319" y="533540"/>
                </a:lnTo>
                <a:cubicBezTo>
                  <a:pt x="11564319" y="514933"/>
                  <a:pt x="11574338" y="506345"/>
                  <a:pt x="11587220" y="506345"/>
                </a:cubicBezTo>
                <a:cubicBezTo>
                  <a:pt x="11597239" y="506345"/>
                  <a:pt x="11605827" y="512070"/>
                  <a:pt x="11605827" y="527099"/>
                </a:cubicBezTo>
                <a:lnTo>
                  <a:pt x="11605827" y="575049"/>
                </a:lnTo>
                <a:lnTo>
                  <a:pt x="11621572" y="575049"/>
                </a:lnTo>
                <a:lnTo>
                  <a:pt x="11621572" y="522805"/>
                </a:lnTo>
                <a:cubicBezTo>
                  <a:pt x="11621572" y="501335"/>
                  <a:pt x="11607975" y="492031"/>
                  <a:pt x="11592230" y="492031"/>
                </a:cubicBezTo>
                <a:close/>
                <a:moveTo>
                  <a:pt x="11492751" y="491316"/>
                </a:moveTo>
                <a:cubicBezTo>
                  <a:pt x="11481301" y="491316"/>
                  <a:pt x="11469134" y="495610"/>
                  <a:pt x="11460546" y="503483"/>
                </a:cubicBezTo>
                <a:lnTo>
                  <a:pt x="11471281" y="513502"/>
                </a:lnTo>
                <a:cubicBezTo>
                  <a:pt x="11477007" y="509208"/>
                  <a:pt x="11482016" y="504198"/>
                  <a:pt x="11494183" y="504198"/>
                </a:cubicBezTo>
                <a:cubicBezTo>
                  <a:pt x="11507065" y="504198"/>
                  <a:pt x="11513506" y="512786"/>
                  <a:pt x="11513506" y="521374"/>
                </a:cubicBezTo>
                <a:lnTo>
                  <a:pt x="11513506" y="524953"/>
                </a:lnTo>
                <a:lnTo>
                  <a:pt x="11502055" y="524953"/>
                </a:lnTo>
                <a:cubicBezTo>
                  <a:pt x="11477007" y="524953"/>
                  <a:pt x="11456968" y="532109"/>
                  <a:pt x="11456968" y="552864"/>
                </a:cubicBezTo>
                <a:cubicBezTo>
                  <a:pt x="11456968" y="568608"/>
                  <a:pt x="11469850" y="577196"/>
                  <a:pt x="11484879" y="577196"/>
                </a:cubicBezTo>
                <a:cubicBezTo>
                  <a:pt x="11497045" y="577196"/>
                  <a:pt x="11506349" y="573618"/>
                  <a:pt x="11513506" y="562883"/>
                </a:cubicBezTo>
                <a:cubicBezTo>
                  <a:pt x="11513506" y="566462"/>
                  <a:pt x="11514221" y="570756"/>
                  <a:pt x="11514221" y="575050"/>
                </a:cubicBezTo>
                <a:lnTo>
                  <a:pt x="11527819" y="575050"/>
                </a:lnTo>
                <a:cubicBezTo>
                  <a:pt x="11527103" y="570756"/>
                  <a:pt x="11527103" y="565746"/>
                  <a:pt x="11527103" y="560020"/>
                </a:cubicBezTo>
                <a:lnTo>
                  <a:pt x="11527103" y="518512"/>
                </a:lnTo>
                <a:cubicBezTo>
                  <a:pt x="11527103" y="504198"/>
                  <a:pt x="11517084" y="491316"/>
                  <a:pt x="11492751" y="491316"/>
                </a:cubicBezTo>
                <a:close/>
                <a:moveTo>
                  <a:pt x="11683836" y="491316"/>
                </a:moveTo>
                <a:cubicBezTo>
                  <a:pt x="11658072" y="491316"/>
                  <a:pt x="11640896" y="509208"/>
                  <a:pt x="11640896" y="534257"/>
                </a:cubicBezTo>
                <a:cubicBezTo>
                  <a:pt x="11640896" y="559305"/>
                  <a:pt x="11658788" y="576481"/>
                  <a:pt x="11683836" y="576481"/>
                </a:cubicBezTo>
                <a:cubicBezTo>
                  <a:pt x="11695287" y="576481"/>
                  <a:pt x="11706738" y="572187"/>
                  <a:pt x="11714610" y="563599"/>
                </a:cubicBezTo>
                <a:lnTo>
                  <a:pt x="11703875" y="552864"/>
                </a:lnTo>
                <a:cubicBezTo>
                  <a:pt x="11698150" y="559305"/>
                  <a:pt x="11692425" y="562168"/>
                  <a:pt x="11683836" y="562168"/>
                </a:cubicBezTo>
                <a:cubicBezTo>
                  <a:pt x="11667376" y="562168"/>
                  <a:pt x="11657356" y="549286"/>
                  <a:pt x="11657356" y="534257"/>
                </a:cubicBezTo>
                <a:cubicBezTo>
                  <a:pt x="11657356" y="519227"/>
                  <a:pt x="11665945" y="505630"/>
                  <a:pt x="11683121" y="505630"/>
                </a:cubicBezTo>
                <a:cubicBezTo>
                  <a:pt x="11691709" y="505630"/>
                  <a:pt x="11697434" y="509208"/>
                  <a:pt x="11703160" y="514933"/>
                </a:cubicBezTo>
                <a:lnTo>
                  <a:pt x="11715326" y="504198"/>
                </a:lnTo>
                <a:cubicBezTo>
                  <a:pt x="11706738" y="495610"/>
                  <a:pt x="11696003" y="491316"/>
                  <a:pt x="11683836" y="491316"/>
                </a:cubicBezTo>
                <a:close/>
                <a:moveTo>
                  <a:pt x="11763992" y="490600"/>
                </a:moveTo>
                <a:cubicBezTo>
                  <a:pt x="11739659" y="490600"/>
                  <a:pt x="11721767" y="509207"/>
                  <a:pt x="11721767" y="533540"/>
                </a:cubicBezTo>
                <a:cubicBezTo>
                  <a:pt x="11721767" y="557873"/>
                  <a:pt x="11738228" y="576480"/>
                  <a:pt x="11763992" y="576480"/>
                </a:cubicBezTo>
                <a:cubicBezTo>
                  <a:pt x="11779021" y="576480"/>
                  <a:pt x="11791188" y="571471"/>
                  <a:pt x="11799776" y="560020"/>
                </a:cubicBezTo>
                <a:lnTo>
                  <a:pt x="11788325" y="551432"/>
                </a:lnTo>
                <a:cubicBezTo>
                  <a:pt x="11782599" y="558588"/>
                  <a:pt x="11775443" y="563598"/>
                  <a:pt x="11766139" y="563598"/>
                </a:cubicBezTo>
                <a:cubicBezTo>
                  <a:pt x="11751825" y="563598"/>
                  <a:pt x="11738943" y="554295"/>
                  <a:pt x="11738943" y="539981"/>
                </a:cubicBezTo>
                <a:lnTo>
                  <a:pt x="11738943" y="539265"/>
                </a:lnTo>
                <a:lnTo>
                  <a:pt x="11803354" y="539265"/>
                </a:lnTo>
                <a:lnTo>
                  <a:pt x="11803354" y="533540"/>
                </a:lnTo>
                <a:cubicBezTo>
                  <a:pt x="11803354" y="512786"/>
                  <a:pt x="11792619" y="490600"/>
                  <a:pt x="11763992" y="490600"/>
                </a:cubicBezTo>
                <a:close/>
                <a:moveTo>
                  <a:pt x="10671159" y="484877"/>
                </a:moveTo>
                <a:cubicBezTo>
                  <a:pt x="10671159" y="487740"/>
                  <a:pt x="10670443" y="489887"/>
                  <a:pt x="10669728" y="492034"/>
                </a:cubicBezTo>
                <a:cubicBezTo>
                  <a:pt x="10668296" y="494897"/>
                  <a:pt x="10669012" y="503485"/>
                  <a:pt x="10671159" y="506348"/>
                </a:cubicBezTo>
                <a:cubicBezTo>
                  <a:pt x="10677600" y="515652"/>
                  <a:pt x="10687619" y="510642"/>
                  <a:pt x="10695492" y="513504"/>
                </a:cubicBezTo>
                <a:cubicBezTo>
                  <a:pt x="10699070" y="514936"/>
                  <a:pt x="10701217" y="517798"/>
                  <a:pt x="10703364" y="520661"/>
                </a:cubicBezTo>
                <a:cubicBezTo>
                  <a:pt x="10686904" y="521377"/>
                  <a:pt x="10671159" y="525671"/>
                  <a:pt x="10656845" y="532112"/>
                </a:cubicBezTo>
                <a:cubicBezTo>
                  <a:pt x="10648973" y="517083"/>
                  <a:pt x="10641816" y="495613"/>
                  <a:pt x="10641816" y="495613"/>
                </a:cubicBezTo>
                <a:cubicBezTo>
                  <a:pt x="10651120" y="491319"/>
                  <a:pt x="10660424" y="487740"/>
                  <a:pt x="10671159" y="484877"/>
                </a:cubicBezTo>
                <a:close/>
                <a:moveTo>
                  <a:pt x="10575974" y="484162"/>
                </a:moveTo>
                <a:cubicBezTo>
                  <a:pt x="10575974" y="484162"/>
                  <a:pt x="10575974" y="484877"/>
                  <a:pt x="10575974" y="485593"/>
                </a:cubicBezTo>
                <a:cubicBezTo>
                  <a:pt x="10573828" y="492750"/>
                  <a:pt x="10573112" y="499907"/>
                  <a:pt x="10572396" y="507779"/>
                </a:cubicBezTo>
                <a:cubicBezTo>
                  <a:pt x="10575259" y="510642"/>
                  <a:pt x="10578837" y="516367"/>
                  <a:pt x="10583131" y="522092"/>
                </a:cubicBezTo>
                <a:cubicBezTo>
                  <a:pt x="10580269" y="524240"/>
                  <a:pt x="10575974" y="527102"/>
                  <a:pt x="10574543" y="527818"/>
                </a:cubicBezTo>
                <a:cubicBezTo>
                  <a:pt x="10570965" y="529965"/>
                  <a:pt x="10570965" y="534259"/>
                  <a:pt x="10573828" y="536406"/>
                </a:cubicBezTo>
                <a:cubicBezTo>
                  <a:pt x="10575259" y="537837"/>
                  <a:pt x="10578122" y="537122"/>
                  <a:pt x="10578837" y="536406"/>
                </a:cubicBezTo>
                <a:cubicBezTo>
                  <a:pt x="10581700" y="534259"/>
                  <a:pt x="10584563" y="532112"/>
                  <a:pt x="10587425" y="529965"/>
                </a:cubicBezTo>
                <a:cubicBezTo>
                  <a:pt x="10588857" y="532828"/>
                  <a:pt x="10589572" y="536406"/>
                  <a:pt x="10591004" y="538553"/>
                </a:cubicBezTo>
                <a:cubicBezTo>
                  <a:pt x="10589572" y="539984"/>
                  <a:pt x="10588857" y="542131"/>
                  <a:pt x="10588141" y="544994"/>
                </a:cubicBezTo>
                <a:cubicBezTo>
                  <a:pt x="10586710" y="554298"/>
                  <a:pt x="10596013" y="562170"/>
                  <a:pt x="10603886" y="564317"/>
                </a:cubicBezTo>
                <a:cubicBezTo>
                  <a:pt x="10603886" y="564317"/>
                  <a:pt x="10604601" y="564317"/>
                  <a:pt x="10604601" y="564317"/>
                </a:cubicBezTo>
                <a:cubicBezTo>
                  <a:pt x="10605317" y="565033"/>
                  <a:pt x="10605317" y="565748"/>
                  <a:pt x="10606033" y="566464"/>
                </a:cubicBezTo>
                <a:cubicBezTo>
                  <a:pt x="10601739" y="569327"/>
                  <a:pt x="10599592" y="572905"/>
                  <a:pt x="10597445" y="575052"/>
                </a:cubicBezTo>
                <a:cubicBezTo>
                  <a:pt x="10596013" y="576484"/>
                  <a:pt x="10595298" y="578630"/>
                  <a:pt x="10596013" y="579346"/>
                </a:cubicBezTo>
                <a:cubicBezTo>
                  <a:pt x="10596729" y="580062"/>
                  <a:pt x="10600307" y="579346"/>
                  <a:pt x="10601739" y="579346"/>
                </a:cubicBezTo>
                <a:cubicBezTo>
                  <a:pt x="10605317" y="578630"/>
                  <a:pt x="10608180" y="574337"/>
                  <a:pt x="10611042" y="572905"/>
                </a:cubicBezTo>
                <a:cubicBezTo>
                  <a:pt x="10613905" y="577199"/>
                  <a:pt x="10619631" y="582925"/>
                  <a:pt x="10624640" y="588650"/>
                </a:cubicBezTo>
                <a:cubicBezTo>
                  <a:pt x="10624640" y="589366"/>
                  <a:pt x="10625356" y="590797"/>
                  <a:pt x="10625356" y="591513"/>
                </a:cubicBezTo>
                <a:cubicBezTo>
                  <a:pt x="10626072" y="595091"/>
                  <a:pt x="10627503" y="597954"/>
                  <a:pt x="10629650" y="601532"/>
                </a:cubicBezTo>
                <a:cubicBezTo>
                  <a:pt x="10633228" y="603679"/>
                  <a:pt x="10637522" y="605110"/>
                  <a:pt x="10641816" y="605826"/>
                </a:cubicBezTo>
                <a:cubicBezTo>
                  <a:pt x="10639669" y="605826"/>
                  <a:pt x="10636807" y="608689"/>
                  <a:pt x="10636807" y="610120"/>
                </a:cubicBezTo>
                <a:cubicBezTo>
                  <a:pt x="10603886" y="599385"/>
                  <a:pt x="10578837" y="571474"/>
                  <a:pt x="10570249" y="542847"/>
                </a:cubicBezTo>
                <a:cubicBezTo>
                  <a:pt x="10565240" y="525671"/>
                  <a:pt x="10563092" y="507063"/>
                  <a:pt x="10565240" y="489887"/>
                </a:cubicBezTo>
                <a:cubicBezTo>
                  <a:pt x="10565955" y="489887"/>
                  <a:pt x="10566671" y="490603"/>
                  <a:pt x="10568102" y="489887"/>
                </a:cubicBezTo>
                <a:cubicBezTo>
                  <a:pt x="10569534" y="489171"/>
                  <a:pt x="10573112" y="486309"/>
                  <a:pt x="10575974" y="484162"/>
                </a:cubicBezTo>
                <a:close/>
                <a:moveTo>
                  <a:pt x="10883714" y="469133"/>
                </a:moveTo>
                <a:cubicBezTo>
                  <a:pt x="10903752" y="469133"/>
                  <a:pt x="10915919" y="480583"/>
                  <a:pt x="10915919" y="499191"/>
                </a:cubicBezTo>
                <a:lnTo>
                  <a:pt x="10850793" y="499191"/>
                </a:lnTo>
                <a:cubicBezTo>
                  <a:pt x="10852940" y="480583"/>
                  <a:pt x="10865106" y="469133"/>
                  <a:pt x="10883714" y="469133"/>
                </a:cubicBezTo>
                <a:close/>
                <a:moveTo>
                  <a:pt x="10625356" y="462692"/>
                </a:moveTo>
                <a:cubicBezTo>
                  <a:pt x="10627503" y="471995"/>
                  <a:pt x="10630366" y="479868"/>
                  <a:pt x="10633228" y="490603"/>
                </a:cubicBezTo>
                <a:cubicBezTo>
                  <a:pt x="10621778" y="495613"/>
                  <a:pt x="10601739" y="508495"/>
                  <a:pt x="10592435" y="514936"/>
                </a:cubicBezTo>
                <a:cubicBezTo>
                  <a:pt x="10591004" y="510642"/>
                  <a:pt x="10588857" y="504916"/>
                  <a:pt x="10587425" y="499191"/>
                </a:cubicBezTo>
                <a:cubicBezTo>
                  <a:pt x="10589572" y="493466"/>
                  <a:pt x="10593866" y="489171"/>
                  <a:pt x="10599592" y="488456"/>
                </a:cubicBezTo>
                <a:cubicBezTo>
                  <a:pt x="10609611" y="487024"/>
                  <a:pt x="10618199" y="471995"/>
                  <a:pt x="10625356" y="462692"/>
                </a:cubicBezTo>
                <a:close/>
                <a:moveTo>
                  <a:pt x="10573828" y="459829"/>
                </a:moveTo>
                <a:cubicBezTo>
                  <a:pt x="10573828" y="459829"/>
                  <a:pt x="10574543" y="468417"/>
                  <a:pt x="10574543" y="474858"/>
                </a:cubicBezTo>
                <a:cubicBezTo>
                  <a:pt x="10574543" y="474858"/>
                  <a:pt x="10568102" y="482015"/>
                  <a:pt x="10565240" y="487740"/>
                </a:cubicBezTo>
                <a:cubicBezTo>
                  <a:pt x="10565955" y="475574"/>
                  <a:pt x="10568818" y="469848"/>
                  <a:pt x="10573828" y="459829"/>
                </a:cubicBezTo>
                <a:close/>
                <a:moveTo>
                  <a:pt x="11307392" y="453386"/>
                </a:moveTo>
                <a:lnTo>
                  <a:pt x="11307392" y="575050"/>
                </a:lnTo>
                <a:lnTo>
                  <a:pt x="11323853" y="575050"/>
                </a:lnTo>
                <a:lnTo>
                  <a:pt x="11323853" y="522806"/>
                </a:lnTo>
                <a:lnTo>
                  <a:pt x="11379675" y="522806"/>
                </a:lnTo>
                <a:lnTo>
                  <a:pt x="11379675" y="507061"/>
                </a:lnTo>
                <a:lnTo>
                  <a:pt x="11323853" y="507061"/>
                </a:lnTo>
                <a:lnTo>
                  <a:pt x="11323853" y="469130"/>
                </a:lnTo>
                <a:lnTo>
                  <a:pt x="11383969" y="469130"/>
                </a:lnTo>
                <a:lnTo>
                  <a:pt x="11383969" y="453386"/>
                </a:lnTo>
                <a:close/>
                <a:moveTo>
                  <a:pt x="11173561" y="448378"/>
                </a:moveTo>
                <a:lnTo>
                  <a:pt x="11173561" y="575768"/>
                </a:lnTo>
                <a:lnTo>
                  <a:pt x="11205766" y="575768"/>
                </a:lnTo>
                <a:lnTo>
                  <a:pt x="11205766" y="448378"/>
                </a:lnTo>
                <a:close/>
                <a:moveTo>
                  <a:pt x="11216502" y="448378"/>
                </a:moveTo>
                <a:lnTo>
                  <a:pt x="11216502" y="449809"/>
                </a:lnTo>
                <a:lnTo>
                  <a:pt x="11219365" y="449809"/>
                </a:lnTo>
                <a:lnTo>
                  <a:pt x="11220081" y="449809"/>
                </a:lnTo>
                <a:lnTo>
                  <a:pt x="11220081" y="457682"/>
                </a:lnTo>
                <a:lnTo>
                  <a:pt x="11221512" y="457682"/>
                </a:lnTo>
                <a:lnTo>
                  <a:pt x="11221512" y="449809"/>
                </a:lnTo>
                <a:lnTo>
                  <a:pt x="11223659" y="449809"/>
                </a:lnTo>
                <a:lnTo>
                  <a:pt x="11223659" y="448378"/>
                </a:lnTo>
                <a:close/>
                <a:moveTo>
                  <a:pt x="11225806" y="448378"/>
                </a:moveTo>
                <a:lnTo>
                  <a:pt x="11225806" y="457682"/>
                </a:lnTo>
                <a:lnTo>
                  <a:pt x="11227237" y="457682"/>
                </a:lnTo>
                <a:lnTo>
                  <a:pt x="11227237" y="449809"/>
                </a:lnTo>
                <a:lnTo>
                  <a:pt x="11230100" y="457682"/>
                </a:lnTo>
                <a:lnTo>
                  <a:pt x="11231531" y="457682"/>
                </a:lnTo>
                <a:lnTo>
                  <a:pt x="11234394" y="449809"/>
                </a:lnTo>
                <a:lnTo>
                  <a:pt x="11234394" y="457682"/>
                </a:lnTo>
                <a:lnTo>
                  <a:pt x="11235825" y="457682"/>
                </a:lnTo>
                <a:lnTo>
                  <a:pt x="11235825" y="448378"/>
                </a:lnTo>
                <a:lnTo>
                  <a:pt x="11232962" y="448378"/>
                </a:lnTo>
                <a:lnTo>
                  <a:pt x="11230100" y="454819"/>
                </a:lnTo>
                <a:lnTo>
                  <a:pt x="11227953" y="448378"/>
                </a:lnTo>
                <a:close/>
                <a:moveTo>
                  <a:pt x="11011819" y="445516"/>
                </a:moveTo>
                <a:cubicBezTo>
                  <a:pt x="10986055" y="445516"/>
                  <a:pt x="10960291" y="458398"/>
                  <a:pt x="10960291" y="487024"/>
                </a:cubicBezTo>
                <a:cubicBezTo>
                  <a:pt x="10960291" y="535690"/>
                  <a:pt x="11028995" y="514936"/>
                  <a:pt x="11028995" y="541416"/>
                </a:cubicBezTo>
                <a:cubicBezTo>
                  <a:pt x="11028995" y="551435"/>
                  <a:pt x="11016829" y="555729"/>
                  <a:pt x="11007525" y="555729"/>
                </a:cubicBezTo>
                <a:cubicBezTo>
                  <a:pt x="10993927" y="555729"/>
                  <a:pt x="10985339" y="549288"/>
                  <a:pt x="10977467" y="539984"/>
                </a:cubicBezTo>
                <a:lnTo>
                  <a:pt x="10956712" y="560739"/>
                </a:lnTo>
                <a:cubicBezTo>
                  <a:pt x="10969594" y="575052"/>
                  <a:pt x="10986055" y="579346"/>
                  <a:pt x="11005378" y="579346"/>
                </a:cubicBezTo>
                <a:cubicBezTo>
                  <a:pt x="11031142" y="579346"/>
                  <a:pt x="11060485" y="568611"/>
                  <a:pt x="11060485" y="538553"/>
                </a:cubicBezTo>
                <a:cubicBezTo>
                  <a:pt x="11061916" y="488456"/>
                  <a:pt x="10992496" y="507063"/>
                  <a:pt x="10992496" y="484162"/>
                </a:cubicBezTo>
                <a:cubicBezTo>
                  <a:pt x="10992496" y="474858"/>
                  <a:pt x="11002515" y="470564"/>
                  <a:pt x="11011103" y="470564"/>
                </a:cubicBezTo>
                <a:cubicBezTo>
                  <a:pt x="11021839" y="470564"/>
                  <a:pt x="11029711" y="474858"/>
                  <a:pt x="11036152" y="483446"/>
                </a:cubicBezTo>
                <a:lnTo>
                  <a:pt x="11056191" y="463407"/>
                </a:lnTo>
                <a:cubicBezTo>
                  <a:pt x="11045456" y="450525"/>
                  <a:pt x="11028280" y="445516"/>
                  <a:pt x="11011819" y="445516"/>
                </a:cubicBezTo>
                <a:close/>
                <a:moveTo>
                  <a:pt x="11147081" y="444800"/>
                </a:moveTo>
                <a:cubicBezTo>
                  <a:pt x="11129905" y="444800"/>
                  <a:pt x="11115592" y="454104"/>
                  <a:pt x="11108435" y="468417"/>
                </a:cubicBezTo>
                <a:lnTo>
                  <a:pt x="11108435" y="448378"/>
                </a:lnTo>
                <a:lnTo>
                  <a:pt x="11076230" y="448378"/>
                </a:lnTo>
                <a:lnTo>
                  <a:pt x="11076230" y="575768"/>
                </a:lnTo>
                <a:lnTo>
                  <a:pt x="11108435" y="575768"/>
                </a:lnTo>
                <a:lnTo>
                  <a:pt x="11108435" y="507779"/>
                </a:lnTo>
                <a:cubicBezTo>
                  <a:pt x="11108435" y="500622"/>
                  <a:pt x="11112729" y="475574"/>
                  <a:pt x="11142787" y="475574"/>
                </a:cubicBezTo>
                <a:cubicBezTo>
                  <a:pt x="11147081" y="475574"/>
                  <a:pt x="11152091" y="476289"/>
                  <a:pt x="11157101" y="477721"/>
                </a:cubicBezTo>
                <a:lnTo>
                  <a:pt x="11158532" y="446947"/>
                </a:lnTo>
                <a:cubicBezTo>
                  <a:pt x="11154953" y="446231"/>
                  <a:pt x="11151375" y="444800"/>
                  <a:pt x="11147081" y="444800"/>
                </a:cubicBezTo>
                <a:close/>
                <a:moveTo>
                  <a:pt x="10888723" y="444800"/>
                </a:moveTo>
                <a:cubicBezTo>
                  <a:pt x="10850077" y="444800"/>
                  <a:pt x="10819303" y="471280"/>
                  <a:pt x="10819303" y="512073"/>
                </a:cubicBezTo>
                <a:cubicBezTo>
                  <a:pt x="10819303" y="552151"/>
                  <a:pt x="10850077" y="579346"/>
                  <a:pt x="10888723" y="579346"/>
                </a:cubicBezTo>
                <a:cubicBezTo>
                  <a:pt x="10906615" y="579346"/>
                  <a:pt x="10923076" y="573621"/>
                  <a:pt x="10936674" y="560739"/>
                </a:cubicBezTo>
                <a:lnTo>
                  <a:pt x="10916635" y="540700"/>
                </a:lnTo>
                <a:cubicBezTo>
                  <a:pt x="10909478" y="548572"/>
                  <a:pt x="10899458" y="554298"/>
                  <a:pt x="10885861" y="554298"/>
                </a:cubicBezTo>
                <a:cubicBezTo>
                  <a:pt x="10867969" y="554298"/>
                  <a:pt x="10853655" y="542847"/>
                  <a:pt x="10851508" y="524240"/>
                </a:cubicBezTo>
                <a:lnTo>
                  <a:pt x="10948840" y="524240"/>
                </a:lnTo>
                <a:lnTo>
                  <a:pt x="10948840" y="515652"/>
                </a:lnTo>
                <a:cubicBezTo>
                  <a:pt x="10948124" y="469848"/>
                  <a:pt x="10923791" y="444800"/>
                  <a:pt x="10888723" y="444800"/>
                </a:cubicBezTo>
                <a:close/>
                <a:moveTo>
                  <a:pt x="10744873" y="444084"/>
                </a:moveTo>
                <a:cubicBezTo>
                  <a:pt x="10749167" y="445516"/>
                  <a:pt x="10754893" y="447663"/>
                  <a:pt x="10759187" y="450525"/>
                </a:cubicBezTo>
                <a:cubicBezTo>
                  <a:pt x="10762765" y="454819"/>
                  <a:pt x="10772069" y="464123"/>
                  <a:pt x="10777079" y="490603"/>
                </a:cubicBezTo>
                <a:cubicBezTo>
                  <a:pt x="10781373" y="514220"/>
                  <a:pt x="10776363" y="532112"/>
                  <a:pt x="10774932" y="537837"/>
                </a:cubicBezTo>
                <a:lnTo>
                  <a:pt x="10773500" y="544278"/>
                </a:lnTo>
                <a:cubicBezTo>
                  <a:pt x="10772069" y="548572"/>
                  <a:pt x="10768490" y="558592"/>
                  <a:pt x="10766343" y="562170"/>
                </a:cubicBezTo>
                <a:cubicBezTo>
                  <a:pt x="10767059" y="556445"/>
                  <a:pt x="10767775" y="542847"/>
                  <a:pt x="10767775" y="539984"/>
                </a:cubicBezTo>
                <a:cubicBezTo>
                  <a:pt x="10769206" y="540700"/>
                  <a:pt x="10772069" y="538553"/>
                  <a:pt x="10772069" y="537122"/>
                </a:cubicBezTo>
                <a:cubicBezTo>
                  <a:pt x="10772784" y="535690"/>
                  <a:pt x="10767775" y="532828"/>
                  <a:pt x="10767775" y="532828"/>
                </a:cubicBezTo>
                <a:cubicBezTo>
                  <a:pt x="10767775" y="526386"/>
                  <a:pt x="10767059" y="518514"/>
                  <a:pt x="10766343" y="510642"/>
                </a:cubicBezTo>
                <a:cubicBezTo>
                  <a:pt x="10767775" y="508495"/>
                  <a:pt x="10768490" y="507063"/>
                  <a:pt x="10769922" y="505632"/>
                </a:cubicBezTo>
                <a:cubicBezTo>
                  <a:pt x="10769922" y="501338"/>
                  <a:pt x="10769206" y="497044"/>
                  <a:pt x="10768490" y="492750"/>
                </a:cubicBezTo>
                <a:cubicBezTo>
                  <a:pt x="10769206" y="492750"/>
                  <a:pt x="10770637" y="493466"/>
                  <a:pt x="10771353" y="493466"/>
                </a:cubicBezTo>
                <a:cubicBezTo>
                  <a:pt x="10773500" y="493466"/>
                  <a:pt x="10773500" y="492034"/>
                  <a:pt x="10772784" y="491319"/>
                </a:cubicBezTo>
                <a:cubicBezTo>
                  <a:pt x="10772069" y="490603"/>
                  <a:pt x="10769922" y="489171"/>
                  <a:pt x="10767775" y="487740"/>
                </a:cubicBezTo>
                <a:cubicBezTo>
                  <a:pt x="10764196" y="471280"/>
                  <a:pt x="10756324" y="456251"/>
                  <a:pt x="10744873" y="444084"/>
                </a:cubicBezTo>
                <a:close/>
                <a:moveTo>
                  <a:pt x="10677600" y="437643"/>
                </a:moveTo>
                <a:cubicBezTo>
                  <a:pt x="10682610" y="444084"/>
                  <a:pt x="10687619" y="450525"/>
                  <a:pt x="10691913" y="458398"/>
                </a:cubicBezTo>
                <a:cubicBezTo>
                  <a:pt x="10685472" y="461260"/>
                  <a:pt x="10676884" y="464123"/>
                  <a:pt x="10673306" y="469133"/>
                </a:cubicBezTo>
                <a:cubicBezTo>
                  <a:pt x="10671875" y="471280"/>
                  <a:pt x="10671159" y="474142"/>
                  <a:pt x="10671159" y="477005"/>
                </a:cubicBezTo>
                <a:cubicBezTo>
                  <a:pt x="10659708" y="479868"/>
                  <a:pt x="10648973" y="483446"/>
                  <a:pt x="10639669" y="487740"/>
                </a:cubicBezTo>
                <a:cubicBezTo>
                  <a:pt x="10636091" y="477005"/>
                  <a:pt x="10632513" y="466270"/>
                  <a:pt x="10630366" y="456251"/>
                </a:cubicBezTo>
                <a:cubicBezTo>
                  <a:pt x="10641101" y="446231"/>
                  <a:pt x="10653267" y="444800"/>
                  <a:pt x="10658277" y="440506"/>
                </a:cubicBezTo>
                <a:cubicBezTo>
                  <a:pt x="10664718" y="439075"/>
                  <a:pt x="10671159" y="438359"/>
                  <a:pt x="10677600" y="437643"/>
                </a:cubicBezTo>
                <a:close/>
                <a:moveTo>
                  <a:pt x="10687619" y="436212"/>
                </a:moveTo>
                <a:cubicBezTo>
                  <a:pt x="10696208" y="435496"/>
                  <a:pt x="10706227" y="436212"/>
                  <a:pt x="10715531" y="436927"/>
                </a:cubicBezTo>
                <a:cubicBezTo>
                  <a:pt x="10706943" y="440506"/>
                  <a:pt x="10703364" y="447663"/>
                  <a:pt x="10699070" y="453388"/>
                </a:cubicBezTo>
                <a:cubicBezTo>
                  <a:pt x="10695492" y="447663"/>
                  <a:pt x="10691913" y="442653"/>
                  <a:pt x="10687619" y="436212"/>
                </a:cubicBezTo>
                <a:close/>
                <a:moveTo>
                  <a:pt x="10619631" y="410448"/>
                </a:moveTo>
                <a:cubicBezTo>
                  <a:pt x="10619631" y="414026"/>
                  <a:pt x="10620346" y="423330"/>
                  <a:pt x="10621062" y="432633"/>
                </a:cubicBezTo>
                <a:cubicBezTo>
                  <a:pt x="10616768" y="433349"/>
                  <a:pt x="10611758" y="434065"/>
                  <a:pt x="10607464" y="434781"/>
                </a:cubicBezTo>
                <a:cubicBezTo>
                  <a:pt x="10596729" y="444084"/>
                  <a:pt x="10588141" y="455535"/>
                  <a:pt x="10581700" y="468417"/>
                </a:cubicBezTo>
                <a:cubicBezTo>
                  <a:pt x="10580984" y="459113"/>
                  <a:pt x="10580269" y="451957"/>
                  <a:pt x="10580984" y="447663"/>
                </a:cubicBezTo>
                <a:cubicBezTo>
                  <a:pt x="10591719" y="432633"/>
                  <a:pt x="10606033" y="418320"/>
                  <a:pt x="10619631" y="410448"/>
                </a:cubicBezTo>
                <a:close/>
                <a:moveTo>
                  <a:pt x="10658277" y="406869"/>
                </a:moveTo>
                <a:cubicBezTo>
                  <a:pt x="10699070" y="404007"/>
                  <a:pt x="10736285" y="421183"/>
                  <a:pt x="10752030" y="441221"/>
                </a:cubicBezTo>
                <a:cubicBezTo>
                  <a:pt x="10746305" y="438359"/>
                  <a:pt x="10734854" y="434065"/>
                  <a:pt x="10729844" y="433349"/>
                </a:cubicBezTo>
                <a:cubicBezTo>
                  <a:pt x="10728413" y="430487"/>
                  <a:pt x="10724834" y="428339"/>
                  <a:pt x="10721972" y="426908"/>
                </a:cubicBezTo>
                <a:cubicBezTo>
                  <a:pt x="10719825" y="425477"/>
                  <a:pt x="10716962" y="426192"/>
                  <a:pt x="10718393" y="428339"/>
                </a:cubicBezTo>
                <a:cubicBezTo>
                  <a:pt x="10719109" y="429055"/>
                  <a:pt x="10720540" y="431202"/>
                  <a:pt x="10721972" y="432633"/>
                </a:cubicBezTo>
                <a:cubicBezTo>
                  <a:pt x="10714099" y="430487"/>
                  <a:pt x="10692629" y="429055"/>
                  <a:pt x="10681894" y="429771"/>
                </a:cubicBezTo>
                <a:cubicBezTo>
                  <a:pt x="10675453" y="422614"/>
                  <a:pt x="10667581" y="413310"/>
                  <a:pt x="10658277" y="406869"/>
                </a:cubicBezTo>
                <a:close/>
                <a:moveTo>
                  <a:pt x="10683325" y="392556"/>
                </a:moveTo>
                <a:cubicBezTo>
                  <a:pt x="10661855" y="389693"/>
                  <a:pt x="10643248" y="393987"/>
                  <a:pt x="10623925" y="401859"/>
                </a:cubicBezTo>
                <a:cubicBezTo>
                  <a:pt x="10603886" y="410448"/>
                  <a:pt x="10578122" y="429771"/>
                  <a:pt x="10563092" y="466270"/>
                </a:cubicBezTo>
                <a:cubicBezTo>
                  <a:pt x="10559514" y="477005"/>
                  <a:pt x="10545201" y="525671"/>
                  <a:pt x="10570965" y="567180"/>
                </a:cubicBezTo>
                <a:cubicBezTo>
                  <a:pt x="10591719" y="600817"/>
                  <a:pt x="10618915" y="617277"/>
                  <a:pt x="10651836" y="621571"/>
                </a:cubicBezTo>
                <a:cubicBezTo>
                  <a:pt x="10684757" y="625865"/>
                  <a:pt x="10702649" y="622287"/>
                  <a:pt x="10723403" y="612983"/>
                </a:cubicBezTo>
                <a:cubicBezTo>
                  <a:pt x="10772069" y="591513"/>
                  <a:pt x="10809284" y="509926"/>
                  <a:pt x="10772069" y="451241"/>
                </a:cubicBezTo>
                <a:cubicBezTo>
                  <a:pt x="10757755" y="424761"/>
                  <a:pt x="10719109" y="400428"/>
                  <a:pt x="10676884" y="402575"/>
                </a:cubicBezTo>
                <a:cubicBezTo>
                  <a:pt x="10666865" y="402575"/>
                  <a:pt x="10661139" y="403291"/>
                  <a:pt x="10655414" y="404722"/>
                </a:cubicBezTo>
                <a:cubicBezTo>
                  <a:pt x="10653983" y="404007"/>
                  <a:pt x="10650405" y="404722"/>
                  <a:pt x="10650405" y="408301"/>
                </a:cubicBezTo>
                <a:cubicBezTo>
                  <a:pt x="10650405" y="410448"/>
                  <a:pt x="10651120" y="411879"/>
                  <a:pt x="10652551" y="412595"/>
                </a:cubicBezTo>
                <a:cubicBezTo>
                  <a:pt x="10653983" y="413310"/>
                  <a:pt x="10664718" y="421898"/>
                  <a:pt x="10672590" y="430487"/>
                </a:cubicBezTo>
                <a:cubicBezTo>
                  <a:pt x="10669012" y="431202"/>
                  <a:pt x="10664718" y="431918"/>
                  <a:pt x="10660424" y="432633"/>
                </a:cubicBezTo>
                <a:cubicBezTo>
                  <a:pt x="10655414" y="422614"/>
                  <a:pt x="10640385" y="431918"/>
                  <a:pt x="10630366" y="431918"/>
                </a:cubicBezTo>
                <a:cubicBezTo>
                  <a:pt x="10628934" y="431918"/>
                  <a:pt x="10628219" y="431918"/>
                  <a:pt x="10626787" y="431918"/>
                </a:cubicBezTo>
                <a:cubicBezTo>
                  <a:pt x="10624640" y="424045"/>
                  <a:pt x="10623925" y="414742"/>
                  <a:pt x="10623925" y="408301"/>
                </a:cubicBezTo>
                <a:cubicBezTo>
                  <a:pt x="10637522" y="401144"/>
                  <a:pt x="10662571" y="395418"/>
                  <a:pt x="10680463" y="394703"/>
                </a:cubicBezTo>
                <a:lnTo>
                  <a:pt x="10683325" y="394703"/>
                </a:lnTo>
                <a:cubicBezTo>
                  <a:pt x="10686188" y="394703"/>
                  <a:pt x="10686188" y="392556"/>
                  <a:pt x="10683325" y="392556"/>
                </a:cubicBezTo>
                <a:close/>
                <a:moveTo>
                  <a:pt x="11189306" y="383968"/>
                </a:moveTo>
                <a:cubicBezTo>
                  <a:pt x="11177139" y="383968"/>
                  <a:pt x="11168551" y="393271"/>
                  <a:pt x="11168551" y="404007"/>
                </a:cubicBezTo>
                <a:cubicBezTo>
                  <a:pt x="11168551" y="414742"/>
                  <a:pt x="11177139" y="424045"/>
                  <a:pt x="11189306" y="424045"/>
                </a:cubicBezTo>
                <a:cubicBezTo>
                  <a:pt x="11201472" y="424045"/>
                  <a:pt x="11210776" y="415457"/>
                  <a:pt x="11210776" y="404007"/>
                </a:cubicBezTo>
                <a:cubicBezTo>
                  <a:pt x="11210776" y="392556"/>
                  <a:pt x="11201472" y="383968"/>
                  <a:pt x="11189306" y="383968"/>
                </a:cubicBezTo>
                <a:close/>
                <a:moveTo>
                  <a:pt x="0" y="0"/>
                </a:moveTo>
                <a:lnTo>
                  <a:pt x="6577866" y="0"/>
                </a:lnTo>
                <a:lnTo>
                  <a:pt x="9829795" y="0"/>
                </a:lnTo>
                <a:lnTo>
                  <a:pt x="12191995" y="0"/>
                </a:lnTo>
                <a:lnTo>
                  <a:pt x="12191995" y="6857997"/>
                </a:lnTo>
                <a:lnTo>
                  <a:pt x="9829795" y="6857997"/>
                </a:lnTo>
                <a:lnTo>
                  <a:pt x="6553995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algn="ctr">
              <a:defRPr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775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7FFB03-0D5A-4AD2-9CFA-CD2407944744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49600">
                <a:srgbClr val="018FBD"/>
              </a:gs>
              <a:gs pos="100000">
                <a:srgbClr val="005D96"/>
              </a:gs>
              <a:gs pos="0">
                <a:srgbClr val="01A3B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Image 3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A261A2E3-F36A-390A-67B9-32F8AB2B816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68A9BE9-75C9-48AA-B77E-F11F7270EDCC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A1DE141-9D56-4E46-A758-CBFE70A4CF9D}"/>
              </a:ext>
            </a:extLst>
          </p:cNvPr>
          <p:cNvSpPr/>
          <p:nvPr userDrawn="1"/>
        </p:nvSpPr>
        <p:spPr>
          <a:xfrm>
            <a:off x="657225" y="1495880"/>
            <a:ext cx="10874375" cy="4701720"/>
          </a:xfrm>
          <a:prstGeom prst="roundRect">
            <a:avLst>
              <a:gd name="adj" fmla="val 3549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215751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able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E7FFB03-0D5A-4AD2-9CFA-CD2407944744}"/>
              </a:ext>
            </a:extLst>
          </p:cNvPr>
          <p:cNvSpPr/>
          <p:nvPr userDrawn="1"/>
        </p:nvSpPr>
        <p:spPr>
          <a:xfrm>
            <a:off x="0" y="5212079"/>
            <a:ext cx="12192000" cy="1645919"/>
          </a:xfrm>
          <a:prstGeom prst="rect">
            <a:avLst/>
          </a:prstGeom>
          <a:gradFill>
            <a:gsLst>
              <a:gs pos="49600">
                <a:srgbClr val="018FBD"/>
              </a:gs>
              <a:gs pos="100000">
                <a:srgbClr val="005D96"/>
              </a:gs>
              <a:gs pos="0">
                <a:srgbClr val="01A3B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Image 1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36BFCF60-E9A7-BD0F-7622-8EC69320E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68678"/>
          <a:stretch/>
        </p:blipFill>
        <p:spPr>
          <a:xfrm>
            <a:off x="-1588" y="5212080"/>
            <a:ext cx="12192000" cy="1684631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11126D45-672D-4610-8AC1-6262EE934333}"/>
              </a:ext>
            </a:extLst>
          </p:cNvPr>
          <p:cNvSpPr/>
          <p:nvPr userDrawn="1"/>
        </p:nvSpPr>
        <p:spPr>
          <a:xfrm>
            <a:off x="657226" y="1495880"/>
            <a:ext cx="5110161" cy="4701720"/>
          </a:xfrm>
          <a:prstGeom prst="roundRect">
            <a:avLst>
              <a:gd name="adj" fmla="val 3765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68A9BE9-75C9-48AA-B77E-F11F7270EDCC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0DD44947-9C7E-46C7-8333-8F88EF2B29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titre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46D2DA8F-1688-4559-A9D5-459E36D51549}"/>
              </a:ext>
            </a:extLst>
          </p:cNvPr>
          <p:cNvSpPr/>
          <p:nvPr userDrawn="1"/>
        </p:nvSpPr>
        <p:spPr>
          <a:xfrm>
            <a:off x="6424611" y="1495880"/>
            <a:ext cx="5110161" cy="4701720"/>
          </a:xfrm>
          <a:prstGeom prst="roundRect">
            <a:avLst>
              <a:gd name="adj" fmla="val 3765"/>
            </a:avLst>
          </a:prstGeom>
          <a:solidFill>
            <a:schemeClr val="tx1"/>
          </a:solidFill>
          <a:ln w="6350">
            <a:gradFill>
              <a:gsLst>
                <a:gs pos="0">
                  <a:srgbClr val="01A3B9"/>
                </a:gs>
                <a:gs pos="100000">
                  <a:srgbClr val="018FBD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>
              <a:lnSpc>
                <a:spcPct val="130000"/>
              </a:lnSpc>
              <a:spcAft>
                <a:spcPts val="1200"/>
              </a:spcAft>
            </a:pPr>
            <a:endParaRPr lang="fr-FR" sz="1200" dirty="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sri - Title Slide">
    <p:bg>
      <p:bgPr>
        <a:gradFill>
          <a:gsLst>
            <a:gs pos="59000">
              <a:srgbClr val="007AC2"/>
            </a:gs>
            <a:gs pos="0">
              <a:srgbClr val="00619B"/>
            </a:gs>
            <a:gs pos="99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485C3740-B49A-F853-19F3-FF731BA317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-1" r="45501" b="41814"/>
          <a:stretch/>
        </p:blipFill>
        <p:spPr>
          <a:xfrm>
            <a:off x="5440838" y="1925931"/>
            <a:ext cx="6751162" cy="4932070"/>
          </a:xfrm>
          <a:prstGeom prst="rect">
            <a:avLst/>
          </a:prstGeom>
        </p:spPr>
      </p:pic>
      <p:pic>
        <p:nvPicPr>
          <p:cNvPr id="6" name="Image 5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A5809E09-F8A0-7159-124C-F7AF3F0A88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5946" t="43058" r="13217"/>
          <a:stretch/>
        </p:blipFill>
        <p:spPr>
          <a:xfrm>
            <a:off x="0" y="-1"/>
            <a:ext cx="3934878" cy="3754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grpSp>
        <p:nvGrpSpPr>
          <p:cNvPr id="42" name="Graphique 18">
            <a:extLst>
              <a:ext uri="{FF2B5EF4-FFF2-40B4-BE49-F238E27FC236}">
                <a16:creationId xmlns:a16="http://schemas.microsoft.com/office/drawing/2014/main" id="{8748FDB0-96C8-427E-8953-D3D2FF73B24A}"/>
              </a:ext>
            </a:extLst>
          </p:cNvPr>
          <p:cNvGrpSpPr/>
          <p:nvPr userDrawn="1"/>
        </p:nvGrpSpPr>
        <p:grpSpPr>
          <a:xfrm>
            <a:off x="913550" y="668215"/>
            <a:ext cx="2195410" cy="492074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3" name="Forme libre : forme 42">
              <a:extLst>
                <a:ext uri="{FF2B5EF4-FFF2-40B4-BE49-F238E27FC236}">
                  <a16:creationId xmlns:a16="http://schemas.microsoft.com/office/drawing/2014/main" id="{BCA66F34-5BA7-4A7D-B07A-889EEB3A3B68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44" name="Graphique 18">
              <a:extLst>
                <a:ext uri="{FF2B5EF4-FFF2-40B4-BE49-F238E27FC236}">
                  <a16:creationId xmlns:a16="http://schemas.microsoft.com/office/drawing/2014/main" id="{06C1E84E-836C-458A-BFBA-1F0174491309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74" name="Forme libre : forme 73">
                <a:extLst>
                  <a:ext uri="{FF2B5EF4-FFF2-40B4-BE49-F238E27FC236}">
                    <a16:creationId xmlns:a16="http://schemas.microsoft.com/office/drawing/2014/main" id="{F77C052E-B08D-431A-B5AD-EBE5A2A09E19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5" name="Forme libre : forme 74">
                <a:extLst>
                  <a:ext uri="{FF2B5EF4-FFF2-40B4-BE49-F238E27FC236}">
                    <a16:creationId xmlns:a16="http://schemas.microsoft.com/office/drawing/2014/main" id="{F8C267B1-AB56-4948-8CF1-CBE3874F7F78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aphique 18">
              <a:extLst>
                <a:ext uri="{FF2B5EF4-FFF2-40B4-BE49-F238E27FC236}">
                  <a16:creationId xmlns:a16="http://schemas.microsoft.com/office/drawing/2014/main" id="{65A87E91-D7C4-49C5-986D-CF5844B66B8F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53" name="Graphique 18">
                <a:extLst>
                  <a:ext uri="{FF2B5EF4-FFF2-40B4-BE49-F238E27FC236}">
                    <a16:creationId xmlns:a16="http://schemas.microsoft.com/office/drawing/2014/main" id="{0A3B2F84-A609-4015-9AAD-5EC1572879FC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57" name="Forme libre : forme 56">
                  <a:extLst>
                    <a:ext uri="{FF2B5EF4-FFF2-40B4-BE49-F238E27FC236}">
                      <a16:creationId xmlns:a16="http://schemas.microsoft.com/office/drawing/2014/main" id="{38403127-2380-439F-9094-882C2A5E2DD5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orme libre : forme 57">
                  <a:extLst>
                    <a:ext uri="{FF2B5EF4-FFF2-40B4-BE49-F238E27FC236}">
                      <a16:creationId xmlns:a16="http://schemas.microsoft.com/office/drawing/2014/main" id="{5F5B6EAC-6C57-4A79-874A-8BF81CF5E6D8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orme libre : forme 58">
                  <a:extLst>
                    <a:ext uri="{FF2B5EF4-FFF2-40B4-BE49-F238E27FC236}">
                      <a16:creationId xmlns:a16="http://schemas.microsoft.com/office/drawing/2014/main" id="{73168EF5-8E7D-4C23-B81B-F2D949E8E202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Forme libre : forme 59">
                  <a:extLst>
                    <a:ext uri="{FF2B5EF4-FFF2-40B4-BE49-F238E27FC236}">
                      <a16:creationId xmlns:a16="http://schemas.microsoft.com/office/drawing/2014/main" id="{AAE2BD03-6E4C-4CE7-95DB-691716F73C9A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orme libre : forme 60">
                  <a:extLst>
                    <a:ext uri="{FF2B5EF4-FFF2-40B4-BE49-F238E27FC236}">
                      <a16:creationId xmlns:a16="http://schemas.microsoft.com/office/drawing/2014/main" id="{6483DCF7-D205-4571-8F46-88D9581A2A85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Forme libre : forme 61">
                  <a:extLst>
                    <a:ext uri="{FF2B5EF4-FFF2-40B4-BE49-F238E27FC236}">
                      <a16:creationId xmlns:a16="http://schemas.microsoft.com/office/drawing/2014/main" id="{CA142D82-4651-4A5B-994B-A238740B9FB4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orme libre : forme 62">
                  <a:extLst>
                    <a:ext uri="{FF2B5EF4-FFF2-40B4-BE49-F238E27FC236}">
                      <a16:creationId xmlns:a16="http://schemas.microsoft.com/office/drawing/2014/main" id="{88029251-316E-4E99-8380-0B37896A68C8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orme libre : forme 63">
                  <a:extLst>
                    <a:ext uri="{FF2B5EF4-FFF2-40B4-BE49-F238E27FC236}">
                      <a16:creationId xmlns:a16="http://schemas.microsoft.com/office/drawing/2014/main" id="{2847BEC2-A836-44A4-A7B2-3EAA6E5A5DB1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orme libre : forme 64">
                  <a:extLst>
                    <a:ext uri="{FF2B5EF4-FFF2-40B4-BE49-F238E27FC236}">
                      <a16:creationId xmlns:a16="http://schemas.microsoft.com/office/drawing/2014/main" id="{A2A346E3-E98C-4715-BFD8-0AA014CBE899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orme libre : forme 65">
                  <a:extLst>
                    <a:ext uri="{FF2B5EF4-FFF2-40B4-BE49-F238E27FC236}">
                      <a16:creationId xmlns:a16="http://schemas.microsoft.com/office/drawing/2014/main" id="{3EB0B606-D72F-4C16-881D-9960FB6D0F40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orme libre : forme 66">
                  <a:extLst>
                    <a:ext uri="{FF2B5EF4-FFF2-40B4-BE49-F238E27FC236}">
                      <a16:creationId xmlns:a16="http://schemas.microsoft.com/office/drawing/2014/main" id="{D664AEF5-487D-4570-8966-94E3B0DD3EB3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orme libre : forme 67">
                  <a:extLst>
                    <a:ext uri="{FF2B5EF4-FFF2-40B4-BE49-F238E27FC236}">
                      <a16:creationId xmlns:a16="http://schemas.microsoft.com/office/drawing/2014/main" id="{B771F179-B730-4A27-BCC4-FE9C7C8A97E0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orme libre : forme 68">
                  <a:extLst>
                    <a:ext uri="{FF2B5EF4-FFF2-40B4-BE49-F238E27FC236}">
                      <a16:creationId xmlns:a16="http://schemas.microsoft.com/office/drawing/2014/main" id="{B6B91F9C-E74A-43FB-9A58-4FD924A20F1E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orme libre : forme 69">
                  <a:extLst>
                    <a:ext uri="{FF2B5EF4-FFF2-40B4-BE49-F238E27FC236}">
                      <a16:creationId xmlns:a16="http://schemas.microsoft.com/office/drawing/2014/main" id="{85E14EE3-4239-4BA7-9C2E-219625C20FC0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orme libre : forme 70">
                  <a:extLst>
                    <a:ext uri="{FF2B5EF4-FFF2-40B4-BE49-F238E27FC236}">
                      <a16:creationId xmlns:a16="http://schemas.microsoft.com/office/drawing/2014/main" id="{6173C65E-5191-4CCB-BF8E-EE2E20C7EF4B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orme libre : forme 71">
                  <a:extLst>
                    <a:ext uri="{FF2B5EF4-FFF2-40B4-BE49-F238E27FC236}">
                      <a16:creationId xmlns:a16="http://schemas.microsoft.com/office/drawing/2014/main" id="{687ECD76-918C-45D4-B12B-EF35F46CA76B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orme libre : forme 72">
                  <a:extLst>
                    <a:ext uri="{FF2B5EF4-FFF2-40B4-BE49-F238E27FC236}">
                      <a16:creationId xmlns:a16="http://schemas.microsoft.com/office/drawing/2014/main" id="{70253AD1-2049-4C2C-A515-938FECC3C72B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4" name="Graphique 18">
                <a:extLst>
                  <a:ext uri="{FF2B5EF4-FFF2-40B4-BE49-F238E27FC236}">
                    <a16:creationId xmlns:a16="http://schemas.microsoft.com/office/drawing/2014/main" id="{6F36712C-C4D1-430A-B0E2-400446B68906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55" name="Forme libre : forme 54">
                  <a:extLst>
                    <a:ext uri="{FF2B5EF4-FFF2-40B4-BE49-F238E27FC236}">
                      <a16:creationId xmlns:a16="http://schemas.microsoft.com/office/drawing/2014/main" id="{DFE717C5-8349-4EEF-B62F-AE765449A88A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6" name="Forme libre : forme 55">
                  <a:extLst>
                    <a:ext uri="{FF2B5EF4-FFF2-40B4-BE49-F238E27FC236}">
                      <a16:creationId xmlns:a16="http://schemas.microsoft.com/office/drawing/2014/main" id="{9A9EDC64-4663-4B7B-8A1F-BAB9418FC919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6" name="Graphique 18">
              <a:extLst>
                <a:ext uri="{FF2B5EF4-FFF2-40B4-BE49-F238E27FC236}">
                  <a16:creationId xmlns:a16="http://schemas.microsoft.com/office/drawing/2014/main" id="{3D4E2DC3-5A18-46E2-BDC5-65AD562F099D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47" name="Forme libre : forme 46">
                <a:extLst>
                  <a:ext uri="{FF2B5EF4-FFF2-40B4-BE49-F238E27FC236}">
                    <a16:creationId xmlns:a16="http://schemas.microsoft.com/office/drawing/2014/main" id="{65CA965B-38EA-4A9C-B541-807E220FEB3C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1EEE47E6-7E60-45B7-B9AC-7CF647DA7E4C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AA7058A6-DFF8-406B-AE83-DBAEF1511A0A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0" name="Forme libre : forme 49">
                <a:extLst>
                  <a:ext uri="{FF2B5EF4-FFF2-40B4-BE49-F238E27FC236}">
                    <a16:creationId xmlns:a16="http://schemas.microsoft.com/office/drawing/2014/main" id="{612EC029-9A72-409C-8079-62BE3398F07E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1" name="Forme libre : forme 50">
                <a:extLst>
                  <a:ext uri="{FF2B5EF4-FFF2-40B4-BE49-F238E27FC236}">
                    <a16:creationId xmlns:a16="http://schemas.microsoft.com/office/drawing/2014/main" id="{FC9D3173-916A-427B-8381-B5AEDE94FB4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2" name="Forme libre : forme 51">
                <a:extLst>
                  <a:ext uri="{FF2B5EF4-FFF2-40B4-BE49-F238E27FC236}">
                    <a16:creationId xmlns:a16="http://schemas.microsoft.com/office/drawing/2014/main" id="{BF10A3B4-D6F9-408E-B2CB-9EC778A65EEE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25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ri - Title, Content and Tagline">
    <p:bg>
      <p:bgPr>
        <a:gradFill>
          <a:gsLst>
            <a:gs pos="0">
              <a:srgbClr val="00619B"/>
            </a:gs>
            <a:gs pos="59000">
              <a:srgbClr val="007AC2"/>
            </a:gs>
            <a:gs pos="99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32399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94E6FF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230400" indent="-228600">
              <a:lnSpc>
                <a:spcPct val="100000"/>
              </a:lnSpc>
              <a:buClr>
                <a:srgbClr val="94E6FF"/>
              </a:buClr>
              <a:buFont typeface="Avenir Next LT Pro" panose="020B0504020202020204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468000" indent="-228600">
              <a:lnSpc>
                <a:spcPct val="100000"/>
              </a:lnSpc>
              <a:buClr>
                <a:srgbClr val="94E6FF"/>
              </a:buClr>
              <a:buFont typeface="Avenir Next LT Pro" panose="020B0504020202020204" pitchFamily="34" charset="0"/>
              <a:buChar char="–"/>
              <a:defRPr sz="16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AEA888D-BED4-40F7-9DFA-8C09C1ABEB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0" kern="1200" dirty="0" smtClean="0">
                <a:solidFill>
                  <a:srgbClr val="94E6FF"/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</p:spTree>
    <p:extLst>
      <p:ext uri="{BB962C8B-B14F-4D97-AF65-F5344CB8AC3E}">
        <p14:creationId xmlns:p14="http://schemas.microsoft.com/office/powerpoint/2010/main" val="358583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ri - Title and Content">
    <p:bg>
      <p:bgPr>
        <a:gradFill>
          <a:gsLst>
            <a:gs pos="59000">
              <a:srgbClr val="007AC2"/>
            </a:gs>
            <a:gs pos="0">
              <a:srgbClr val="00619B"/>
            </a:gs>
            <a:gs pos="99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32399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A18C665-0C79-4948-8714-17432EC1F1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 marL="342900" indent="-342900">
              <a:lnSpc>
                <a:spcPct val="100000"/>
              </a:lnSpc>
              <a:buClr>
                <a:srgbClr val="94E6FF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</a:defRPr>
            </a:lvl1pPr>
            <a:lvl2pPr marL="230400" indent="-228600">
              <a:lnSpc>
                <a:spcPct val="100000"/>
              </a:lnSpc>
              <a:buClr>
                <a:srgbClr val="94E6FF"/>
              </a:buClr>
              <a:buFont typeface="Avenir Next LT Pro" panose="020B0504020202020204" pitchFamily="34" charset="0"/>
              <a:buChar char="–"/>
              <a:defRPr sz="1800">
                <a:solidFill>
                  <a:schemeClr val="tx1"/>
                </a:solidFill>
              </a:defRPr>
            </a:lvl2pPr>
            <a:lvl3pPr marL="468000" indent="-228600">
              <a:lnSpc>
                <a:spcPct val="100000"/>
              </a:lnSpc>
              <a:buClr>
                <a:srgbClr val="94E6FF"/>
              </a:buClr>
              <a:buFont typeface="Avenir Next LT Pro" panose="020B0504020202020204" pitchFamily="34" charset="0"/>
              <a:buChar char="–"/>
              <a:defRPr sz="1600">
                <a:solidFill>
                  <a:schemeClr val="tx1"/>
                </a:solidFill>
              </a:defRPr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6842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ri - Title only">
    <p:bg>
      <p:bgPr>
        <a:gradFill>
          <a:gsLst>
            <a:gs pos="0">
              <a:srgbClr val="00619B"/>
            </a:gs>
            <a:gs pos="59000">
              <a:srgbClr val="007AC2"/>
            </a:gs>
            <a:gs pos="99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32399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46100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sri - Empty slide">
    <p:bg>
      <p:bgPr>
        <a:gradFill>
          <a:gsLst>
            <a:gs pos="0">
              <a:srgbClr val="00619B"/>
            </a:gs>
            <a:gs pos="59000">
              <a:srgbClr val="007AC2"/>
            </a:gs>
            <a:gs pos="99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86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seul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5" y="662833"/>
            <a:ext cx="10865410" cy="4085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907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sri - Section Header">
    <p:bg>
      <p:bgPr>
        <a:gradFill>
          <a:gsLst>
            <a:gs pos="0">
              <a:srgbClr val="00619B"/>
            </a:gs>
            <a:gs pos="59000">
              <a:srgbClr val="007AC2"/>
            </a:gs>
            <a:gs pos="99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2C9454C5-5D20-8668-6145-1ECA8E41E5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-1" r="45501" b="41814"/>
          <a:stretch/>
        </p:blipFill>
        <p:spPr>
          <a:xfrm>
            <a:off x="5440838" y="1925931"/>
            <a:ext cx="6751162" cy="4932070"/>
          </a:xfrm>
          <a:prstGeom prst="rect">
            <a:avLst/>
          </a:prstGeom>
        </p:spPr>
      </p:pic>
      <p:pic>
        <p:nvPicPr>
          <p:cNvPr id="5" name="Image 4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FCC9940F-8037-AABE-48BB-08295A4FE1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5946" t="43058" r="13217"/>
          <a:stretch/>
        </p:blipFill>
        <p:spPr>
          <a:xfrm>
            <a:off x="0" y="-1"/>
            <a:ext cx="3934878" cy="375426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94E6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65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sri - Picture with Caption">
    <p:bg>
      <p:bgPr>
        <a:gradFill>
          <a:gsLst>
            <a:gs pos="0">
              <a:srgbClr val="00619B"/>
            </a:gs>
            <a:gs pos="59000">
              <a:srgbClr val="007AC2"/>
            </a:gs>
            <a:gs pos="99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espace, capture d’écran, obscurité, vert&#10;&#10;Description générée automatiquement">
            <a:extLst>
              <a:ext uri="{FF2B5EF4-FFF2-40B4-BE49-F238E27FC236}">
                <a16:creationId xmlns:a16="http://schemas.microsoft.com/office/drawing/2014/main" id="{B7E8F08F-4996-0128-1B93-5C7301D8A8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-1588" y="1518262"/>
            <a:ext cx="12192000" cy="5378450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94E6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0" i="0" kern="1200" cap="none" baseline="0">
                <a:solidFill>
                  <a:schemeClr val="tx1"/>
                </a:solidFill>
                <a:effectLst/>
                <a:latin typeface="Arial" panose="020B0604020202020204" pitchFamily="34" charset="0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07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sri - BIG word">
    <p:bg>
      <p:bgPr>
        <a:gradFill>
          <a:gsLst>
            <a:gs pos="0">
              <a:srgbClr val="00619B"/>
            </a:gs>
            <a:gs pos="59000">
              <a:srgbClr val="007AC2"/>
            </a:gs>
            <a:gs pos="99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7C0856B8-1E3B-DC7F-0594-71B66D120E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-1" r="45501" b="41814"/>
          <a:stretch/>
        </p:blipFill>
        <p:spPr>
          <a:xfrm>
            <a:off x="5440838" y="1925931"/>
            <a:ext cx="6751162" cy="4932070"/>
          </a:xfrm>
          <a:prstGeom prst="rect">
            <a:avLst/>
          </a:prstGeom>
        </p:spPr>
      </p:pic>
      <p:pic>
        <p:nvPicPr>
          <p:cNvPr id="5" name="Image 4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F3CB07DC-4197-2AFA-4782-C8721406C5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5946" t="43058" r="13217"/>
          <a:stretch/>
        </p:blipFill>
        <p:spPr>
          <a:xfrm>
            <a:off x="0" y="-1"/>
            <a:ext cx="3934878" cy="37542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 algn="ctr"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727059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ctr">
              <a:spcAft>
                <a:spcPts val="0"/>
              </a:spcAft>
              <a:buFontTx/>
              <a:buNone/>
              <a:defRPr lang="en-US" sz="4000" b="0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</p:spTree>
    <p:extLst>
      <p:ext uri="{BB962C8B-B14F-4D97-AF65-F5344CB8AC3E}">
        <p14:creationId xmlns:p14="http://schemas.microsoft.com/office/powerpoint/2010/main" val="2235282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sri">
    <p:bg>
      <p:bgPr>
        <a:gradFill>
          <a:gsLst>
            <a:gs pos="0">
              <a:srgbClr val="00619B"/>
            </a:gs>
            <a:gs pos="59000">
              <a:srgbClr val="007AC2"/>
            </a:gs>
            <a:gs pos="99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71B32118-037C-FEA7-78C8-33C87BCA0A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-1" r="45501" b="41814"/>
          <a:stretch/>
        </p:blipFill>
        <p:spPr>
          <a:xfrm>
            <a:off x="5440838" y="1925931"/>
            <a:ext cx="6751162" cy="4932070"/>
          </a:xfrm>
          <a:prstGeom prst="rect">
            <a:avLst/>
          </a:prstGeom>
        </p:spPr>
      </p:pic>
      <p:pic>
        <p:nvPicPr>
          <p:cNvPr id="17" name="Image 16" descr="Une image contenant feuille, arbre, plante&#10;&#10;Description générée automatiquement">
            <a:extLst>
              <a:ext uri="{FF2B5EF4-FFF2-40B4-BE49-F238E27FC236}">
                <a16:creationId xmlns:a16="http://schemas.microsoft.com/office/drawing/2014/main" id="{DD6A3670-B55A-1908-DD0B-C3FA819A95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5946" t="43058" r="13217"/>
          <a:stretch/>
        </p:blipFill>
        <p:spPr>
          <a:xfrm>
            <a:off x="0" y="-1"/>
            <a:ext cx="3934878" cy="3754261"/>
          </a:xfrm>
          <a:prstGeom prst="rect">
            <a:avLst/>
          </a:prstGeom>
        </p:spPr>
      </p:pic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C9292E46-78E4-4C90-9820-B8F056B7AE7A}"/>
              </a:ext>
            </a:extLst>
          </p:cNvPr>
          <p:cNvGrpSpPr/>
          <p:nvPr userDrawn="1"/>
        </p:nvGrpSpPr>
        <p:grpSpPr>
          <a:xfrm>
            <a:off x="3852201" y="2926080"/>
            <a:ext cx="4487598" cy="1005840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C100280C-79DF-49F4-A1A8-FB7689E7567B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81D62A29-8D56-4697-AD12-69643F2C42FA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6D3BB3D3-A56C-4913-A793-D4C63A7BFB03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5C20891F-2BB0-4D8F-8E9F-C821A0B97707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214DD503-C11E-4825-8DD2-C3A210B479D4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4" name="Graphique 18">
                <a:extLst>
                  <a:ext uri="{FF2B5EF4-FFF2-40B4-BE49-F238E27FC236}">
                    <a16:creationId xmlns:a16="http://schemas.microsoft.com/office/drawing/2014/main" id="{19661600-A850-458C-B742-3DCAE6F7D0B1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D102678B-8316-4902-813F-09D9EA57B74E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7EF83E12-080A-439B-A499-2436A88CE3A4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566BAD3B-A334-421E-BEAB-B55EC680393F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77E16F02-0044-482F-9391-2E1445386FA8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31426EC5-E2D1-487C-A6A6-4C37B969B8B3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CEEF7622-D9A6-4F5A-889F-837B37B1EF98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83A61416-126C-41B9-B68F-812DB69EC74B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D9C99450-7661-40A5-9821-D03F1825433E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AC27467A-E380-4475-BE24-B106D2C418ED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A326391-A205-4F5D-B160-86AD4DF85818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D5FE9536-F014-4491-85AC-A077391C96FC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72551168-57BF-49E4-B996-11A8E104E380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B707B82F-35D3-49B9-94AE-0FBD2922FFFD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670D4BE4-A331-4C5F-8BF4-4FB5E6CEAB6F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107E484A-F828-4D85-B85C-DCB6DB0FF73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19E3487C-CB1C-419C-BF93-90C73ED0CF7D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72B8B9A4-7D84-4DF3-A550-E9D617C0BD0C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9BF2733-6A00-4AAA-B3C0-7F1474B652DA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6" name="Forme libre : forme 15">
                  <a:extLst>
                    <a:ext uri="{FF2B5EF4-FFF2-40B4-BE49-F238E27FC236}">
                      <a16:creationId xmlns:a16="http://schemas.microsoft.com/office/drawing/2014/main" id="{F412B330-608C-4BDA-BA3B-BC1CF9C703B6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2F01B579-91AB-4841-B999-6426DA32CBE6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33E0450B-7E17-449B-A5DC-2316492D71DD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2B4FDE19-E86E-40BD-A73E-419AC424D1F6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E5E5C6C1-F8F7-4E91-B697-D64F385DC4B4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ECE60FFD-A476-4EBF-AEAB-4BF8CD2D7102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D8CA7250-D147-4415-9500-477051E223D7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CAA634B0-7845-4BC9-8CB0-4A074C9B6B3D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A3FB6DA8-26C9-4F98-AB0F-0A70CD53F45F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58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lide de texte 3 blocs Bleu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Image 85" descr="Une image contenant espace, sphère, Univers, Espace lointain&#10;&#10;Description générée automatiquement">
            <a:extLst>
              <a:ext uri="{FF2B5EF4-FFF2-40B4-BE49-F238E27FC236}">
                <a16:creationId xmlns:a16="http://schemas.microsoft.com/office/drawing/2014/main" id="{4C948F8D-0A1B-4F64-8A4C-F40BA3080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Ellipse 44">
            <a:extLst>
              <a:ext uri="{FF2B5EF4-FFF2-40B4-BE49-F238E27FC236}">
                <a16:creationId xmlns:a16="http://schemas.microsoft.com/office/drawing/2014/main" id="{2A23A141-9004-45A9-B0F5-AEA65A3C7C44}"/>
              </a:ext>
            </a:extLst>
          </p:cNvPr>
          <p:cNvSpPr/>
          <p:nvPr userDrawn="1"/>
        </p:nvSpPr>
        <p:spPr>
          <a:xfrm>
            <a:off x="4994444" y="-107576"/>
            <a:ext cx="7100330" cy="7100330"/>
          </a:xfrm>
          <a:prstGeom prst="ellipse">
            <a:avLst/>
          </a:prstGeom>
          <a:solidFill>
            <a:srgbClr val="01BCD5">
              <a:alpha val="25000"/>
            </a:srgbClr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879896EA-7AF1-4618-B177-CE641218C690}"/>
              </a:ext>
            </a:extLst>
          </p:cNvPr>
          <p:cNvSpPr/>
          <p:nvPr userDrawn="1"/>
        </p:nvSpPr>
        <p:spPr>
          <a:xfrm>
            <a:off x="8201723" y="1537400"/>
            <a:ext cx="3329875" cy="4160018"/>
          </a:xfrm>
          <a:prstGeom prst="roundRect">
            <a:avLst>
              <a:gd name="adj" fmla="val 5254"/>
            </a:avLst>
          </a:prstGeom>
          <a:solidFill>
            <a:schemeClr val="tx1">
              <a:alpha val="25000"/>
            </a:scheme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>
              <a:solidFill>
                <a:srgbClr val="7F7F7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C1757CFE-7ED9-401F-BF5C-24BA85D465D6}"/>
              </a:ext>
            </a:extLst>
          </p:cNvPr>
          <p:cNvSpPr/>
          <p:nvPr userDrawn="1"/>
        </p:nvSpPr>
        <p:spPr>
          <a:xfrm>
            <a:off x="4429475" y="1537400"/>
            <a:ext cx="3329875" cy="4160018"/>
          </a:xfrm>
          <a:prstGeom prst="roundRect">
            <a:avLst>
              <a:gd name="adj" fmla="val 5101"/>
            </a:avLst>
          </a:prstGeom>
          <a:solidFill>
            <a:schemeClr val="tx1">
              <a:alpha val="25000"/>
            </a:scheme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>
              <a:solidFill>
                <a:srgbClr val="7F7F7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63810E2-7C4E-4241-8090-18F2241C19E9}"/>
              </a:ext>
            </a:extLst>
          </p:cNvPr>
          <p:cNvSpPr txBox="1"/>
          <p:nvPr userDrawn="1"/>
        </p:nvSpPr>
        <p:spPr>
          <a:xfrm>
            <a:off x="11580000" y="6246000"/>
            <a:ext cx="612000" cy="61200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pPr algn="ctr">
              <a:spcAft>
                <a:spcPts val="600"/>
              </a:spcAft>
            </a:pPr>
            <a:fld id="{7A6BCBED-BDEB-424C-B95F-33145228727E}" type="slidenum">
              <a:rPr lang="fr-FR" sz="1200" smtClean="0">
                <a:solidFill>
                  <a:schemeClr val="tx1"/>
                </a:solidFill>
                <a:latin typeface="Avenir Next LT Pro" panose="020B0504020202020204" pitchFamily="34" charset="0"/>
              </a:rPr>
              <a:pPr algn="ctr">
                <a:spcAft>
                  <a:spcPts val="600"/>
                </a:spcAft>
              </a:pPr>
              <a:t>‹N°›</a:t>
            </a:fld>
            <a:endParaRPr lang="fr-FR" sz="1200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venir Next LT Pro" panose="020B0504020202020204" pitchFamily="34" charset="0"/>
            </a:endParaRP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F251DA97-5371-4219-9952-F218833E1C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2977" r="12785" b="56981"/>
          <a:stretch/>
        </p:blipFill>
        <p:spPr>
          <a:xfrm>
            <a:off x="-1" y="6321061"/>
            <a:ext cx="12192001" cy="536940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C68D5A0-08F7-4272-9C1F-F75D5FDA8FEB}"/>
              </a:ext>
            </a:extLst>
          </p:cNvPr>
          <p:cNvSpPr/>
          <p:nvPr userDrawn="1"/>
        </p:nvSpPr>
        <p:spPr>
          <a:xfrm>
            <a:off x="657226" y="1537400"/>
            <a:ext cx="3329875" cy="4160018"/>
          </a:xfrm>
          <a:prstGeom prst="roundRect">
            <a:avLst>
              <a:gd name="adj" fmla="val 8000"/>
            </a:avLst>
          </a:prstGeom>
          <a:solidFill>
            <a:schemeClr val="tx1">
              <a:alpha val="25000"/>
            </a:schemeClr>
          </a:solidFill>
          <a:ln w="635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lvl="0">
              <a:lnSpc>
                <a:spcPct val="130000"/>
              </a:lnSpc>
              <a:spcAft>
                <a:spcPts val="1200"/>
              </a:spcAft>
            </a:pPr>
            <a:endParaRPr lang="fr-FR" sz="1200">
              <a:solidFill>
                <a:srgbClr val="7F7F7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Espace réservé du texte 34">
            <a:extLst>
              <a:ext uri="{FF2B5EF4-FFF2-40B4-BE49-F238E27FC236}">
                <a16:creationId xmlns:a16="http://schemas.microsoft.com/office/drawing/2014/main" id="{ABF6F633-402D-433D-B231-F65653C5978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03868" y="1726825"/>
            <a:ext cx="3062431" cy="8716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en-US" sz="1600" dirty="0">
                <a:solidFill>
                  <a:schemeClr val="tx1"/>
                </a:solidFill>
                <a:latin typeface="Avenir LT Std 55 Roman" panose="020B0703020203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fr-FR" noProof="0" err="1"/>
              <a:t>Leverage</a:t>
            </a:r>
            <a:r>
              <a:rPr lang="fr-FR" noProof="0"/>
              <a:t> agile </a:t>
            </a:r>
            <a:r>
              <a:rPr lang="fr-FR" noProof="0" err="1"/>
              <a:t>frameworks</a:t>
            </a:r>
            <a:r>
              <a:rPr lang="fr-FR" noProof="0"/>
              <a:t> </a:t>
            </a:r>
          </a:p>
        </p:txBody>
      </p:sp>
      <p:sp>
        <p:nvSpPr>
          <p:cNvPr id="18" name="Espace réservé du texte 34">
            <a:extLst>
              <a:ext uri="{FF2B5EF4-FFF2-40B4-BE49-F238E27FC236}">
                <a16:creationId xmlns:a16="http://schemas.microsoft.com/office/drawing/2014/main" id="{01022816-E70A-4811-B546-47428DF23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3868" y="2763299"/>
            <a:ext cx="3062431" cy="27458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fr-FR" noProof="0" err="1"/>
              <a:t>Leverage</a:t>
            </a:r>
            <a:r>
              <a:rPr lang="fr-FR" noProof="0"/>
              <a:t> agile </a:t>
            </a:r>
            <a:r>
              <a:rPr lang="fr-FR" noProof="0" err="1"/>
              <a:t>frameworks</a:t>
            </a:r>
            <a:r>
              <a:rPr lang="fr-FR" noProof="0"/>
              <a:t> to </a:t>
            </a:r>
            <a:r>
              <a:rPr lang="fr-FR" noProof="0" err="1"/>
              <a:t>provide</a:t>
            </a:r>
            <a:r>
              <a:rPr lang="fr-FR" noProof="0"/>
              <a:t> a </a:t>
            </a:r>
            <a:r>
              <a:rPr lang="fr-FR" noProof="0" err="1"/>
              <a:t>robust</a:t>
            </a:r>
            <a:r>
              <a:rPr lang="fr-FR" noProof="0"/>
              <a:t> synopsis for high </a:t>
            </a:r>
            <a:r>
              <a:rPr lang="fr-FR" noProof="0" err="1"/>
              <a:t>level</a:t>
            </a:r>
            <a:r>
              <a:rPr lang="fr-FR" noProof="0"/>
              <a:t> </a:t>
            </a:r>
            <a:r>
              <a:rPr lang="fr-FR" noProof="0" err="1"/>
              <a:t>overviews</a:t>
            </a:r>
            <a:r>
              <a:rPr lang="fr-FR" noProof="0"/>
              <a:t>. </a:t>
            </a:r>
          </a:p>
        </p:txBody>
      </p:sp>
      <p:sp>
        <p:nvSpPr>
          <p:cNvPr id="20" name="Espace réservé du texte 34">
            <a:extLst>
              <a:ext uri="{FF2B5EF4-FFF2-40B4-BE49-F238E27FC236}">
                <a16:creationId xmlns:a16="http://schemas.microsoft.com/office/drawing/2014/main" id="{B16B4AAB-28F6-49F2-9B62-7E2D5E6511E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52069" y="1726826"/>
            <a:ext cx="3086477" cy="87166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noProof="0" dirty="0">
                <a:solidFill>
                  <a:schemeClr val="tx1"/>
                </a:solidFill>
                <a:latin typeface="Avenir LT Std 55 Roman" panose="020B0703020203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fr-FR" noProof="0" err="1"/>
              <a:t>Leverage</a:t>
            </a:r>
            <a:r>
              <a:rPr lang="fr-FR" noProof="0"/>
              <a:t> agile </a:t>
            </a:r>
            <a:r>
              <a:rPr lang="fr-FR" noProof="0" err="1"/>
              <a:t>frameworks</a:t>
            </a:r>
            <a:r>
              <a:rPr lang="fr-FR" noProof="0"/>
              <a:t> </a:t>
            </a:r>
          </a:p>
        </p:txBody>
      </p:sp>
      <p:sp>
        <p:nvSpPr>
          <p:cNvPr id="21" name="Espace réservé du texte 34">
            <a:extLst>
              <a:ext uri="{FF2B5EF4-FFF2-40B4-BE49-F238E27FC236}">
                <a16:creationId xmlns:a16="http://schemas.microsoft.com/office/drawing/2014/main" id="{7103C403-F550-4FDC-ADA9-418E660CC5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2069" y="2763299"/>
            <a:ext cx="3086477" cy="27458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fr-FR" noProof="0" err="1"/>
              <a:t>Leverage</a:t>
            </a:r>
            <a:r>
              <a:rPr lang="fr-FR" noProof="0"/>
              <a:t> agile </a:t>
            </a:r>
            <a:r>
              <a:rPr lang="fr-FR" noProof="0" err="1"/>
              <a:t>frameworks</a:t>
            </a:r>
            <a:r>
              <a:rPr lang="fr-FR" noProof="0"/>
              <a:t> to </a:t>
            </a:r>
            <a:r>
              <a:rPr lang="fr-FR" noProof="0" err="1"/>
              <a:t>provide</a:t>
            </a:r>
            <a:r>
              <a:rPr lang="fr-FR" noProof="0"/>
              <a:t> a </a:t>
            </a:r>
            <a:r>
              <a:rPr lang="fr-FR" noProof="0" err="1"/>
              <a:t>robust</a:t>
            </a:r>
            <a:r>
              <a:rPr lang="fr-FR" noProof="0"/>
              <a:t> synopsis for high </a:t>
            </a:r>
            <a:r>
              <a:rPr lang="fr-FR" noProof="0" err="1"/>
              <a:t>level</a:t>
            </a:r>
            <a:r>
              <a:rPr lang="fr-FR" noProof="0"/>
              <a:t> </a:t>
            </a:r>
            <a:r>
              <a:rPr lang="fr-FR" noProof="0" err="1"/>
              <a:t>overviews</a:t>
            </a:r>
            <a:r>
              <a:rPr lang="fr-FR" noProof="0"/>
              <a:t>. </a:t>
            </a:r>
          </a:p>
        </p:txBody>
      </p:sp>
      <p:sp>
        <p:nvSpPr>
          <p:cNvPr id="24" name="Espace réservé du texte 34">
            <a:extLst>
              <a:ext uri="{FF2B5EF4-FFF2-40B4-BE49-F238E27FC236}">
                <a16:creationId xmlns:a16="http://schemas.microsoft.com/office/drawing/2014/main" id="{659DD6D4-553C-4201-A194-EC974B808F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19131" y="1726825"/>
            <a:ext cx="3069001" cy="95608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defRPr lang="fr-FR" sz="1600" noProof="0" dirty="0">
                <a:solidFill>
                  <a:schemeClr val="tx1"/>
                </a:solidFill>
                <a:latin typeface="Avenir LT Std 55 Roman" panose="020B0703020203020204" pitchFamily="34" charset="0"/>
              </a:defRPr>
            </a:lvl1pPr>
          </a:lstStyle>
          <a:p>
            <a:pPr lvl="0">
              <a:lnSpc>
                <a:spcPct val="100000"/>
              </a:lnSpc>
            </a:pPr>
            <a:r>
              <a:rPr lang="fr-FR" noProof="0" err="1"/>
              <a:t>Leverage</a:t>
            </a:r>
            <a:r>
              <a:rPr lang="fr-FR" noProof="0"/>
              <a:t> agile </a:t>
            </a:r>
            <a:r>
              <a:rPr lang="fr-FR" noProof="0" err="1"/>
              <a:t>frameworks</a:t>
            </a:r>
            <a:r>
              <a:rPr lang="fr-FR" noProof="0"/>
              <a:t> </a:t>
            </a:r>
          </a:p>
        </p:txBody>
      </p:sp>
      <p:sp>
        <p:nvSpPr>
          <p:cNvPr id="25" name="Espace réservé du texte 34">
            <a:extLst>
              <a:ext uri="{FF2B5EF4-FFF2-40B4-BE49-F238E27FC236}">
                <a16:creationId xmlns:a16="http://schemas.microsoft.com/office/drawing/2014/main" id="{D23ADE2C-AF70-40BD-AD9F-CA35245AB8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19131" y="2763299"/>
            <a:ext cx="3069001" cy="27458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>
              <a:buClr>
                <a:schemeClr val="tx1"/>
              </a:buClr>
              <a:buFont typeface="Arial" panose="020B0604020202020204" pitchFamily="34" charset="0"/>
              <a:buChar char="•"/>
              <a:defRPr lang="en-US" sz="1400" dirty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lvl="0">
              <a:spcAft>
                <a:spcPts val="1200"/>
              </a:spcAft>
            </a:pPr>
            <a:r>
              <a:rPr lang="fr-FR" noProof="0" err="1"/>
              <a:t>Leverage</a:t>
            </a:r>
            <a:r>
              <a:rPr lang="fr-FR" noProof="0"/>
              <a:t> agile </a:t>
            </a:r>
            <a:r>
              <a:rPr lang="fr-FR" noProof="0" err="1"/>
              <a:t>frameworks</a:t>
            </a:r>
            <a:r>
              <a:rPr lang="fr-FR" noProof="0"/>
              <a:t> to </a:t>
            </a:r>
            <a:r>
              <a:rPr lang="fr-FR" noProof="0" err="1"/>
              <a:t>provide</a:t>
            </a:r>
            <a:r>
              <a:rPr lang="fr-FR" noProof="0"/>
              <a:t> a </a:t>
            </a:r>
            <a:r>
              <a:rPr lang="fr-FR" noProof="0" err="1"/>
              <a:t>robust</a:t>
            </a:r>
            <a:r>
              <a:rPr lang="fr-FR" noProof="0"/>
              <a:t> synopsis for high </a:t>
            </a:r>
            <a:r>
              <a:rPr lang="fr-FR" noProof="0" err="1"/>
              <a:t>level</a:t>
            </a:r>
            <a:r>
              <a:rPr lang="fr-FR" noProof="0"/>
              <a:t> </a:t>
            </a:r>
            <a:r>
              <a:rPr lang="fr-FR" noProof="0" err="1"/>
              <a:t>overviews</a:t>
            </a:r>
            <a:r>
              <a:rPr lang="fr-FR" noProof="0"/>
              <a:t>. </a:t>
            </a:r>
          </a:p>
        </p:txBody>
      </p:sp>
      <p:grpSp>
        <p:nvGrpSpPr>
          <p:cNvPr id="3" name="Graphique 18">
            <a:extLst>
              <a:ext uri="{FF2B5EF4-FFF2-40B4-BE49-F238E27FC236}">
                <a16:creationId xmlns:a16="http://schemas.microsoft.com/office/drawing/2014/main" id="{28A1905E-2AE1-E800-22AB-B0711C1A4C8C}"/>
              </a:ext>
            </a:extLst>
          </p:cNvPr>
          <p:cNvGrpSpPr/>
          <p:nvPr userDrawn="1"/>
        </p:nvGrpSpPr>
        <p:grpSpPr>
          <a:xfrm>
            <a:off x="10749372" y="287252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4" name="Forme libre : forme 3">
              <a:extLst>
                <a:ext uri="{FF2B5EF4-FFF2-40B4-BE49-F238E27FC236}">
                  <a16:creationId xmlns:a16="http://schemas.microsoft.com/office/drawing/2014/main" id="{DC98149A-EEB5-88D0-40BE-7D02D6C69890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grpSp>
          <p:nvGrpSpPr>
            <p:cNvPr id="5" name="Graphique 18">
              <a:extLst>
                <a:ext uri="{FF2B5EF4-FFF2-40B4-BE49-F238E27FC236}">
                  <a16:creationId xmlns:a16="http://schemas.microsoft.com/office/drawing/2014/main" id="{40070593-285A-FC2D-6A8E-AA6966A00F33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48" name="Forme libre : forme 47">
                <a:extLst>
                  <a:ext uri="{FF2B5EF4-FFF2-40B4-BE49-F238E27FC236}">
                    <a16:creationId xmlns:a16="http://schemas.microsoft.com/office/drawing/2014/main" id="{F454E44A-2E97-A3C4-186C-290783D8C2FD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49" name="Forme libre : forme 48">
                <a:extLst>
                  <a:ext uri="{FF2B5EF4-FFF2-40B4-BE49-F238E27FC236}">
                    <a16:creationId xmlns:a16="http://schemas.microsoft.com/office/drawing/2014/main" id="{CA9ED710-F07A-9D91-0B27-3021286153AB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52E3DAAF-8549-DE92-C2ED-0441CE7577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1096539C-35D2-C2D9-18A0-89AAD7435566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2A6D204F-FA85-6005-9572-400716B2D97D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EC8E85DC-67DD-993F-E81F-F13714FB5DE1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162F787F-C4AB-A8DF-5F7F-35A214635388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FF953E19-CC89-67A3-8C8F-F38834138F52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BB13EB78-104D-CF94-FD89-17B230317561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5B41EF5C-94E6-F428-1185-A1FEAF837DFE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7FE961C1-BF48-EB68-54A9-66A9AC24BB02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55872201-C7F4-D523-2B72-963333CD6786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7B174144-2EAD-1255-3307-CED81106AFD0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B8FBA067-1272-82F6-3413-5D1B92188DA3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8" name="Forme libre : forme 37">
                  <a:extLst>
                    <a:ext uri="{FF2B5EF4-FFF2-40B4-BE49-F238E27FC236}">
                      <a16:creationId xmlns:a16="http://schemas.microsoft.com/office/drawing/2014/main" id="{9AC3F7A3-5F89-0288-B94F-A5E72FFAED01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39" name="Forme libre : forme 38">
                  <a:extLst>
                    <a:ext uri="{FF2B5EF4-FFF2-40B4-BE49-F238E27FC236}">
                      <a16:creationId xmlns:a16="http://schemas.microsoft.com/office/drawing/2014/main" id="{5F6A6F1B-70D6-186C-C561-D7FFA0D60764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40" name="Forme libre : forme 39">
                  <a:extLst>
                    <a:ext uri="{FF2B5EF4-FFF2-40B4-BE49-F238E27FC236}">
                      <a16:creationId xmlns:a16="http://schemas.microsoft.com/office/drawing/2014/main" id="{C09A41DE-99B5-0E04-24D1-28F3F4A8AA7C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42" name="Forme libre : forme 41">
                  <a:extLst>
                    <a:ext uri="{FF2B5EF4-FFF2-40B4-BE49-F238E27FC236}">
                      <a16:creationId xmlns:a16="http://schemas.microsoft.com/office/drawing/2014/main" id="{EF7781CB-43D0-8446-99C9-F802128F9E5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orme libre : forme 43">
                  <a:extLst>
                    <a:ext uri="{FF2B5EF4-FFF2-40B4-BE49-F238E27FC236}">
                      <a16:creationId xmlns:a16="http://schemas.microsoft.com/office/drawing/2014/main" id="{96F5DDEA-19B7-79C4-C654-89240043E229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orme libre : forme 45">
                  <a:extLst>
                    <a:ext uri="{FF2B5EF4-FFF2-40B4-BE49-F238E27FC236}">
                      <a16:creationId xmlns:a16="http://schemas.microsoft.com/office/drawing/2014/main" id="{B1EE1B48-1332-6E92-06AA-B8A4BE399E33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orme libre : forme 46">
                  <a:extLst>
                    <a:ext uri="{FF2B5EF4-FFF2-40B4-BE49-F238E27FC236}">
                      <a16:creationId xmlns:a16="http://schemas.microsoft.com/office/drawing/2014/main" id="{564AEAD5-81C6-DF27-5B05-9FEFDDF5B74E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E7B1CDC0-FACA-16AD-DD28-FC36DBC2BA53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597BE730-13DF-467F-52CD-0AFA16C20817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F6E83C54-9CB8-5530-7680-83B00F5935DC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venir Next LT Pro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57A0AFBC-B0C4-484F-F79A-122922CF92CD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8" name="Forme libre : forme 7">
                <a:extLst>
                  <a:ext uri="{FF2B5EF4-FFF2-40B4-BE49-F238E27FC236}">
                    <a16:creationId xmlns:a16="http://schemas.microsoft.com/office/drawing/2014/main" id="{1C9CEFF7-DD66-A8CD-5E21-7540DB036636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18342E02-B0DF-7C34-2162-DB98E9E7354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B84C3D4-C7C0-3C32-F415-327CA6B47A11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81A81B24-020A-3E80-C4CB-ED0CAFDA0EE0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4149DE95-09B1-980A-EF1C-1A559DBB4621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18164B61-694F-3B92-07DC-EC740F7242C8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venir Next LT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78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Sous-titre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90C2A-6A26-4B2E-B703-14508CF8A4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662833"/>
            <a:ext cx="10865410" cy="40853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4" name="Graphique 18">
            <a:extLst>
              <a:ext uri="{FF2B5EF4-FFF2-40B4-BE49-F238E27FC236}">
                <a16:creationId xmlns:a16="http://schemas.microsoft.com/office/drawing/2014/main" id="{ADE5D329-BABB-4446-924B-16D6589F5DDC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5" name="Forme libre : forme 4">
              <a:extLst>
                <a:ext uri="{FF2B5EF4-FFF2-40B4-BE49-F238E27FC236}">
                  <a16:creationId xmlns:a16="http://schemas.microsoft.com/office/drawing/2014/main" id="{B0C93A36-1127-4231-AE28-9AFA1769DA8C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6" name="Graphique 18">
              <a:extLst>
                <a:ext uri="{FF2B5EF4-FFF2-40B4-BE49-F238E27FC236}">
                  <a16:creationId xmlns:a16="http://schemas.microsoft.com/office/drawing/2014/main" id="{475D3005-E674-4EFC-8520-CB459D179880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6" name="Forme libre : forme 35">
                <a:extLst>
                  <a:ext uri="{FF2B5EF4-FFF2-40B4-BE49-F238E27FC236}">
                    <a16:creationId xmlns:a16="http://schemas.microsoft.com/office/drawing/2014/main" id="{A0622F10-154E-438A-A9D2-115085BE2E7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7" name="Forme libre : forme 36">
                <a:extLst>
                  <a:ext uri="{FF2B5EF4-FFF2-40B4-BE49-F238E27FC236}">
                    <a16:creationId xmlns:a16="http://schemas.microsoft.com/office/drawing/2014/main" id="{6AB40E8E-04E0-4BE6-829A-83C3BF8BB504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que 18">
              <a:extLst>
                <a:ext uri="{FF2B5EF4-FFF2-40B4-BE49-F238E27FC236}">
                  <a16:creationId xmlns:a16="http://schemas.microsoft.com/office/drawing/2014/main" id="{074C8A28-C9D8-48FC-A428-25564AC7107E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5" name="Graphique 18">
                <a:extLst>
                  <a:ext uri="{FF2B5EF4-FFF2-40B4-BE49-F238E27FC236}">
                    <a16:creationId xmlns:a16="http://schemas.microsoft.com/office/drawing/2014/main" id="{B7068C87-6ECF-4B0E-84C0-D3A50D23D30B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7A0BB863-9A89-4A7F-8DA4-B67BBC4128EC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1DCDAEB8-4086-416D-AA89-79F3B570EB20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E18293C4-229A-4F5D-9CAA-50012C11B033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E978E8CE-63FE-4494-8F0B-2365F8747F5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5D4BD4F9-FA8B-4A16-89E9-526BE7F5E6B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0A4A22F0-824A-41EA-A703-121C1172F1F5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BA2E56EF-5508-4CEC-99D2-D8CD6B5A9426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2C3121DA-1E11-492A-80AC-F9766A4E68CC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53B65C59-AEAB-4936-A964-CDAF19DD4828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91CDA7C3-2C1F-4139-86B5-E0811FC2B82A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0491E5E7-16F9-470B-88D3-340D5F7D210A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94C240D3-5235-42DE-94BF-7A89ABB3F9D5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0BC2E50F-763B-45C8-A0F2-A4494B351E5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1E78E3DD-7F1F-4BCC-93C0-DE71E914390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8D11FF33-552C-4160-9E82-4F80B9B63B0C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692D9612-DF42-4663-AE60-01B1D72D6C61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EE2F5450-BAAE-4189-A222-091633B5E7DD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6" name="Graphique 18">
                <a:extLst>
                  <a:ext uri="{FF2B5EF4-FFF2-40B4-BE49-F238E27FC236}">
                    <a16:creationId xmlns:a16="http://schemas.microsoft.com/office/drawing/2014/main" id="{C9C11078-37A3-4932-BF22-1651412921C2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7" name="Forme libre : forme 16">
                  <a:extLst>
                    <a:ext uri="{FF2B5EF4-FFF2-40B4-BE49-F238E27FC236}">
                      <a16:creationId xmlns:a16="http://schemas.microsoft.com/office/drawing/2014/main" id="{05E3041A-7CEB-4787-8835-31442090109D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orme libre : forme 17">
                  <a:extLst>
                    <a:ext uri="{FF2B5EF4-FFF2-40B4-BE49-F238E27FC236}">
                      <a16:creationId xmlns:a16="http://schemas.microsoft.com/office/drawing/2014/main" id="{F363B752-B4EE-4CBE-8E26-716705BA225A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3F93C00C-102F-47A3-86AC-F6AE8FC212BA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9" name="Forme libre : forme 8">
                <a:extLst>
                  <a:ext uri="{FF2B5EF4-FFF2-40B4-BE49-F238E27FC236}">
                    <a16:creationId xmlns:a16="http://schemas.microsoft.com/office/drawing/2014/main" id="{9F65D1AA-A135-40B5-8D4D-4A585527F14A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" name="Forme libre : forme 9">
                <a:extLst>
                  <a:ext uri="{FF2B5EF4-FFF2-40B4-BE49-F238E27FC236}">
                    <a16:creationId xmlns:a16="http://schemas.microsoft.com/office/drawing/2014/main" id="{B824AE8E-03F7-47A8-BA06-9436F83210FA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4AC726C1-F366-4183-9A2B-6183C9FD3A00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2095D791-5DD8-4507-9121-39FCB859152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D4DE81A4-CB8C-49D5-97D3-9E37F8BB75B6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9DC0BE64-4186-4E52-A71F-8E9284CB1CC2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B7CE32AC-782C-467A-8DD3-5D55DBF64263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386A4AF-16B6-55AA-D186-10C23002C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2414" y="1078898"/>
            <a:ext cx="10865410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44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Texte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>
            <a:extLst>
              <a:ext uri="{FF2B5EF4-FFF2-40B4-BE49-F238E27FC236}">
                <a16:creationId xmlns:a16="http://schemas.microsoft.com/office/drawing/2014/main" id="{0C62B066-B266-4D5E-B6E1-73962609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662833"/>
            <a:ext cx="10869186" cy="4085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6" name="Graphique 18">
            <a:extLst>
              <a:ext uri="{FF2B5EF4-FFF2-40B4-BE49-F238E27FC236}">
                <a16:creationId xmlns:a16="http://schemas.microsoft.com/office/drawing/2014/main" id="{E318FDEC-9D1E-4BED-87F8-DC38762922AD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2E027FDF-494C-4E31-ADBD-8A869CCED4EB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9859673E-8FE7-4766-8794-D485EC92596A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A72CA084-785D-497F-BA8F-9CC3684B579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A40E392-DD25-4A16-92B2-C3AA740BE959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aphique 18">
              <a:extLst>
                <a:ext uri="{FF2B5EF4-FFF2-40B4-BE49-F238E27FC236}">
                  <a16:creationId xmlns:a16="http://schemas.microsoft.com/office/drawing/2014/main" id="{55807662-59D6-4C31-981A-C90C63FCD88A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7" name="Graphique 18">
                <a:extLst>
                  <a:ext uri="{FF2B5EF4-FFF2-40B4-BE49-F238E27FC236}">
                    <a16:creationId xmlns:a16="http://schemas.microsoft.com/office/drawing/2014/main" id="{19151250-C2C4-49E9-9965-0D5C9F1A61C1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008AB21B-9752-4546-AFBD-42F680388A76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86DBC557-B1A5-4731-AEB2-3AC7E3F4E0C5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628EAA9F-570C-4461-BCC9-7D9392DBA720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C3801072-2EC7-439C-A9B5-72021C22FC6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3FED060F-B18B-4E04-B31B-AA630F24946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16CB884F-9AF5-4E0E-9A4D-8739CFC6C31B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1B691838-9881-4705-A819-F402C723C6D2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AF4C82B2-2003-4A6B-83FF-E6D35E1EF699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5BEE9111-5F4C-4118-82E5-CA7BC421721D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D3FB9793-6A58-4517-88C6-5EB6A86AEE8B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E9FAD98E-19CE-4774-925E-56F25FD06DE3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4301617C-C42F-4378-9850-87D31053C26D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0BD7E0F1-F6C7-44BB-8091-BBB53756DB28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83E1CCCC-A97D-40E5-8BDA-AC776EEA850E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031583FF-C4E7-4950-9149-48E236056640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C0837D1D-4639-4177-8D5A-5D01EBEA8FF5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DB80E5B2-5422-481D-9A8D-F7B6C2452068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aphique 18">
                <a:extLst>
                  <a:ext uri="{FF2B5EF4-FFF2-40B4-BE49-F238E27FC236}">
                    <a16:creationId xmlns:a16="http://schemas.microsoft.com/office/drawing/2014/main" id="{2E74B280-D8B3-4B68-BDDE-D0C561996F08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A9E53A1F-1B79-4F7A-A842-5E8C0EC1D608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34F093A7-6F6F-46FF-A138-71902C892BDD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Graphique 18">
              <a:extLst>
                <a:ext uri="{FF2B5EF4-FFF2-40B4-BE49-F238E27FC236}">
                  <a16:creationId xmlns:a16="http://schemas.microsoft.com/office/drawing/2014/main" id="{D0871FBC-B959-40F5-AA4C-42114FEF12E3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9764B623-08BC-4CF9-B97A-8BF212E30E67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FA48B85F-D297-4794-867D-48EFE4D8DA3E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4E5CFAC2-27BE-4ED0-88A7-D2539A81DB9A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BD4E87D4-936F-4F85-BF7C-2983F3148745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184750FB-A6E0-4A33-B763-3BFF2ACA8908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2F590215-3971-4DDE-933E-870F05DBE744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FF61DBF-2350-450F-A60B-B933880B02E9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848EEAA6-7248-478D-A6FF-11FB8F6D1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225" y="1495883"/>
            <a:ext cx="10874375" cy="4701718"/>
          </a:xfrm>
        </p:spPr>
        <p:txBody>
          <a:bodyPr>
            <a:normAutofit/>
          </a:bodyPr>
          <a:lstStyle>
            <a:lvl1pPr marL="0" indent="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>
                <a:solidFill>
                  <a:srgbClr val="FFFFFF"/>
                </a:solidFill>
              </a:defRPr>
            </a:lvl1pPr>
            <a:lvl2pPr marL="230400" indent="-22860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rgbClr val="FFFFFF"/>
                </a:solidFill>
              </a:defRPr>
            </a:lvl2pPr>
            <a:lvl3pPr marL="468000" indent="-22860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>
                <a:solidFill>
                  <a:srgbClr val="FFFFFF"/>
                </a:solidFill>
              </a:defRPr>
            </a:lvl3pPr>
            <a:lvl4pPr marL="684000" indent="-22860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rgbClr val="FFFFFF"/>
                </a:solidFill>
              </a:defRPr>
            </a:lvl4pPr>
            <a:lvl5pPr marL="900000" indent="-22860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21283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+ Sous-titre + Texte">
    <p:bg>
      <p:bgPr>
        <a:gradFill>
          <a:gsLst>
            <a:gs pos="0">
              <a:srgbClr val="00619B"/>
            </a:gs>
            <a:gs pos="59000">
              <a:srgbClr val="007AC2"/>
            </a:gs>
            <a:gs pos="100000">
              <a:srgbClr val="00BAB5"/>
            </a:gs>
          </a:gsLst>
          <a:lin ang="3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itre 1">
            <a:extLst>
              <a:ext uri="{FF2B5EF4-FFF2-40B4-BE49-F238E27FC236}">
                <a16:creationId xmlns:a16="http://schemas.microsoft.com/office/drawing/2014/main" id="{0C62B066-B266-4D5E-B6E1-739626093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2414" y="662833"/>
            <a:ext cx="10869186" cy="4085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Modifiez le titre</a:t>
            </a:r>
          </a:p>
        </p:txBody>
      </p:sp>
      <p:grpSp>
        <p:nvGrpSpPr>
          <p:cNvPr id="6" name="Graphique 18">
            <a:extLst>
              <a:ext uri="{FF2B5EF4-FFF2-40B4-BE49-F238E27FC236}">
                <a16:creationId xmlns:a16="http://schemas.microsoft.com/office/drawing/2014/main" id="{E318FDEC-9D1E-4BED-87F8-DC38762922AD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tx1"/>
          </a:solidFill>
        </p:grpSpPr>
        <p:sp>
          <p:nvSpPr>
            <p:cNvPr id="7" name="Forme libre : forme 6">
              <a:extLst>
                <a:ext uri="{FF2B5EF4-FFF2-40B4-BE49-F238E27FC236}">
                  <a16:creationId xmlns:a16="http://schemas.microsoft.com/office/drawing/2014/main" id="{2E027FDF-494C-4E31-ADBD-8A869CCED4EB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grpSp>
          <p:nvGrpSpPr>
            <p:cNvPr id="8" name="Graphique 18">
              <a:extLst>
                <a:ext uri="{FF2B5EF4-FFF2-40B4-BE49-F238E27FC236}">
                  <a16:creationId xmlns:a16="http://schemas.microsoft.com/office/drawing/2014/main" id="{9859673E-8FE7-4766-8794-D485EC92596A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38" name="Forme libre : forme 37">
                <a:extLst>
                  <a:ext uri="{FF2B5EF4-FFF2-40B4-BE49-F238E27FC236}">
                    <a16:creationId xmlns:a16="http://schemas.microsoft.com/office/drawing/2014/main" id="{A72CA084-785D-497F-BA8F-9CC3684B5796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39" name="Forme libre : forme 38">
                <a:extLst>
                  <a:ext uri="{FF2B5EF4-FFF2-40B4-BE49-F238E27FC236}">
                    <a16:creationId xmlns:a16="http://schemas.microsoft.com/office/drawing/2014/main" id="{9A40E392-DD25-4A16-92B2-C3AA740BE959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aphique 18">
              <a:extLst>
                <a:ext uri="{FF2B5EF4-FFF2-40B4-BE49-F238E27FC236}">
                  <a16:creationId xmlns:a16="http://schemas.microsoft.com/office/drawing/2014/main" id="{55807662-59D6-4C31-981A-C90C63FCD88A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17" name="Graphique 18">
                <a:extLst>
                  <a:ext uri="{FF2B5EF4-FFF2-40B4-BE49-F238E27FC236}">
                    <a16:creationId xmlns:a16="http://schemas.microsoft.com/office/drawing/2014/main" id="{19151250-C2C4-49E9-9965-0D5C9F1A61C1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21" name="Forme libre : forme 20">
                  <a:extLst>
                    <a:ext uri="{FF2B5EF4-FFF2-40B4-BE49-F238E27FC236}">
                      <a16:creationId xmlns:a16="http://schemas.microsoft.com/office/drawing/2014/main" id="{008AB21B-9752-4546-AFBD-42F680388A76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Forme libre : forme 21">
                  <a:extLst>
                    <a:ext uri="{FF2B5EF4-FFF2-40B4-BE49-F238E27FC236}">
                      <a16:creationId xmlns:a16="http://schemas.microsoft.com/office/drawing/2014/main" id="{86DBC557-B1A5-4731-AEB2-3AC7E3F4E0C5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orme libre : forme 22">
                  <a:extLst>
                    <a:ext uri="{FF2B5EF4-FFF2-40B4-BE49-F238E27FC236}">
                      <a16:creationId xmlns:a16="http://schemas.microsoft.com/office/drawing/2014/main" id="{628EAA9F-570C-4461-BCC9-7D9392DBA720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orme libre : forme 23">
                  <a:extLst>
                    <a:ext uri="{FF2B5EF4-FFF2-40B4-BE49-F238E27FC236}">
                      <a16:creationId xmlns:a16="http://schemas.microsoft.com/office/drawing/2014/main" id="{C3801072-2EC7-439C-A9B5-72021C22FC67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Forme libre : forme 24">
                  <a:extLst>
                    <a:ext uri="{FF2B5EF4-FFF2-40B4-BE49-F238E27FC236}">
                      <a16:creationId xmlns:a16="http://schemas.microsoft.com/office/drawing/2014/main" id="{3FED060F-B18B-4E04-B31B-AA630F24946C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orme libre : forme 25">
                  <a:extLst>
                    <a:ext uri="{FF2B5EF4-FFF2-40B4-BE49-F238E27FC236}">
                      <a16:creationId xmlns:a16="http://schemas.microsoft.com/office/drawing/2014/main" id="{16CB884F-9AF5-4E0E-9A4D-8739CFC6C31B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orme libre : forme 26">
                  <a:extLst>
                    <a:ext uri="{FF2B5EF4-FFF2-40B4-BE49-F238E27FC236}">
                      <a16:creationId xmlns:a16="http://schemas.microsoft.com/office/drawing/2014/main" id="{1B691838-9881-4705-A819-F402C723C6D2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orme libre : forme 27">
                  <a:extLst>
                    <a:ext uri="{FF2B5EF4-FFF2-40B4-BE49-F238E27FC236}">
                      <a16:creationId xmlns:a16="http://schemas.microsoft.com/office/drawing/2014/main" id="{AF4C82B2-2003-4A6B-83FF-E6D35E1EF699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orme libre : forme 28">
                  <a:extLst>
                    <a:ext uri="{FF2B5EF4-FFF2-40B4-BE49-F238E27FC236}">
                      <a16:creationId xmlns:a16="http://schemas.microsoft.com/office/drawing/2014/main" id="{5BEE9111-5F4C-4118-82E5-CA7BC421721D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orme libre : forme 29">
                  <a:extLst>
                    <a:ext uri="{FF2B5EF4-FFF2-40B4-BE49-F238E27FC236}">
                      <a16:creationId xmlns:a16="http://schemas.microsoft.com/office/drawing/2014/main" id="{D3FB9793-6A58-4517-88C6-5EB6A86AEE8B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" name="Forme libre : forme 30">
                  <a:extLst>
                    <a:ext uri="{FF2B5EF4-FFF2-40B4-BE49-F238E27FC236}">
                      <a16:creationId xmlns:a16="http://schemas.microsoft.com/office/drawing/2014/main" id="{E9FAD98E-19CE-4774-925E-56F25FD06DE3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Forme libre : forme 31">
                  <a:extLst>
                    <a:ext uri="{FF2B5EF4-FFF2-40B4-BE49-F238E27FC236}">
                      <a16:creationId xmlns:a16="http://schemas.microsoft.com/office/drawing/2014/main" id="{4301617C-C42F-4378-9850-87D31053C26D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3" name="Forme libre : forme 32">
                  <a:extLst>
                    <a:ext uri="{FF2B5EF4-FFF2-40B4-BE49-F238E27FC236}">
                      <a16:creationId xmlns:a16="http://schemas.microsoft.com/office/drawing/2014/main" id="{0BD7E0F1-F6C7-44BB-8091-BBB53756DB28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4" name="Forme libre : forme 33">
                  <a:extLst>
                    <a:ext uri="{FF2B5EF4-FFF2-40B4-BE49-F238E27FC236}">
                      <a16:creationId xmlns:a16="http://schemas.microsoft.com/office/drawing/2014/main" id="{83E1CCCC-A97D-40E5-8BDA-AC776EEA850E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5" name="Forme libre : forme 34">
                  <a:extLst>
                    <a:ext uri="{FF2B5EF4-FFF2-40B4-BE49-F238E27FC236}">
                      <a16:creationId xmlns:a16="http://schemas.microsoft.com/office/drawing/2014/main" id="{031583FF-C4E7-4950-9149-48E236056640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orme libre : forme 35">
                  <a:extLst>
                    <a:ext uri="{FF2B5EF4-FFF2-40B4-BE49-F238E27FC236}">
                      <a16:creationId xmlns:a16="http://schemas.microsoft.com/office/drawing/2014/main" id="{C0837D1D-4639-4177-8D5A-5D01EBEA8FF5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Forme libre : forme 36">
                  <a:extLst>
                    <a:ext uri="{FF2B5EF4-FFF2-40B4-BE49-F238E27FC236}">
                      <a16:creationId xmlns:a16="http://schemas.microsoft.com/office/drawing/2014/main" id="{DB80E5B2-5422-481D-9A8D-F7B6C2452068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8" name="Graphique 18">
                <a:extLst>
                  <a:ext uri="{FF2B5EF4-FFF2-40B4-BE49-F238E27FC236}">
                    <a16:creationId xmlns:a16="http://schemas.microsoft.com/office/drawing/2014/main" id="{2E74B280-D8B3-4B68-BDDE-D0C561996F08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19" name="Forme libre : forme 18">
                  <a:extLst>
                    <a:ext uri="{FF2B5EF4-FFF2-40B4-BE49-F238E27FC236}">
                      <a16:creationId xmlns:a16="http://schemas.microsoft.com/office/drawing/2014/main" id="{A9E53A1F-1B79-4F7A-A842-5E8C0EC1D608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orme libre : forme 19">
                  <a:extLst>
                    <a:ext uri="{FF2B5EF4-FFF2-40B4-BE49-F238E27FC236}">
                      <a16:creationId xmlns:a16="http://schemas.microsoft.com/office/drawing/2014/main" id="{34F093A7-6F6F-46FF-A138-71902C892BDD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Graphique 18">
              <a:extLst>
                <a:ext uri="{FF2B5EF4-FFF2-40B4-BE49-F238E27FC236}">
                  <a16:creationId xmlns:a16="http://schemas.microsoft.com/office/drawing/2014/main" id="{D0871FBC-B959-40F5-AA4C-42114FEF12E3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11" name="Forme libre : forme 10">
                <a:extLst>
                  <a:ext uri="{FF2B5EF4-FFF2-40B4-BE49-F238E27FC236}">
                    <a16:creationId xmlns:a16="http://schemas.microsoft.com/office/drawing/2014/main" id="{9764B623-08BC-4CF9-B97A-8BF212E30E67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2" name="Forme libre : forme 11">
                <a:extLst>
                  <a:ext uri="{FF2B5EF4-FFF2-40B4-BE49-F238E27FC236}">
                    <a16:creationId xmlns:a16="http://schemas.microsoft.com/office/drawing/2014/main" id="{FA48B85F-D297-4794-867D-48EFE4D8DA3E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3" name="Forme libre : forme 12">
                <a:extLst>
                  <a:ext uri="{FF2B5EF4-FFF2-40B4-BE49-F238E27FC236}">
                    <a16:creationId xmlns:a16="http://schemas.microsoft.com/office/drawing/2014/main" id="{4E5CFAC2-27BE-4ED0-88A7-D2539A81DB9A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4" name="Forme libre : forme 13">
                <a:extLst>
                  <a:ext uri="{FF2B5EF4-FFF2-40B4-BE49-F238E27FC236}">
                    <a16:creationId xmlns:a16="http://schemas.microsoft.com/office/drawing/2014/main" id="{BD4E87D4-936F-4F85-BF7C-2983F3148745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5" name="Forme libre : forme 14">
                <a:extLst>
                  <a:ext uri="{FF2B5EF4-FFF2-40B4-BE49-F238E27FC236}">
                    <a16:creationId xmlns:a16="http://schemas.microsoft.com/office/drawing/2014/main" id="{184750FB-A6E0-4A33-B763-3BFF2ACA8908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6" name="Forme libre : forme 15">
                <a:extLst>
                  <a:ext uri="{FF2B5EF4-FFF2-40B4-BE49-F238E27FC236}">
                    <a16:creationId xmlns:a16="http://schemas.microsoft.com/office/drawing/2014/main" id="{2F590215-3971-4DDE-933E-870F05DBE744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p:grpSp>
      </p:grp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AFF61DBF-2350-450F-A60B-B933880B02E9}"/>
              </a:ext>
            </a:extLst>
          </p:cNvPr>
          <p:cNvSpPr/>
          <p:nvPr userDrawn="1"/>
        </p:nvSpPr>
        <p:spPr>
          <a:xfrm>
            <a:off x="657225" y="-107576"/>
            <a:ext cx="54000" cy="288000"/>
          </a:xfrm>
          <a:prstGeom prst="roundRect">
            <a:avLst>
              <a:gd name="adj" fmla="val 50000"/>
            </a:avLst>
          </a:prstGeom>
          <a:solidFill>
            <a:srgbClr val="02B6CE"/>
          </a:solidFill>
          <a:ln>
            <a:noFill/>
          </a:ln>
          <a:effectLst>
            <a:glow rad="88900">
              <a:srgbClr val="00BAB5">
                <a:alpha val="5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</a:pPr>
            <a:endParaRPr kumimoji="0" lang="fr-FR" sz="1200" b="0" i="0" u="none" strike="noStrike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848EEAA6-7248-478D-A6FF-11FB8F6D17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225" y="1495883"/>
            <a:ext cx="10874375" cy="4701718"/>
          </a:xfrm>
        </p:spPr>
        <p:txBody>
          <a:bodyPr>
            <a:normAutofit/>
          </a:bodyPr>
          <a:lstStyle>
            <a:lvl1pPr marL="0" indent="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1600">
                <a:solidFill>
                  <a:srgbClr val="FFFFFF"/>
                </a:solidFill>
              </a:defRPr>
            </a:lvl1pPr>
            <a:lvl2pPr marL="230400" indent="-22860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rgbClr val="FFFFFF"/>
                </a:solidFill>
              </a:defRPr>
            </a:lvl2pPr>
            <a:lvl3pPr marL="468000" indent="-22860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200">
                <a:solidFill>
                  <a:srgbClr val="FFFFFF"/>
                </a:solidFill>
              </a:defRPr>
            </a:lvl3pPr>
            <a:lvl4pPr marL="684000" indent="-22860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rgbClr val="FFFFFF"/>
                </a:solidFill>
              </a:defRPr>
            </a:lvl4pPr>
            <a:lvl5pPr marL="900000" indent="-228600"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A9DD1DA6-1B6B-7BCC-4AF6-292D3F72F7C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2413" y="1078898"/>
            <a:ext cx="10869187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0" kern="1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Sous-</a:t>
            </a:r>
            <a:r>
              <a:rPr lang="en-US" dirty="0" err="1"/>
              <a:t>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39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aphique 18">
            <a:extLst>
              <a:ext uri="{FF2B5EF4-FFF2-40B4-BE49-F238E27FC236}">
                <a16:creationId xmlns:a16="http://schemas.microsoft.com/office/drawing/2014/main" id="{701B75ED-6A4A-42EE-84E7-D0AE4FCB4A6A}"/>
              </a:ext>
            </a:extLst>
          </p:cNvPr>
          <p:cNvGrpSpPr/>
          <p:nvPr userDrawn="1"/>
        </p:nvGrpSpPr>
        <p:grpSpPr>
          <a:xfrm>
            <a:off x="10555941" y="383968"/>
            <a:ext cx="1245270" cy="279112"/>
            <a:chOff x="4845294" y="540140"/>
            <a:chExt cx="6812408" cy="1526919"/>
          </a:xfrm>
          <a:solidFill>
            <a:schemeClr val="bg1"/>
          </a:solidFill>
        </p:grpSpPr>
        <p:sp>
          <p:nvSpPr>
            <p:cNvPr id="39" name="Forme libre : forme 38">
              <a:extLst>
                <a:ext uri="{FF2B5EF4-FFF2-40B4-BE49-F238E27FC236}">
                  <a16:creationId xmlns:a16="http://schemas.microsoft.com/office/drawing/2014/main" id="{65C2567D-F31F-47DA-848D-30A4C0296F04}"/>
                </a:ext>
              </a:extLst>
            </p:cNvPr>
            <p:cNvSpPr/>
            <p:nvPr/>
          </p:nvSpPr>
          <p:spPr>
            <a:xfrm>
              <a:off x="4845098" y="540140"/>
              <a:ext cx="3582582" cy="1309701"/>
            </a:xfrm>
            <a:custGeom>
              <a:avLst/>
              <a:gdLst>
                <a:gd name="connsiteX0" fmla="*/ 3465127 w 3582582"/>
                <a:gd name="connsiteY0" fmla="*/ 0 h 1309701"/>
                <a:gd name="connsiteX1" fmla="*/ 3351587 w 3582582"/>
                <a:gd name="connsiteY1" fmla="*/ 109625 h 1309701"/>
                <a:gd name="connsiteX2" fmla="*/ 3465127 w 3582582"/>
                <a:gd name="connsiteY2" fmla="*/ 219250 h 1309701"/>
                <a:gd name="connsiteX3" fmla="*/ 3582582 w 3582582"/>
                <a:gd name="connsiteY3" fmla="*/ 109625 h 1309701"/>
                <a:gd name="connsiteX4" fmla="*/ 3465127 w 3582582"/>
                <a:gd name="connsiteY4" fmla="*/ 0 h 1309701"/>
                <a:gd name="connsiteX5" fmla="*/ 3378993 w 3582582"/>
                <a:gd name="connsiteY5" fmla="*/ 1049267 h 1309701"/>
                <a:gd name="connsiteX6" fmla="*/ 3555176 w 3582582"/>
                <a:gd name="connsiteY6" fmla="*/ 1049267 h 1309701"/>
                <a:gd name="connsiteX7" fmla="*/ 3555176 w 3582582"/>
                <a:gd name="connsiteY7" fmla="*/ 352366 h 1309701"/>
                <a:gd name="connsiteX8" fmla="*/ 3378993 w 3582582"/>
                <a:gd name="connsiteY8" fmla="*/ 352366 h 1309701"/>
                <a:gd name="connsiteX9" fmla="*/ 3378993 w 3582582"/>
                <a:gd name="connsiteY9" fmla="*/ 1049267 h 1309701"/>
                <a:gd name="connsiteX10" fmla="*/ 1820753 w 3582582"/>
                <a:gd name="connsiteY10" fmla="*/ 332790 h 1309701"/>
                <a:gd name="connsiteX11" fmla="*/ 1440981 w 3582582"/>
                <a:gd name="connsiteY11" fmla="*/ 700817 h 1309701"/>
                <a:gd name="connsiteX12" fmla="*/ 1820753 w 3582582"/>
                <a:gd name="connsiteY12" fmla="*/ 1068843 h 1309701"/>
                <a:gd name="connsiteX13" fmla="*/ 2083070 w 3582582"/>
                <a:gd name="connsiteY13" fmla="*/ 967049 h 1309701"/>
                <a:gd name="connsiteX14" fmla="*/ 1973445 w 3582582"/>
                <a:gd name="connsiteY14" fmla="*/ 857424 h 1309701"/>
                <a:gd name="connsiteX15" fmla="*/ 1805092 w 3582582"/>
                <a:gd name="connsiteY15" fmla="*/ 931812 h 1309701"/>
                <a:gd name="connsiteX16" fmla="*/ 1617163 w 3582582"/>
                <a:gd name="connsiteY16" fmla="*/ 767375 h 1309701"/>
                <a:gd name="connsiteX17" fmla="*/ 2149628 w 3582582"/>
                <a:gd name="connsiteY17" fmla="*/ 767375 h 1309701"/>
                <a:gd name="connsiteX18" fmla="*/ 2149628 w 3582582"/>
                <a:gd name="connsiteY18" fmla="*/ 720393 h 1309701"/>
                <a:gd name="connsiteX19" fmla="*/ 1820753 w 3582582"/>
                <a:gd name="connsiteY19" fmla="*/ 332790 h 1309701"/>
                <a:gd name="connsiteX20" fmla="*/ 1613248 w 3582582"/>
                <a:gd name="connsiteY20" fmla="*/ 630344 h 1309701"/>
                <a:gd name="connsiteX21" fmla="*/ 1793346 w 3582582"/>
                <a:gd name="connsiteY21" fmla="*/ 465906 h 1309701"/>
                <a:gd name="connsiteX22" fmla="*/ 1969529 w 3582582"/>
                <a:gd name="connsiteY22" fmla="*/ 630344 h 1309701"/>
                <a:gd name="connsiteX23" fmla="*/ 1613248 w 3582582"/>
                <a:gd name="connsiteY23" fmla="*/ 630344 h 1309701"/>
                <a:gd name="connsiteX24" fmla="*/ 2388453 w 3582582"/>
                <a:gd name="connsiteY24" fmla="*/ 548125 h 1309701"/>
                <a:gd name="connsiteX25" fmla="*/ 2490248 w 3582582"/>
                <a:gd name="connsiteY25" fmla="*/ 473736 h 1309701"/>
                <a:gd name="connsiteX26" fmla="*/ 2627279 w 3582582"/>
                <a:gd name="connsiteY26" fmla="*/ 544210 h 1309701"/>
                <a:gd name="connsiteX27" fmla="*/ 2736904 w 3582582"/>
                <a:gd name="connsiteY27" fmla="*/ 434585 h 1309701"/>
                <a:gd name="connsiteX28" fmla="*/ 2494163 w 3582582"/>
                <a:gd name="connsiteY28" fmla="*/ 336705 h 1309701"/>
                <a:gd name="connsiteX29" fmla="*/ 2212270 w 3582582"/>
                <a:gd name="connsiteY29" fmla="*/ 563785 h 1309701"/>
                <a:gd name="connsiteX30" fmla="*/ 2588127 w 3582582"/>
                <a:gd name="connsiteY30" fmla="*/ 861339 h 1309701"/>
                <a:gd name="connsiteX31" fmla="*/ 2470672 w 3582582"/>
                <a:gd name="connsiteY31" fmla="*/ 939642 h 1309701"/>
                <a:gd name="connsiteX32" fmla="*/ 2306235 w 3582582"/>
                <a:gd name="connsiteY32" fmla="*/ 853509 h 1309701"/>
                <a:gd name="connsiteX33" fmla="*/ 2192695 w 3582582"/>
                <a:gd name="connsiteY33" fmla="*/ 967049 h 1309701"/>
                <a:gd name="connsiteX34" fmla="*/ 2458927 w 3582582"/>
                <a:gd name="connsiteY34" fmla="*/ 1068843 h 1309701"/>
                <a:gd name="connsiteX35" fmla="*/ 2760395 w 3582582"/>
                <a:gd name="connsiteY35" fmla="*/ 845678 h 1309701"/>
                <a:gd name="connsiteX36" fmla="*/ 2388453 w 3582582"/>
                <a:gd name="connsiteY36" fmla="*/ 548125 h 1309701"/>
                <a:gd name="connsiteX37" fmla="*/ 3022712 w 3582582"/>
                <a:gd name="connsiteY37" fmla="*/ 461991 h 1309701"/>
                <a:gd name="connsiteX38" fmla="*/ 3022712 w 3582582"/>
                <a:gd name="connsiteY38" fmla="*/ 461991 h 1309701"/>
                <a:gd name="connsiteX39" fmla="*/ 3022712 w 3582582"/>
                <a:gd name="connsiteY39" fmla="*/ 352366 h 1309701"/>
                <a:gd name="connsiteX40" fmla="*/ 2846529 w 3582582"/>
                <a:gd name="connsiteY40" fmla="*/ 352366 h 1309701"/>
                <a:gd name="connsiteX41" fmla="*/ 2846529 w 3582582"/>
                <a:gd name="connsiteY41" fmla="*/ 1049267 h 1309701"/>
                <a:gd name="connsiteX42" fmla="*/ 3022712 w 3582582"/>
                <a:gd name="connsiteY42" fmla="*/ 1049267 h 1309701"/>
                <a:gd name="connsiteX43" fmla="*/ 3022712 w 3582582"/>
                <a:gd name="connsiteY43" fmla="*/ 677326 h 1309701"/>
                <a:gd name="connsiteX44" fmla="*/ 3210641 w 3582582"/>
                <a:gd name="connsiteY44" fmla="*/ 501143 h 1309701"/>
                <a:gd name="connsiteX45" fmla="*/ 3288944 w 3582582"/>
                <a:gd name="connsiteY45" fmla="*/ 512888 h 1309701"/>
                <a:gd name="connsiteX46" fmla="*/ 3296774 w 3582582"/>
                <a:gd name="connsiteY46" fmla="*/ 344536 h 1309701"/>
                <a:gd name="connsiteX47" fmla="*/ 3234132 w 3582582"/>
                <a:gd name="connsiteY47" fmla="*/ 332790 h 1309701"/>
                <a:gd name="connsiteX48" fmla="*/ 3022712 w 3582582"/>
                <a:gd name="connsiteY48" fmla="*/ 461991 h 1309701"/>
                <a:gd name="connsiteX49" fmla="*/ 661860 w 3582582"/>
                <a:gd name="connsiteY49" fmla="*/ 101795 h 1309701"/>
                <a:gd name="connsiteX50" fmla="*/ 544405 w 3582582"/>
                <a:gd name="connsiteY50" fmla="*/ 113540 h 1309701"/>
                <a:gd name="connsiteX51" fmla="*/ 516999 w 3582582"/>
                <a:gd name="connsiteY51" fmla="*/ 133116 h 1309701"/>
                <a:gd name="connsiteX52" fmla="*/ 528744 w 3582582"/>
                <a:gd name="connsiteY52" fmla="*/ 156607 h 1309701"/>
                <a:gd name="connsiteX53" fmla="*/ 638369 w 3582582"/>
                <a:gd name="connsiteY53" fmla="*/ 254487 h 1309701"/>
                <a:gd name="connsiteX54" fmla="*/ 571811 w 3582582"/>
                <a:gd name="connsiteY54" fmla="*/ 266232 h 1309701"/>
                <a:gd name="connsiteX55" fmla="*/ 407374 w 3582582"/>
                <a:gd name="connsiteY55" fmla="*/ 262317 h 1309701"/>
                <a:gd name="connsiteX56" fmla="*/ 387798 w 3582582"/>
                <a:gd name="connsiteY56" fmla="*/ 262317 h 1309701"/>
                <a:gd name="connsiteX57" fmla="*/ 372137 w 3582582"/>
                <a:gd name="connsiteY57" fmla="*/ 133116 h 1309701"/>
                <a:gd name="connsiteX58" fmla="*/ 681436 w 3582582"/>
                <a:gd name="connsiteY58" fmla="*/ 58728 h 1309701"/>
                <a:gd name="connsiteX59" fmla="*/ 697097 w 3582582"/>
                <a:gd name="connsiteY59" fmla="*/ 58728 h 1309701"/>
                <a:gd name="connsiteX60" fmla="*/ 697097 w 3582582"/>
                <a:gd name="connsiteY60" fmla="*/ 46982 h 1309701"/>
                <a:gd name="connsiteX61" fmla="*/ 372137 w 3582582"/>
                <a:gd name="connsiteY61" fmla="*/ 97879 h 1309701"/>
                <a:gd name="connsiteX62" fmla="*/ 39347 w 3582582"/>
                <a:gd name="connsiteY62" fmla="*/ 450245 h 1309701"/>
                <a:gd name="connsiteX63" fmla="*/ 82414 w 3582582"/>
                <a:gd name="connsiteY63" fmla="*/ 1002285 h 1309701"/>
                <a:gd name="connsiteX64" fmla="*/ 524829 w 3582582"/>
                <a:gd name="connsiteY64" fmla="*/ 1299839 h 1309701"/>
                <a:gd name="connsiteX65" fmla="*/ 916347 w 3582582"/>
                <a:gd name="connsiteY65" fmla="*/ 1252857 h 1309701"/>
                <a:gd name="connsiteX66" fmla="*/ 1182579 w 3582582"/>
                <a:gd name="connsiteY66" fmla="*/ 368027 h 1309701"/>
                <a:gd name="connsiteX67" fmla="*/ 661860 w 3582582"/>
                <a:gd name="connsiteY67" fmla="*/ 101795 h 1309701"/>
                <a:gd name="connsiteX68" fmla="*/ 560066 w 3582582"/>
                <a:gd name="connsiteY68" fmla="*/ 309299 h 1309701"/>
                <a:gd name="connsiteX69" fmla="*/ 665775 w 3582582"/>
                <a:gd name="connsiteY69" fmla="*/ 293638 h 1309701"/>
                <a:gd name="connsiteX70" fmla="*/ 744079 w 3582582"/>
                <a:gd name="connsiteY70" fmla="*/ 407178 h 1309701"/>
                <a:gd name="connsiteX71" fmla="*/ 642284 w 3582582"/>
                <a:gd name="connsiteY71" fmla="*/ 465906 h 1309701"/>
                <a:gd name="connsiteX72" fmla="*/ 630539 w 3582582"/>
                <a:gd name="connsiteY72" fmla="*/ 508973 h 1309701"/>
                <a:gd name="connsiteX73" fmla="*/ 458271 w 3582582"/>
                <a:gd name="connsiteY73" fmla="*/ 567701 h 1309701"/>
                <a:gd name="connsiteX74" fmla="*/ 407374 w 3582582"/>
                <a:gd name="connsiteY74" fmla="*/ 395433 h 1309701"/>
                <a:gd name="connsiteX75" fmla="*/ 560066 w 3582582"/>
                <a:gd name="connsiteY75" fmla="*/ 309299 h 1309701"/>
                <a:gd name="connsiteX76" fmla="*/ 857619 w 3582582"/>
                <a:gd name="connsiteY76" fmla="*/ 1021861 h 1309701"/>
                <a:gd name="connsiteX77" fmla="*/ 810637 w 3582582"/>
                <a:gd name="connsiteY77" fmla="*/ 1025776 h 1309701"/>
                <a:gd name="connsiteX78" fmla="*/ 689267 w 3582582"/>
                <a:gd name="connsiteY78" fmla="*/ 1057098 h 1309701"/>
                <a:gd name="connsiteX79" fmla="*/ 567896 w 3582582"/>
                <a:gd name="connsiteY79" fmla="*/ 857424 h 1309701"/>
                <a:gd name="connsiteX80" fmla="*/ 826298 w 3582582"/>
                <a:gd name="connsiteY80" fmla="*/ 790866 h 1309701"/>
                <a:gd name="connsiteX81" fmla="*/ 857619 w 3582582"/>
                <a:gd name="connsiteY81" fmla="*/ 833933 h 1309701"/>
                <a:gd name="connsiteX82" fmla="*/ 857619 w 3582582"/>
                <a:gd name="connsiteY82" fmla="*/ 1021861 h 1309701"/>
                <a:gd name="connsiteX83" fmla="*/ 470017 w 3582582"/>
                <a:gd name="connsiteY83" fmla="*/ 610768 h 1309701"/>
                <a:gd name="connsiteX84" fmla="*/ 630539 w 3582582"/>
                <a:gd name="connsiteY84" fmla="*/ 552040 h 1309701"/>
                <a:gd name="connsiteX85" fmla="*/ 622708 w 3582582"/>
                <a:gd name="connsiteY85" fmla="*/ 591192 h 1309701"/>
                <a:gd name="connsiteX86" fmla="*/ 630539 w 3582582"/>
                <a:gd name="connsiteY86" fmla="*/ 669495 h 1309701"/>
                <a:gd name="connsiteX87" fmla="*/ 763655 w 3582582"/>
                <a:gd name="connsiteY87" fmla="*/ 708647 h 1309701"/>
                <a:gd name="connsiteX88" fmla="*/ 806722 w 3582582"/>
                <a:gd name="connsiteY88" fmla="*/ 747799 h 1309701"/>
                <a:gd name="connsiteX89" fmla="*/ 552235 w 3582582"/>
                <a:gd name="connsiteY89" fmla="*/ 810442 h 1309701"/>
                <a:gd name="connsiteX90" fmla="*/ 470017 w 3582582"/>
                <a:gd name="connsiteY90" fmla="*/ 610768 h 1309701"/>
                <a:gd name="connsiteX91" fmla="*/ 509168 w 3582582"/>
                <a:gd name="connsiteY91" fmla="*/ 833933 h 1309701"/>
                <a:gd name="connsiteX92" fmla="*/ 501338 w 3582582"/>
                <a:gd name="connsiteY92" fmla="*/ 837848 h 1309701"/>
                <a:gd name="connsiteX93" fmla="*/ 356476 w 3582582"/>
                <a:gd name="connsiteY93" fmla="*/ 802611 h 1309701"/>
                <a:gd name="connsiteX94" fmla="*/ 258597 w 3582582"/>
                <a:gd name="connsiteY94" fmla="*/ 810442 h 1309701"/>
                <a:gd name="connsiteX95" fmla="*/ 239021 w 3582582"/>
                <a:gd name="connsiteY95" fmla="*/ 818272 h 1309701"/>
                <a:gd name="connsiteX96" fmla="*/ 219445 w 3582582"/>
                <a:gd name="connsiteY96" fmla="*/ 763460 h 1309701"/>
                <a:gd name="connsiteX97" fmla="*/ 434780 w 3582582"/>
                <a:gd name="connsiteY97" fmla="*/ 630344 h 1309701"/>
                <a:gd name="connsiteX98" fmla="*/ 509168 w 3582582"/>
                <a:gd name="connsiteY98" fmla="*/ 833933 h 1309701"/>
                <a:gd name="connsiteX99" fmla="*/ 544405 w 3582582"/>
                <a:gd name="connsiteY99" fmla="*/ 1037522 h 1309701"/>
                <a:gd name="connsiteX100" fmla="*/ 571811 w 3582582"/>
                <a:gd name="connsiteY100" fmla="*/ 951388 h 1309701"/>
                <a:gd name="connsiteX101" fmla="*/ 650115 w 3582582"/>
                <a:gd name="connsiteY101" fmla="*/ 1076674 h 1309701"/>
                <a:gd name="connsiteX102" fmla="*/ 528744 w 3582582"/>
                <a:gd name="connsiteY102" fmla="*/ 1151062 h 1309701"/>
                <a:gd name="connsiteX103" fmla="*/ 544405 w 3582582"/>
                <a:gd name="connsiteY103" fmla="*/ 1037522 h 1309701"/>
                <a:gd name="connsiteX104" fmla="*/ 783231 w 3582582"/>
                <a:gd name="connsiteY104" fmla="*/ 379772 h 1309701"/>
                <a:gd name="connsiteX105" fmla="*/ 783231 w 3582582"/>
                <a:gd name="connsiteY105" fmla="*/ 379772 h 1309701"/>
                <a:gd name="connsiteX106" fmla="*/ 720588 w 3582582"/>
                <a:gd name="connsiteY106" fmla="*/ 285808 h 1309701"/>
                <a:gd name="connsiteX107" fmla="*/ 873280 w 3582582"/>
                <a:gd name="connsiteY107" fmla="*/ 289723 h 1309701"/>
                <a:gd name="connsiteX108" fmla="*/ 783231 w 3582582"/>
                <a:gd name="connsiteY108" fmla="*/ 379772 h 1309701"/>
                <a:gd name="connsiteX109" fmla="*/ 379968 w 3582582"/>
                <a:gd name="connsiteY109" fmla="*/ 430669 h 1309701"/>
                <a:gd name="connsiteX110" fmla="*/ 379968 w 3582582"/>
                <a:gd name="connsiteY110" fmla="*/ 430669 h 1309701"/>
                <a:gd name="connsiteX111" fmla="*/ 423034 w 3582582"/>
                <a:gd name="connsiteY111" fmla="*/ 583361 h 1309701"/>
                <a:gd name="connsiteX112" fmla="*/ 199869 w 3582582"/>
                <a:gd name="connsiteY112" fmla="*/ 716477 h 1309701"/>
                <a:gd name="connsiteX113" fmla="*/ 172463 w 3582582"/>
                <a:gd name="connsiteY113" fmla="*/ 630344 h 1309701"/>
                <a:gd name="connsiteX114" fmla="*/ 239021 w 3582582"/>
                <a:gd name="connsiteY114" fmla="*/ 571616 h 1309701"/>
                <a:gd name="connsiteX115" fmla="*/ 379968 w 3582582"/>
                <a:gd name="connsiteY115" fmla="*/ 430669 h 1309701"/>
                <a:gd name="connsiteX116" fmla="*/ 137227 w 3582582"/>
                <a:gd name="connsiteY116" fmla="*/ 348451 h 1309701"/>
                <a:gd name="connsiteX117" fmla="*/ 348646 w 3582582"/>
                <a:gd name="connsiteY117" fmla="*/ 144862 h 1309701"/>
                <a:gd name="connsiteX118" fmla="*/ 356476 w 3582582"/>
                <a:gd name="connsiteY118" fmla="*/ 266232 h 1309701"/>
                <a:gd name="connsiteX119" fmla="*/ 282088 w 3582582"/>
                <a:gd name="connsiteY119" fmla="*/ 277978 h 1309701"/>
                <a:gd name="connsiteX120" fmla="*/ 141142 w 3582582"/>
                <a:gd name="connsiteY120" fmla="*/ 461991 h 1309701"/>
                <a:gd name="connsiteX121" fmla="*/ 137227 w 3582582"/>
                <a:gd name="connsiteY121" fmla="*/ 348451 h 1309701"/>
                <a:gd name="connsiteX122" fmla="*/ 98075 w 3582582"/>
                <a:gd name="connsiteY122" fmla="*/ 415009 h 1309701"/>
                <a:gd name="connsiteX123" fmla="*/ 101990 w 3582582"/>
                <a:gd name="connsiteY123" fmla="*/ 497227 h 1309701"/>
                <a:gd name="connsiteX124" fmla="*/ 51093 w 3582582"/>
                <a:gd name="connsiteY124" fmla="*/ 567701 h 1309701"/>
                <a:gd name="connsiteX125" fmla="*/ 98075 w 3582582"/>
                <a:gd name="connsiteY125" fmla="*/ 415009 h 1309701"/>
                <a:gd name="connsiteX126" fmla="*/ 442610 w 3582582"/>
                <a:gd name="connsiteY126" fmla="*/ 1237196 h 1309701"/>
                <a:gd name="connsiteX127" fmla="*/ 78499 w 3582582"/>
                <a:gd name="connsiteY127" fmla="*/ 869169 h 1309701"/>
                <a:gd name="connsiteX128" fmla="*/ 51093 w 3582582"/>
                <a:gd name="connsiteY128" fmla="*/ 579446 h 1309701"/>
                <a:gd name="connsiteX129" fmla="*/ 66753 w 3582582"/>
                <a:gd name="connsiteY129" fmla="*/ 579446 h 1309701"/>
                <a:gd name="connsiteX130" fmla="*/ 109820 w 3582582"/>
                <a:gd name="connsiteY130" fmla="*/ 548125 h 1309701"/>
                <a:gd name="connsiteX131" fmla="*/ 109820 w 3582582"/>
                <a:gd name="connsiteY131" fmla="*/ 555955 h 1309701"/>
                <a:gd name="connsiteX132" fmla="*/ 90244 w 3582582"/>
                <a:gd name="connsiteY132" fmla="*/ 677326 h 1309701"/>
                <a:gd name="connsiteX133" fmla="*/ 148972 w 3582582"/>
                <a:gd name="connsiteY133" fmla="*/ 755629 h 1309701"/>
                <a:gd name="connsiteX134" fmla="*/ 101990 w 3582582"/>
                <a:gd name="connsiteY134" fmla="*/ 786951 h 1309701"/>
                <a:gd name="connsiteX135" fmla="*/ 98075 w 3582582"/>
                <a:gd name="connsiteY135" fmla="*/ 833933 h 1309701"/>
                <a:gd name="connsiteX136" fmla="*/ 125481 w 3582582"/>
                <a:gd name="connsiteY136" fmla="*/ 833933 h 1309701"/>
                <a:gd name="connsiteX137" fmla="*/ 172463 w 3582582"/>
                <a:gd name="connsiteY137" fmla="*/ 798696 h 1309701"/>
                <a:gd name="connsiteX138" fmla="*/ 192039 w 3582582"/>
                <a:gd name="connsiteY138" fmla="*/ 845678 h 1309701"/>
                <a:gd name="connsiteX139" fmla="*/ 176378 w 3582582"/>
                <a:gd name="connsiteY139" fmla="*/ 880915 h 1309701"/>
                <a:gd name="connsiteX140" fmla="*/ 262512 w 3582582"/>
                <a:gd name="connsiteY140" fmla="*/ 986625 h 1309701"/>
                <a:gd name="connsiteX141" fmla="*/ 266427 w 3582582"/>
                <a:gd name="connsiteY141" fmla="*/ 986625 h 1309701"/>
                <a:gd name="connsiteX142" fmla="*/ 274258 w 3582582"/>
                <a:gd name="connsiteY142" fmla="*/ 998370 h 1309701"/>
                <a:gd name="connsiteX143" fmla="*/ 227276 w 3582582"/>
                <a:gd name="connsiteY143" fmla="*/ 1045352 h 1309701"/>
                <a:gd name="connsiteX144" fmla="*/ 219445 w 3582582"/>
                <a:gd name="connsiteY144" fmla="*/ 1068843 h 1309701"/>
                <a:gd name="connsiteX145" fmla="*/ 250767 w 3582582"/>
                <a:gd name="connsiteY145" fmla="*/ 1068843 h 1309701"/>
                <a:gd name="connsiteX146" fmla="*/ 301664 w 3582582"/>
                <a:gd name="connsiteY146" fmla="*/ 1033607 h 1309701"/>
                <a:gd name="connsiteX147" fmla="*/ 376052 w 3582582"/>
                <a:gd name="connsiteY147" fmla="*/ 1119741 h 1309701"/>
                <a:gd name="connsiteX148" fmla="*/ 379968 w 3582582"/>
                <a:gd name="connsiteY148" fmla="*/ 1135401 h 1309701"/>
                <a:gd name="connsiteX149" fmla="*/ 403459 w 3582582"/>
                <a:gd name="connsiteY149" fmla="*/ 1190214 h 1309701"/>
                <a:gd name="connsiteX150" fmla="*/ 470017 w 3582582"/>
                <a:gd name="connsiteY150" fmla="*/ 1213705 h 1309701"/>
                <a:gd name="connsiteX151" fmla="*/ 442610 w 3582582"/>
                <a:gd name="connsiteY151" fmla="*/ 1237196 h 1309701"/>
                <a:gd name="connsiteX152" fmla="*/ 485677 w 3582582"/>
                <a:gd name="connsiteY152" fmla="*/ 1248941 h 1309701"/>
                <a:gd name="connsiteX153" fmla="*/ 509168 w 3582582"/>
                <a:gd name="connsiteY153" fmla="*/ 1221535 h 1309701"/>
                <a:gd name="connsiteX154" fmla="*/ 571811 w 3582582"/>
                <a:gd name="connsiteY154" fmla="*/ 1260687 h 1309701"/>
                <a:gd name="connsiteX155" fmla="*/ 485677 w 3582582"/>
                <a:gd name="connsiteY155" fmla="*/ 1248941 h 1309701"/>
                <a:gd name="connsiteX156" fmla="*/ 622708 w 3582582"/>
                <a:gd name="connsiteY156" fmla="*/ 1264602 h 1309701"/>
                <a:gd name="connsiteX157" fmla="*/ 532659 w 3582582"/>
                <a:gd name="connsiteY157" fmla="*/ 1198044 h 1309701"/>
                <a:gd name="connsiteX158" fmla="*/ 673606 w 3582582"/>
                <a:gd name="connsiteY158" fmla="*/ 1111910 h 1309701"/>
                <a:gd name="connsiteX159" fmla="*/ 775400 w 3582582"/>
                <a:gd name="connsiteY159" fmla="*/ 1252857 h 1309701"/>
                <a:gd name="connsiteX160" fmla="*/ 622708 w 3582582"/>
                <a:gd name="connsiteY160" fmla="*/ 1264602 h 1309701"/>
                <a:gd name="connsiteX161" fmla="*/ 924177 w 3582582"/>
                <a:gd name="connsiteY161" fmla="*/ 1198044 h 1309701"/>
                <a:gd name="connsiteX162" fmla="*/ 826298 w 3582582"/>
                <a:gd name="connsiteY162" fmla="*/ 1241111 h 1309701"/>
                <a:gd name="connsiteX163" fmla="*/ 716673 w 3582582"/>
                <a:gd name="connsiteY163" fmla="*/ 1096250 h 1309701"/>
                <a:gd name="connsiteX164" fmla="*/ 865449 w 3582582"/>
                <a:gd name="connsiteY164" fmla="*/ 1061013 h 1309701"/>
                <a:gd name="connsiteX165" fmla="*/ 885025 w 3582582"/>
                <a:gd name="connsiteY165" fmla="*/ 1111910 h 1309701"/>
                <a:gd name="connsiteX166" fmla="*/ 912432 w 3582582"/>
                <a:gd name="connsiteY166" fmla="*/ 1151062 h 1309701"/>
                <a:gd name="connsiteX167" fmla="*/ 924177 w 3582582"/>
                <a:gd name="connsiteY167" fmla="*/ 1143232 h 1309701"/>
                <a:gd name="connsiteX168" fmla="*/ 924177 w 3582582"/>
                <a:gd name="connsiteY168" fmla="*/ 1198044 h 1309701"/>
                <a:gd name="connsiteX169" fmla="*/ 908516 w 3582582"/>
                <a:gd name="connsiteY169" fmla="*/ 234911 h 1309701"/>
                <a:gd name="connsiteX170" fmla="*/ 888941 w 3582582"/>
                <a:gd name="connsiteY170" fmla="*/ 242741 h 1309701"/>
                <a:gd name="connsiteX171" fmla="*/ 908516 w 3582582"/>
                <a:gd name="connsiteY171" fmla="*/ 266232 h 1309701"/>
                <a:gd name="connsiteX172" fmla="*/ 689267 w 3582582"/>
                <a:gd name="connsiteY172" fmla="*/ 250571 h 1309701"/>
                <a:gd name="connsiteX173" fmla="*/ 560066 w 3582582"/>
                <a:gd name="connsiteY173" fmla="*/ 125286 h 1309701"/>
                <a:gd name="connsiteX174" fmla="*/ 1072954 w 3582582"/>
                <a:gd name="connsiteY174" fmla="*/ 313214 h 1309701"/>
                <a:gd name="connsiteX175" fmla="*/ 951583 w 3582582"/>
                <a:gd name="connsiteY175" fmla="*/ 270147 h 1309701"/>
                <a:gd name="connsiteX176" fmla="*/ 908516 w 3582582"/>
                <a:gd name="connsiteY176" fmla="*/ 234911 h 1309701"/>
                <a:gd name="connsiteX177" fmla="*/ 959414 w 3582582"/>
                <a:gd name="connsiteY177" fmla="*/ 1178468 h 1309701"/>
                <a:gd name="connsiteX178" fmla="*/ 963329 w 3582582"/>
                <a:gd name="connsiteY178" fmla="*/ 1115825 h 1309701"/>
                <a:gd name="connsiteX179" fmla="*/ 1025972 w 3582582"/>
                <a:gd name="connsiteY179" fmla="*/ 1061013 h 1309701"/>
                <a:gd name="connsiteX180" fmla="*/ 1088615 w 3582582"/>
                <a:gd name="connsiteY180" fmla="*/ 1072759 h 1309701"/>
                <a:gd name="connsiteX181" fmla="*/ 959414 w 3582582"/>
                <a:gd name="connsiteY181" fmla="*/ 1178468 h 1309701"/>
                <a:gd name="connsiteX182" fmla="*/ 1131682 w 3582582"/>
                <a:gd name="connsiteY182" fmla="*/ 1010116 h 1309701"/>
                <a:gd name="connsiteX183" fmla="*/ 1104275 w 3582582"/>
                <a:gd name="connsiteY183" fmla="*/ 1049267 h 1309701"/>
                <a:gd name="connsiteX184" fmla="*/ 1045548 w 3582582"/>
                <a:gd name="connsiteY184" fmla="*/ 1033607 h 1309701"/>
                <a:gd name="connsiteX185" fmla="*/ 1057293 w 3582582"/>
                <a:gd name="connsiteY185" fmla="*/ 1021861 h 1309701"/>
                <a:gd name="connsiteX186" fmla="*/ 1076869 w 3582582"/>
                <a:gd name="connsiteY186" fmla="*/ 841763 h 1309701"/>
                <a:gd name="connsiteX187" fmla="*/ 1084699 w 3582582"/>
                <a:gd name="connsiteY187" fmla="*/ 826102 h 1309701"/>
                <a:gd name="connsiteX188" fmla="*/ 1135597 w 3582582"/>
                <a:gd name="connsiteY188" fmla="*/ 841763 h 1309701"/>
                <a:gd name="connsiteX189" fmla="*/ 1131682 w 3582582"/>
                <a:gd name="connsiteY189" fmla="*/ 1010116 h 1309701"/>
                <a:gd name="connsiteX190" fmla="*/ 1100360 w 3582582"/>
                <a:gd name="connsiteY190" fmla="*/ 790866 h 1309701"/>
                <a:gd name="connsiteX191" fmla="*/ 1127766 w 3582582"/>
                <a:gd name="connsiteY191" fmla="*/ 732138 h 1309701"/>
                <a:gd name="connsiteX192" fmla="*/ 1131682 w 3582582"/>
                <a:gd name="connsiteY192" fmla="*/ 802611 h 1309701"/>
                <a:gd name="connsiteX193" fmla="*/ 1100360 w 3582582"/>
                <a:gd name="connsiteY193" fmla="*/ 790866 h 1309701"/>
                <a:gd name="connsiteX194" fmla="*/ 1198240 w 3582582"/>
                <a:gd name="connsiteY194" fmla="*/ 841763 h 1309701"/>
                <a:gd name="connsiteX195" fmla="*/ 1190409 w 3582582"/>
                <a:gd name="connsiteY195" fmla="*/ 877000 h 1309701"/>
                <a:gd name="connsiteX196" fmla="*/ 1151257 w 3582582"/>
                <a:gd name="connsiteY196" fmla="*/ 974879 h 1309701"/>
                <a:gd name="connsiteX197" fmla="*/ 1159088 w 3582582"/>
                <a:gd name="connsiteY197" fmla="*/ 853509 h 1309701"/>
                <a:gd name="connsiteX198" fmla="*/ 1182579 w 3582582"/>
                <a:gd name="connsiteY198" fmla="*/ 837848 h 1309701"/>
                <a:gd name="connsiteX199" fmla="*/ 1159088 w 3582582"/>
                <a:gd name="connsiteY199" fmla="*/ 814357 h 1309701"/>
                <a:gd name="connsiteX200" fmla="*/ 1151257 w 3582582"/>
                <a:gd name="connsiteY200" fmla="*/ 692986 h 1309701"/>
                <a:gd name="connsiteX201" fmla="*/ 1170833 w 3582582"/>
                <a:gd name="connsiteY201" fmla="*/ 665580 h 1309701"/>
                <a:gd name="connsiteX202" fmla="*/ 1163003 w 3582582"/>
                <a:gd name="connsiteY202" fmla="*/ 595107 h 1309701"/>
                <a:gd name="connsiteX203" fmla="*/ 1178664 w 3582582"/>
                <a:gd name="connsiteY203" fmla="*/ 599022 h 1309701"/>
                <a:gd name="connsiteX204" fmla="*/ 1186494 w 3582582"/>
                <a:gd name="connsiteY204" fmla="*/ 587277 h 1309701"/>
                <a:gd name="connsiteX205" fmla="*/ 1159088 w 3582582"/>
                <a:gd name="connsiteY205" fmla="*/ 567701 h 1309701"/>
                <a:gd name="connsiteX206" fmla="*/ 1033802 w 3582582"/>
                <a:gd name="connsiteY206" fmla="*/ 328875 h 1309701"/>
                <a:gd name="connsiteX207" fmla="*/ 1112106 w 3582582"/>
                <a:gd name="connsiteY207" fmla="*/ 364111 h 1309701"/>
                <a:gd name="connsiteX208" fmla="*/ 1209985 w 3582582"/>
                <a:gd name="connsiteY208" fmla="*/ 583361 h 1309701"/>
                <a:gd name="connsiteX209" fmla="*/ 1198240 w 3582582"/>
                <a:gd name="connsiteY209" fmla="*/ 841763 h 1309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3582582" h="1309701">
                  <a:moveTo>
                    <a:pt x="3465127" y="0"/>
                  </a:moveTo>
                  <a:cubicBezTo>
                    <a:pt x="3398569" y="0"/>
                    <a:pt x="3351587" y="50897"/>
                    <a:pt x="3351587" y="109625"/>
                  </a:cubicBezTo>
                  <a:cubicBezTo>
                    <a:pt x="3351587" y="168353"/>
                    <a:pt x="3398569" y="219250"/>
                    <a:pt x="3465127" y="219250"/>
                  </a:cubicBezTo>
                  <a:cubicBezTo>
                    <a:pt x="3531685" y="219250"/>
                    <a:pt x="3582582" y="172268"/>
                    <a:pt x="3582582" y="109625"/>
                  </a:cubicBezTo>
                  <a:cubicBezTo>
                    <a:pt x="3582582" y="46982"/>
                    <a:pt x="3531685" y="0"/>
                    <a:pt x="3465127" y="0"/>
                  </a:cubicBezTo>
                  <a:close/>
                  <a:moveTo>
                    <a:pt x="3378993" y="1049267"/>
                  </a:moveTo>
                  <a:lnTo>
                    <a:pt x="3555176" y="1049267"/>
                  </a:lnTo>
                  <a:lnTo>
                    <a:pt x="3555176" y="352366"/>
                  </a:lnTo>
                  <a:lnTo>
                    <a:pt x="3378993" y="352366"/>
                  </a:lnTo>
                  <a:lnTo>
                    <a:pt x="3378993" y="1049267"/>
                  </a:lnTo>
                  <a:close/>
                  <a:moveTo>
                    <a:pt x="1820753" y="332790"/>
                  </a:moveTo>
                  <a:cubicBezTo>
                    <a:pt x="1609333" y="332790"/>
                    <a:pt x="1440981" y="477652"/>
                    <a:pt x="1440981" y="700817"/>
                  </a:cubicBezTo>
                  <a:cubicBezTo>
                    <a:pt x="1440981" y="920067"/>
                    <a:pt x="1609333" y="1068843"/>
                    <a:pt x="1820753" y="1068843"/>
                  </a:cubicBezTo>
                  <a:cubicBezTo>
                    <a:pt x="1918632" y="1068843"/>
                    <a:pt x="2008681" y="1037522"/>
                    <a:pt x="2083070" y="967049"/>
                  </a:cubicBezTo>
                  <a:lnTo>
                    <a:pt x="1973445" y="857424"/>
                  </a:lnTo>
                  <a:cubicBezTo>
                    <a:pt x="1934293" y="900491"/>
                    <a:pt x="1879480" y="931812"/>
                    <a:pt x="1805092" y="931812"/>
                  </a:cubicBezTo>
                  <a:cubicBezTo>
                    <a:pt x="1707213" y="931812"/>
                    <a:pt x="1628909" y="869169"/>
                    <a:pt x="1617163" y="767375"/>
                  </a:cubicBezTo>
                  <a:lnTo>
                    <a:pt x="2149628" y="767375"/>
                  </a:lnTo>
                  <a:lnTo>
                    <a:pt x="2149628" y="720393"/>
                  </a:lnTo>
                  <a:cubicBezTo>
                    <a:pt x="2145712" y="469821"/>
                    <a:pt x="2012596" y="332790"/>
                    <a:pt x="1820753" y="332790"/>
                  </a:cubicBezTo>
                  <a:close/>
                  <a:moveTo>
                    <a:pt x="1613248" y="630344"/>
                  </a:moveTo>
                  <a:cubicBezTo>
                    <a:pt x="1624994" y="528549"/>
                    <a:pt x="1691552" y="465906"/>
                    <a:pt x="1793346" y="465906"/>
                  </a:cubicBezTo>
                  <a:cubicBezTo>
                    <a:pt x="1902971" y="465906"/>
                    <a:pt x="1969529" y="528549"/>
                    <a:pt x="1969529" y="630344"/>
                  </a:cubicBezTo>
                  <a:lnTo>
                    <a:pt x="1613248" y="630344"/>
                  </a:lnTo>
                  <a:close/>
                  <a:moveTo>
                    <a:pt x="2388453" y="548125"/>
                  </a:moveTo>
                  <a:cubicBezTo>
                    <a:pt x="2388453" y="497227"/>
                    <a:pt x="2443266" y="473736"/>
                    <a:pt x="2490248" y="473736"/>
                  </a:cubicBezTo>
                  <a:cubicBezTo>
                    <a:pt x="2548976" y="473736"/>
                    <a:pt x="2592043" y="497227"/>
                    <a:pt x="2627279" y="544210"/>
                  </a:cubicBezTo>
                  <a:lnTo>
                    <a:pt x="2736904" y="434585"/>
                  </a:lnTo>
                  <a:cubicBezTo>
                    <a:pt x="2678177" y="364111"/>
                    <a:pt x="2584212" y="336705"/>
                    <a:pt x="2494163" y="336705"/>
                  </a:cubicBezTo>
                  <a:cubicBezTo>
                    <a:pt x="2353217" y="336705"/>
                    <a:pt x="2212270" y="407178"/>
                    <a:pt x="2212270" y="563785"/>
                  </a:cubicBezTo>
                  <a:cubicBezTo>
                    <a:pt x="2212270" y="830018"/>
                    <a:pt x="2588127" y="716477"/>
                    <a:pt x="2588127" y="861339"/>
                  </a:cubicBezTo>
                  <a:cubicBezTo>
                    <a:pt x="2588127" y="916151"/>
                    <a:pt x="2521570" y="939642"/>
                    <a:pt x="2470672" y="939642"/>
                  </a:cubicBezTo>
                  <a:cubicBezTo>
                    <a:pt x="2396284" y="939642"/>
                    <a:pt x="2349302" y="904406"/>
                    <a:pt x="2306235" y="853509"/>
                  </a:cubicBezTo>
                  <a:lnTo>
                    <a:pt x="2192695" y="967049"/>
                  </a:lnTo>
                  <a:cubicBezTo>
                    <a:pt x="2263168" y="1045352"/>
                    <a:pt x="2353217" y="1068843"/>
                    <a:pt x="2458927" y="1068843"/>
                  </a:cubicBezTo>
                  <a:cubicBezTo>
                    <a:pt x="2599873" y="1068843"/>
                    <a:pt x="2760395" y="1010116"/>
                    <a:pt x="2760395" y="845678"/>
                  </a:cubicBezTo>
                  <a:cubicBezTo>
                    <a:pt x="2768225" y="571616"/>
                    <a:pt x="2388453" y="673410"/>
                    <a:pt x="2388453" y="548125"/>
                  </a:cubicBezTo>
                  <a:close/>
                  <a:moveTo>
                    <a:pt x="3022712" y="461991"/>
                  </a:moveTo>
                  <a:lnTo>
                    <a:pt x="3022712" y="461991"/>
                  </a:lnTo>
                  <a:lnTo>
                    <a:pt x="3022712" y="352366"/>
                  </a:lnTo>
                  <a:lnTo>
                    <a:pt x="2846529" y="352366"/>
                  </a:lnTo>
                  <a:lnTo>
                    <a:pt x="2846529" y="1049267"/>
                  </a:lnTo>
                  <a:lnTo>
                    <a:pt x="3022712" y="1049267"/>
                  </a:lnTo>
                  <a:lnTo>
                    <a:pt x="3022712" y="677326"/>
                  </a:lnTo>
                  <a:cubicBezTo>
                    <a:pt x="3022712" y="638174"/>
                    <a:pt x="3046203" y="501143"/>
                    <a:pt x="3210641" y="501143"/>
                  </a:cubicBezTo>
                  <a:cubicBezTo>
                    <a:pt x="3234132" y="501143"/>
                    <a:pt x="3261538" y="505058"/>
                    <a:pt x="3288944" y="512888"/>
                  </a:cubicBezTo>
                  <a:lnTo>
                    <a:pt x="3296774" y="344536"/>
                  </a:lnTo>
                  <a:cubicBezTo>
                    <a:pt x="3277198" y="340620"/>
                    <a:pt x="3257623" y="332790"/>
                    <a:pt x="3234132" y="332790"/>
                  </a:cubicBezTo>
                  <a:cubicBezTo>
                    <a:pt x="3140167" y="332790"/>
                    <a:pt x="3061864" y="383687"/>
                    <a:pt x="3022712" y="461991"/>
                  </a:cubicBezTo>
                  <a:close/>
                  <a:moveTo>
                    <a:pt x="661860" y="101795"/>
                  </a:moveTo>
                  <a:cubicBezTo>
                    <a:pt x="607048" y="101795"/>
                    <a:pt x="575726" y="105710"/>
                    <a:pt x="544405" y="113540"/>
                  </a:cubicBezTo>
                  <a:cubicBezTo>
                    <a:pt x="536575" y="109625"/>
                    <a:pt x="516999" y="113540"/>
                    <a:pt x="516999" y="133116"/>
                  </a:cubicBezTo>
                  <a:cubicBezTo>
                    <a:pt x="516999" y="144862"/>
                    <a:pt x="520914" y="152692"/>
                    <a:pt x="528744" y="156607"/>
                  </a:cubicBezTo>
                  <a:cubicBezTo>
                    <a:pt x="536575" y="160522"/>
                    <a:pt x="595302" y="207504"/>
                    <a:pt x="638369" y="254487"/>
                  </a:cubicBezTo>
                  <a:cubicBezTo>
                    <a:pt x="618793" y="258402"/>
                    <a:pt x="595302" y="262317"/>
                    <a:pt x="571811" y="266232"/>
                  </a:cubicBezTo>
                  <a:cubicBezTo>
                    <a:pt x="544405" y="211420"/>
                    <a:pt x="462186" y="262317"/>
                    <a:pt x="407374" y="262317"/>
                  </a:cubicBezTo>
                  <a:cubicBezTo>
                    <a:pt x="399543" y="262317"/>
                    <a:pt x="395628" y="262317"/>
                    <a:pt x="387798" y="262317"/>
                  </a:cubicBezTo>
                  <a:cubicBezTo>
                    <a:pt x="376052" y="219250"/>
                    <a:pt x="372137" y="168353"/>
                    <a:pt x="372137" y="133116"/>
                  </a:cubicBezTo>
                  <a:cubicBezTo>
                    <a:pt x="446526" y="93964"/>
                    <a:pt x="583557" y="62643"/>
                    <a:pt x="681436" y="58728"/>
                  </a:cubicBezTo>
                  <a:lnTo>
                    <a:pt x="697097" y="58728"/>
                  </a:lnTo>
                  <a:cubicBezTo>
                    <a:pt x="712758" y="58728"/>
                    <a:pt x="712758" y="46982"/>
                    <a:pt x="697097" y="46982"/>
                  </a:cubicBezTo>
                  <a:cubicBezTo>
                    <a:pt x="579642" y="31321"/>
                    <a:pt x="477847" y="54812"/>
                    <a:pt x="372137" y="97879"/>
                  </a:cubicBezTo>
                  <a:cubicBezTo>
                    <a:pt x="262512" y="144862"/>
                    <a:pt x="121566" y="250571"/>
                    <a:pt x="39347" y="450245"/>
                  </a:cubicBezTo>
                  <a:cubicBezTo>
                    <a:pt x="19771" y="508973"/>
                    <a:pt x="-58532" y="775205"/>
                    <a:pt x="82414" y="1002285"/>
                  </a:cubicBezTo>
                  <a:cubicBezTo>
                    <a:pt x="195954" y="1186299"/>
                    <a:pt x="344731" y="1276348"/>
                    <a:pt x="524829" y="1299839"/>
                  </a:cubicBezTo>
                  <a:cubicBezTo>
                    <a:pt x="704927" y="1323330"/>
                    <a:pt x="802807" y="1303754"/>
                    <a:pt x="916347" y="1252857"/>
                  </a:cubicBezTo>
                  <a:cubicBezTo>
                    <a:pt x="1182579" y="1135401"/>
                    <a:pt x="1386168" y="689071"/>
                    <a:pt x="1182579" y="368027"/>
                  </a:cubicBezTo>
                  <a:cubicBezTo>
                    <a:pt x="1104275" y="223165"/>
                    <a:pt x="892856" y="90049"/>
                    <a:pt x="661860" y="101795"/>
                  </a:cubicBezTo>
                  <a:close/>
                  <a:moveTo>
                    <a:pt x="560066" y="309299"/>
                  </a:moveTo>
                  <a:cubicBezTo>
                    <a:pt x="595302" y="301469"/>
                    <a:pt x="630539" y="297553"/>
                    <a:pt x="665775" y="293638"/>
                  </a:cubicBezTo>
                  <a:cubicBezTo>
                    <a:pt x="693182" y="328875"/>
                    <a:pt x="720588" y="364111"/>
                    <a:pt x="744079" y="407178"/>
                  </a:cubicBezTo>
                  <a:cubicBezTo>
                    <a:pt x="708842" y="422839"/>
                    <a:pt x="661860" y="438500"/>
                    <a:pt x="642284" y="465906"/>
                  </a:cubicBezTo>
                  <a:cubicBezTo>
                    <a:pt x="634454" y="477652"/>
                    <a:pt x="630539" y="493312"/>
                    <a:pt x="630539" y="508973"/>
                  </a:cubicBezTo>
                  <a:cubicBezTo>
                    <a:pt x="567896" y="524634"/>
                    <a:pt x="509168" y="544210"/>
                    <a:pt x="458271" y="567701"/>
                  </a:cubicBezTo>
                  <a:cubicBezTo>
                    <a:pt x="438695" y="508973"/>
                    <a:pt x="419119" y="450245"/>
                    <a:pt x="407374" y="395433"/>
                  </a:cubicBezTo>
                  <a:cubicBezTo>
                    <a:pt x="466101" y="340620"/>
                    <a:pt x="532659" y="332790"/>
                    <a:pt x="560066" y="309299"/>
                  </a:cubicBezTo>
                  <a:close/>
                  <a:moveTo>
                    <a:pt x="857619" y="1021861"/>
                  </a:moveTo>
                  <a:cubicBezTo>
                    <a:pt x="841958" y="1021861"/>
                    <a:pt x="826298" y="1025776"/>
                    <a:pt x="810637" y="1025776"/>
                  </a:cubicBezTo>
                  <a:cubicBezTo>
                    <a:pt x="775400" y="1029692"/>
                    <a:pt x="732333" y="1041437"/>
                    <a:pt x="689267" y="1057098"/>
                  </a:cubicBezTo>
                  <a:cubicBezTo>
                    <a:pt x="665775" y="1017946"/>
                    <a:pt x="603133" y="927897"/>
                    <a:pt x="567896" y="857424"/>
                  </a:cubicBezTo>
                  <a:cubicBezTo>
                    <a:pt x="634454" y="826102"/>
                    <a:pt x="724503" y="798696"/>
                    <a:pt x="826298" y="790866"/>
                  </a:cubicBezTo>
                  <a:cubicBezTo>
                    <a:pt x="834128" y="806526"/>
                    <a:pt x="845874" y="822187"/>
                    <a:pt x="857619" y="833933"/>
                  </a:cubicBezTo>
                  <a:cubicBezTo>
                    <a:pt x="896771" y="873084"/>
                    <a:pt x="841958" y="923982"/>
                    <a:pt x="857619" y="1021861"/>
                  </a:cubicBezTo>
                  <a:close/>
                  <a:moveTo>
                    <a:pt x="470017" y="610768"/>
                  </a:moveTo>
                  <a:cubicBezTo>
                    <a:pt x="520914" y="587277"/>
                    <a:pt x="571811" y="567701"/>
                    <a:pt x="630539" y="552040"/>
                  </a:cubicBezTo>
                  <a:cubicBezTo>
                    <a:pt x="630539" y="567701"/>
                    <a:pt x="626624" y="579446"/>
                    <a:pt x="622708" y="591192"/>
                  </a:cubicBezTo>
                  <a:cubicBezTo>
                    <a:pt x="614878" y="606852"/>
                    <a:pt x="618793" y="653835"/>
                    <a:pt x="630539" y="669495"/>
                  </a:cubicBezTo>
                  <a:cubicBezTo>
                    <a:pt x="665775" y="720393"/>
                    <a:pt x="720588" y="692986"/>
                    <a:pt x="763655" y="708647"/>
                  </a:cubicBezTo>
                  <a:cubicBezTo>
                    <a:pt x="783231" y="716477"/>
                    <a:pt x="794976" y="732138"/>
                    <a:pt x="806722" y="747799"/>
                  </a:cubicBezTo>
                  <a:cubicBezTo>
                    <a:pt x="716673" y="751714"/>
                    <a:pt x="630539" y="775205"/>
                    <a:pt x="552235" y="810442"/>
                  </a:cubicBezTo>
                  <a:cubicBezTo>
                    <a:pt x="509168" y="728223"/>
                    <a:pt x="470017" y="610768"/>
                    <a:pt x="470017" y="610768"/>
                  </a:cubicBezTo>
                  <a:close/>
                  <a:moveTo>
                    <a:pt x="509168" y="833933"/>
                  </a:moveTo>
                  <a:cubicBezTo>
                    <a:pt x="505253" y="833933"/>
                    <a:pt x="501338" y="837848"/>
                    <a:pt x="501338" y="837848"/>
                  </a:cubicBezTo>
                  <a:cubicBezTo>
                    <a:pt x="450441" y="822187"/>
                    <a:pt x="423034" y="818272"/>
                    <a:pt x="356476" y="802611"/>
                  </a:cubicBezTo>
                  <a:cubicBezTo>
                    <a:pt x="313410" y="794781"/>
                    <a:pt x="309494" y="794781"/>
                    <a:pt x="258597" y="810442"/>
                  </a:cubicBezTo>
                  <a:cubicBezTo>
                    <a:pt x="250767" y="814357"/>
                    <a:pt x="242936" y="814357"/>
                    <a:pt x="239021" y="818272"/>
                  </a:cubicBezTo>
                  <a:cubicBezTo>
                    <a:pt x="231191" y="802611"/>
                    <a:pt x="227276" y="783035"/>
                    <a:pt x="219445" y="763460"/>
                  </a:cubicBezTo>
                  <a:cubicBezTo>
                    <a:pt x="282088" y="712562"/>
                    <a:pt x="348646" y="673410"/>
                    <a:pt x="434780" y="630344"/>
                  </a:cubicBezTo>
                  <a:cubicBezTo>
                    <a:pt x="454356" y="696901"/>
                    <a:pt x="485677" y="786951"/>
                    <a:pt x="509168" y="833933"/>
                  </a:cubicBezTo>
                  <a:close/>
                  <a:moveTo>
                    <a:pt x="544405" y="1037522"/>
                  </a:moveTo>
                  <a:cubicBezTo>
                    <a:pt x="556150" y="1002285"/>
                    <a:pt x="567896" y="978794"/>
                    <a:pt x="571811" y="951388"/>
                  </a:cubicBezTo>
                  <a:cubicBezTo>
                    <a:pt x="599217" y="994455"/>
                    <a:pt x="626624" y="1041437"/>
                    <a:pt x="650115" y="1076674"/>
                  </a:cubicBezTo>
                  <a:cubicBezTo>
                    <a:pt x="614878" y="1096250"/>
                    <a:pt x="571811" y="1123656"/>
                    <a:pt x="528744" y="1151062"/>
                  </a:cubicBezTo>
                  <a:cubicBezTo>
                    <a:pt x="532659" y="1107995"/>
                    <a:pt x="532659" y="1061013"/>
                    <a:pt x="544405" y="1037522"/>
                  </a:cubicBezTo>
                  <a:close/>
                  <a:moveTo>
                    <a:pt x="783231" y="379772"/>
                  </a:moveTo>
                  <a:cubicBezTo>
                    <a:pt x="783231" y="379772"/>
                    <a:pt x="779316" y="379772"/>
                    <a:pt x="783231" y="379772"/>
                  </a:cubicBezTo>
                  <a:cubicBezTo>
                    <a:pt x="763655" y="348451"/>
                    <a:pt x="744079" y="321045"/>
                    <a:pt x="720588" y="285808"/>
                  </a:cubicBezTo>
                  <a:cubicBezTo>
                    <a:pt x="767570" y="281893"/>
                    <a:pt x="822383" y="285808"/>
                    <a:pt x="873280" y="289723"/>
                  </a:cubicBezTo>
                  <a:cubicBezTo>
                    <a:pt x="826298" y="309299"/>
                    <a:pt x="806722" y="348451"/>
                    <a:pt x="783231" y="379772"/>
                  </a:cubicBezTo>
                  <a:close/>
                  <a:moveTo>
                    <a:pt x="379968" y="430669"/>
                  </a:moveTo>
                  <a:cubicBezTo>
                    <a:pt x="379968" y="426754"/>
                    <a:pt x="379968" y="426754"/>
                    <a:pt x="379968" y="430669"/>
                  </a:cubicBezTo>
                  <a:cubicBezTo>
                    <a:pt x="391713" y="481567"/>
                    <a:pt x="407374" y="524634"/>
                    <a:pt x="423034" y="583361"/>
                  </a:cubicBezTo>
                  <a:cubicBezTo>
                    <a:pt x="360392" y="610768"/>
                    <a:pt x="250767" y="681241"/>
                    <a:pt x="199869" y="716477"/>
                  </a:cubicBezTo>
                  <a:cubicBezTo>
                    <a:pt x="192039" y="692986"/>
                    <a:pt x="180293" y="661665"/>
                    <a:pt x="172463" y="630344"/>
                  </a:cubicBezTo>
                  <a:cubicBezTo>
                    <a:pt x="184209" y="599022"/>
                    <a:pt x="207700" y="575531"/>
                    <a:pt x="239021" y="571616"/>
                  </a:cubicBezTo>
                  <a:cubicBezTo>
                    <a:pt x="293834" y="563785"/>
                    <a:pt x="340816" y="481567"/>
                    <a:pt x="379968" y="430669"/>
                  </a:cubicBezTo>
                  <a:close/>
                  <a:moveTo>
                    <a:pt x="137227" y="348451"/>
                  </a:moveTo>
                  <a:cubicBezTo>
                    <a:pt x="195954" y="266232"/>
                    <a:pt x="274258" y="187929"/>
                    <a:pt x="348646" y="144862"/>
                  </a:cubicBezTo>
                  <a:cubicBezTo>
                    <a:pt x="348646" y="164437"/>
                    <a:pt x="352561" y="215335"/>
                    <a:pt x="356476" y="266232"/>
                  </a:cubicBezTo>
                  <a:cubicBezTo>
                    <a:pt x="332985" y="270147"/>
                    <a:pt x="305579" y="274062"/>
                    <a:pt x="282088" y="277978"/>
                  </a:cubicBezTo>
                  <a:cubicBezTo>
                    <a:pt x="223360" y="328875"/>
                    <a:pt x="176378" y="391518"/>
                    <a:pt x="141142" y="461991"/>
                  </a:cubicBezTo>
                  <a:cubicBezTo>
                    <a:pt x="137227" y="411094"/>
                    <a:pt x="133311" y="371942"/>
                    <a:pt x="137227" y="348451"/>
                  </a:cubicBezTo>
                  <a:close/>
                  <a:moveTo>
                    <a:pt x="98075" y="415009"/>
                  </a:moveTo>
                  <a:cubicBezTo>
                    <a:pt x="98075" y="415009"/>
                    <a:pt x="101990" y="461991"/>
                    <a:pt x="101990" y="497227"/>
                  </a:cubicBezTo>
                  <a:cubicBezTo>
                    <a:pt x="101990" y="497227"/>
                    <a:pt x="66753" y="536379"/>
                    <a:pt x="51093" y="567701"/>
                  </a:cubicBezTo>
                  <a:cubicBezTo>
                    <a:pt x="55008" y="501143"/>
                    <a:pt x="70669" y="469821"/>
                    <a:pt x="98075" y="415009"/>
                  </a:cubicBezTo>
                  <a:close/>
                  <a:moveTo>
                    <a:pt x="442610" y="1237196"/>
                  </a:moveTo>
                  <a:cubicBezTo>
                    <a:pt x="262512" y="1178468"/>
                    <a:pt x="125481" y="1025776"/>
                    <a:pt x="78499" y="869169"/>
                  </a:cubicBezTo>
                  <a:cubicBezTo>
                    <a:pt x="51093" y="775205"/>
                    <a:pt x="39347" y="673410"/>
                    <a:pt x="51093" y="579446"/>
                  </a:cubicBezTo>
                  <a:cubicBezTo>
                    <a:pt x="55008" y="579446"/>
                    <a:pt x="58923" y="583361"/>
                    <a:pt x="66753" y="579446"/>
                  </a:cubicBezTo>
                  <a:cubicBezTo>
                    <a:pt x="74584" y="575531"/>
                    <a:pt x="94160" y="559870"/>
                    <a:pt x="109820" y="548125"/>
                  </a:cubicBezTo>
                  <a:cubicBezTo>
                    <a:pt x="109820" y="548125"/>
                    <a:pt x="109820" y="552040"/>
                    <a:pt x="109820" y="555955"/>
                  </a:cubicBezTo>
                  <a:cubicBezTo>
                    <a:pt x="98075" y="595107"/>
                    <a:pt x="94160" y="634259"/>
                    <a:pt x="90244" y="677326"/>
                  </a:cubicBezTo>
                  <a:cubicBezTo>
                    <a:pt x="105905" y="692986"/>
                    <a:pt x="125481" y="724308"/>
                    <a:pt x="148972" y="755629"/>
                  </a:cubicBezTo>
                  <a:cubicBezTo>
                    <a:pt x="133311" y="767375"/>
                    <a:pt x="109820" y="783035"/>
                    <a:pt x="101990" y="786951"/>
                  </a:cubicBezTo>
                  <a:cubicBezTo>
                    <a:pt x="82414" y="798696"/>
                    <a:pt x="82414" y="822187"/>
                    <a:pt x="98075" y="833933"/>
                  </a:cubicBezTo>
                  <a:cubicBezTo>
                    <a:pt x="105905" y="841763"/>
                    <a:pt x="121566" y="837848"/>
                    <a:pt x="125481" y="833933"/>
                  </a:cubicBezTo>
                  <a:cubicBezTo>
                    <a:pt x="141142" y="822187"/>
                    <a:pt x="156802" y="810442"/>
                    <a:pt x="172463" y="798696"/>
                  </a:cubicBezTo>
                  <a:cubicBezTo>
                    <a:pt x="180293" y="814357"/>
                    <a:pt x="184209" y="833933"/>
                    <a:pt x="192039" y="845678"/>
                  </a:cubicBezTo>
                  <a:cubicBezTo>
                    <a:pt x="184209" y="853509"/>
                    <a:pt x="180293" y="865254"/>
                    <a:pt x="176378" y="880915"/>
                  </a:cubicBezTo>
                  <a:cubicBezTo>
                    <a:pt x="168548" y="931812"/>
                    <a:pt x="219445" y="974879"/>
                    <a:pt x="262512" y="986625"/>
                  </a:cubicBezTo>
                  <a:cubicBezTo>
                    <a:pt x="262512" y="986625"/>
                    <a:pt x="266427" y="986625"/>
                    <a:pt x="266427" y="986625"/>
                  </a:cubicBezTo>
                  <a:cubicBezTo>
                    <a:pt x="270343" y="990540"/>
                    <a:pt x="270343" y="994455"/>
                    <a:pt x="274258" y="998370"/>
                  </a:cubicBezTo>
                  <a:cubicBezTo>
                    <a:pt x="250767" y="1014031"/>
                    <a:pt x="239021" y="1033607"/>
                    <a:pt x="227276" y="1045352"/>
                  </a:cubicBezTo>
                  <a:cubicBezTo>
                    <a:pt x="219445" y="1053183"/>
                    <a:pt x="215530" y="1064928"/>
                    <a:pt x="219445" y="1068843"/>
                  </a:cubicBezTo>
                  <a:cubicBezTo>
                    <a:pt x="223360" y="1072759"/>
                    <a:pt x="242936" y="1068843"/>
                    <a:pt x="250767" y="1068843"/>
                  </a:cubicBezTo>
                  <a:cubicBezTo>
                    <a:pt x="270343" y="1064928"/>
                    <a:pt x="286003" y="1041437"/>
                    <a:pt x="301664" y="1033607"/>
                  </a:cubicBezTo>
                  <a:cubicBezTo>
                    <a:pt x="317325" y="1057098"/>
                    <a:pt x="348646" y="1088419"/>
                    <a:pt x="376052" y="1119741"/>
                  </a:cubicBezTo>
                  <a:cubicBezTo>
                    <a:pt x="376052" y="1123656"/>
                    <a:pt x="379968" y="1131486"/>
                    <a:pt x="379968" y="1135401"/>
                  </a:cubicBezTo>
                  <a:cubicBezTo>
                    <a:pt x="383883" y="1154977"/>
                    <a:pt x="391713" y="1170638"/>
                    <a:pt x="403459" y="1190214"/>
                  </a:cubicBezTo>
                  <a:cubicBezTo>
                    <a:pt x="423034" y="1201959"/>
                    <a:pt x="446526" y="1209790"/>
                    <a:pt x="470017" y="1213705"/>
                  </a:cubicBezTo>
                  <a:cubicBezTo>
                    <a:pt x="458271" y="1213705"/>
                    <a:pt x="442610" y="1229366"/>
                    <a:pt x="442610" y="1237196"/>
                  </a:cubicBezTo>
                  <a:close/>
                  <a:moveTo>
                    <a:pt x="485677" y="1248941"/>
                  </a:moveTo>
                  <a:cubicBezTo>
                    <a:pt x="493508" y="1241111"/>
                    <a:pt x="501338" y="1229366"/>
                    <a:pt x="509168" y="1221535"/>
                  </a:cubicBezTo>
                  <a:cubicBezTo>
                    <a:pt x="528744" y="1237196"/>
                    <a:pt x="552235" y="1252857"/>
                    <a:pt x="571811" y="1260687"/>
                  </a:cubicBezTo>
                  <a:cubicBezTo>
                    <a:pt x="540490" y="1256772"/>
                    <a:pt x="509168" y="1256772"/>
                    <a:pt x="485677" y="1248941"/>
                  </a:cubicBezTo>
                  <a:close/>
                  <a:moveTo>
                    <a:pt x="622708" y="1264602"/>
                  </a:moveTo>
                  <a:cubicBezTo>
                    <a:pt x="622708" y="1264602"/>
                    <a:pt x="552235" y="1217620"/>
                    <a:pt x="532659" y="1198044"/>
                  </a:cubicBezTo>
                  <a:cubicBezTo>
                    <a:pt x="567896" y="1166723"/>
                    <a:pt x="626624" y="1131486"/>
                    <a:pt x="673606" y="1111910"/>
                  </a:cubicBezTo>
                  <a:cubicBezTo>
                    <a:pt x="693182" y="1139317"/>
                    <a:pt x="751909" y="1225450"/>
                    <a:pt x="775400" y="1252857"/>
                  </a:cubicBezTo>
                  <a:cubicBezTo>
                    <a:pt x="732333" y="1260687"/>
                    <a:pt x="673606" y="1264602"/>
                    <a:pt x="622708" y="1264602"/>
                  </a:cubicBezTo>
                  <a:close/>
                  <a:moveTo>
                    <a:pt x="924177" y="1198044"/>
                  </a:moveTo>
                  <a:cubicBezTo>
                    <a:pt x="912432" y="1205875"/>
                    <a:pt x="849789" y="1233281"/>
                    <a:pt x="826298" y="1241111"/>
                  </a:cubicBezTo>
                  <a:cubicBezTo>
                    <a:pt x="791061" y="1201959"/>
                    <a:pt x="747994" y="1147147"/>
                    <a:pt x="716673" y="1096250"/>
                  </a:cubicBezTo>
                  <a:cubicBezTo>
                    <a:pt x="755824" y="1080589"/>
                    <a:pt x="814552" y="1064928"/>
                    <a:pt x="865449" y="1061013"/>
                  </a:cubicBezTo>
                  <a:cubicBezTo>
                    <a:pt x="869365" y="1076674"/>
                    <a:pt x="877195" y="1092334"/>
                    <a:pt x="885025" y="1111910"/>
                  </a:cubicBezTo>
                  <a:cubicBezTo>
                    <a:pt x="892856" y="1127571"/>
                    <a:pt x="904601" y="1143232"/>
                    <a:pt x="912432" y="1151062"/>
                  </a:cubicBezTo>
                  <a:cubicBezTo>
                    <a:pt x="916347" y="1147147"/>
                    <a:pt x="920262" y="1147147"/>
                    <a:pt x="924177" y="1143232"/>
                  </a:cubicBezTo>
                  <a:cubicBezTo>
                    <a:pt x="928092" y="1158892"/>
                    <a:pt x="924177" y="1178468"/>
                    <a:pt x="924177" y="1198044"/>
                  </a:cubicBezTo>
                  <a:close/>
                  <a:moveTo>
                    <a:pt x="908516" y="234911"/>
                  </a:moveTo>
                  <a:cubicBezTo>
                    <a:pt x="896771" y="227080"/>
                    <a:pt x="881110" y="230995"/>
                    <a:pt x="888941" y="242741"/>
                  </a:cubicBezTo>
                  <a:cubicBezTo>
                    <a:pt x="892856" y="246656"/>
                    <a:pt x="900686" y="258402"/>
                    <a:pt x="908516" y="266232"/>
                  </a:cubicBezTo>
                  <a:cubicBezTo>
                    <a:pt x="865449" y="254487"/>
                    <a:pt x="747994" y="246656"/>
                    <a:pt x="689267" y="250571"/>
                  </a:cubicBezTo>
                  <a:cubicBezTo>
                    <a:pt x="654030" y="211420"/>
                    <a:pt x="610963" y="160522"/>
                    <a:pt x="560066" y="125286"/>
                  </a:cubicBezTo>
                  <a:cubicBezTo>
                    <a:pt x="783231" y="109625"/>
                    <a:pt x="986820" y="203589"/>
                    <a:pt x="1072954" y="313214"/>
                  </a:cubicBezTo>
                  <a:cubicBezTo>
                    <a:pt x="1041632" y="297553"/>
                    <a:pt x="978990" y="274062"/>
                    <a:pt x="951583" y="270147"/>
                  </a:cubicBezTo>
                  <a:cubicBezTo>
                    <a:pt x="943753" y="254487"/>
                    <a:pt x="924177" y="242741"/>
                    <a:pt x="908516" y="234911"/>
                  </a:cubicBezTo>
                  <a:close/>
                  <a:moveTo>
                    <a:pt x="959414" y="1178468"/>
                  </a:moveTo>
                  <a:cubicBezTo>
                    <a:pt x="959414" y="1158892"/>
                    <a:pt x="959414" y="1135401"/>
                    <a:pt x="963329" y="1115825"/>
                  </a:cubicBezTo>
                  <a:cubicBezTo>
                    <a:pt x="986820" y="1100165"/>
                    <a:pt x="1006396" y="1080589"/>
                    <a:pt x="1025972" y="1061013"/>
                  </a:cubicBezTo>
                  <a:cubicBezTo>
                    <a:pt x="1049463" y="1064928"/>
                    <a:pt x="1076869" y="1068843"/>
                    <a:pt x="1088615" y="1072759"/>
                  </a:cubicBezTo>
                  <a:cubicBezTo>
                    <a:pt x="1053378" y="1111910"/>
                    <a:pt x="1006396" y="1147147"/>
                    <a:pt x="959414" y="1178468"/>
                  </a:cubicBezTo>
                  <a:close/>
                  <a:moveTo>
                    <a:pt x="1131682" y="1010116"/>
                  </a:moveTo>
                  <a:cubicBezTo>
                    <a:pt x="1127766" y="1021861"/>
                    <a:pt x="1112106" y="1041437"/>
                    <a:pt x="1104275" y="1049267"/>
                  </a:cubicBezTo>
                  <a:cubicBezTo>
                    <a:pt x="1088615" y="1045352"/>
                    <a:pt x="1069039" y="1037522"/>
                    <a:pt x="1045548" y="1033607"/>
                  </a:cubicBezTo>
                  <a:cubicBezTo>
                    <a:pt x="1049463" y="1029692"/>
                    <a:pt x="1053378" y="1025776"/>
                    <a:pt x="1057293" y="1021861"/>
                  </a:cubicBezTo>
                  <a:cubicBezTo>
                    <a:pt x="1069039" y="939642"/>
                    <a:pt x="1041632" y="916151"/>
                    <a:pt x="1076869" y="841763"/>
                  </a:cubicBezTo>
                  <a:cubicBezTo>
                    <a:pt x="1080784" y="837848"/>
                    <a:pt x="1080784" y="830018"/>
                    <a:pt x="1084699" y="826102"/>
                  </a:cubicBezTo>
                  <a:cubicBezTo>
                    <a:pt x="1104275" y="830018"/>
                    <a:pt x="1119936" y="837848"/>
                    <a:pt x="1135597" y="841763"/>
                  </a:cubicBezTo>
                  <a:cubicBezTo>
                    <a:pt x="1135597" y="869169"/>
                    <a:pt x="1135597" y="963134"/>
                    <a:pt x="1131682" y="1010116"/>
                  </a:cubicBezTo>
                  <a:close/>
                  <a:moveTo>
                    <a:pt x="1100360" y="790866"/>
                  </a:moveTo>
                  <a:cubicBezTo>
                    <a:pt x="1108190" y="771290"/>
                    <a:pt x="1119936" y="751714"/>
                    <a:pt x="1127766" y="732138"/>
                  </a:cubicBezTo>
                  <a:cubicBezTo>
                    <a:pt x="1131682" y="755629"/>
                    <a:pt x="1131682" y="779120"/>
                    <a:pt x="1131682" y="802611"/>
                  </a:cubicBezTo>
                  <a:cubicBezTo>
                    <a:pt x="1123851" y="798696"/>
                    <a:pt x="1112106" y="794781"/>
                    <a:pt x="1100360" y="790866"/>
                  </a:cubicBezTo>
                  <a:close/>
                  <a:moveTo>
                    <a:pt x="1198240" y="841763"/>
                  </a:moveTo>
                  <a:lnTo>
                    <a:pt x="1190409" y="877000"/>
                  </a:lnTo>
                  <a:cubicBezTo>
                    <a:pt x="1182579" y="900491"/>
                    <a:pt x="1163003" y="955303"/>
                    <a:pt x="1151257" y="974879"/>
                  </a:cubicBezTo>
                  <a:cubicBezTo>
                    <a:pt x="1155173" y="943558"/>
                    <a:pt x="1159088" y="869169"/>
                    <a:pt x="1159088" y="853509"/>
                  </a:cubicBezTo>
                  <a:cubicBezTo>
                    <a:pt x="1166918" y="857424"/>
                    <a:pt x="1182579" y="845678"/>
                    <a:pt x="1182579" y="837848"/>
                  </a:cubicBezTo>
                  <a:cubicBezTo>
                    <a:pt x="1186494" y="830018"/>
                    <a:pt x="1159088" y="814357"/>
                    <a:pt x="1159088" y="814357"/>
                  </a:cubicBezTo>
                  <a:cubicBezTo>
                    <a:pt x="1159088" y="779120"/>
                    <a:pt x="1155173" y="736053"/>
                    <a:pt x="1151257" y="692986"/>
                  </a:cubicBezTo>
                  <a:cubicBezTo>
                    <a:pt x="1159088" y="681241"/>
                    <a:pt x="1163003" y="673410"/>
                    <a:pt x="1170833" y="665580"/>
                  </a:cubicBezTo>
                  <a:cubicBezTo>
                    <a:pt x="1170833" y="642089"/>
                    <a:pt x="1166918" y="618598"/>
                    <a:pt x="1163003" y="595107"/>
                  </a:cubicBezTo>
                  <a:cubicBezTo>
                    <a:pt x="1166918" y="595107"/>
                    <a:pt x="1174748" y="599022"/>
                    <a:pt x="1178664" y="599022"/>
                  </a:cubicBezTo>
                  <a:cubicBezTo>
                    <a:pt x="1190409" y="599022"/>
                    <a:pt x="1190409" y="591192"/>
                    <a:pt x="1186494" y="587277"/>
                  </a:cubicBezTo>
                  <a:cubicBezTo>
                    <a:pt x="1182579" y="583361"/>
                    <a:pt x="1170833" y="575531"/>
                    <a:pt x="1159088" y="567701"/>
                  </a:cubicBezTo>
                  <a:cubicBezTo>
                    <a:pt x="1139512" y="477652"/>
                    <a:pt x="1096445" y="395433"/>
                    <a:pt x="1033802" y="328875"/>
                  </a:cubicBezTo>
                  <a:cubicBezTo>
                    <a:pt x="1057293" y="336705"/>
                    <a:pt x="1088615" y="348451"/>
                    <a:pt x="1112106" y="364111"/>
                  </a:cubicBezTo>
                  <a:cubicBezTo>
                    <a:pt x="1131682" y="387603"/>
                    <a:pt x="1182579" y="438500"/>
                    <a:pt x="1209985" y="583361"/>
                  </a:cubicBezTo>
                  <a:cubicBezTo>
                    <a:pt x="1233476" y="712562"/>
                    <a:pt x="1206070" y="810442"/>
                    <a:pt x="1198240" y="841763"/>
                  </a:cubicBezTo>
                  <a:close/>
                </a:path>
              </a:pathLst>
            </a:custGeom>
            <a:grpFill/>
            <a:ln w="3914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grpSp>
          <p:nvGrpSpPr>
            <p:cNvPr id="40" name="Graphique 18">
              <a:extLst>
                <a:ext uri="{FF2B5EF4-FFF2-40B4-BE49-F238E27FC236}">
                  <a16:creationId xmlns:a16="http://schemas.microsoft.com/office/drawing/2014/main" id="{B5C933E8-CED0-461D-9F4D-633167714206}"/>
                </a:ext>
              </a:extLst>
            </p:cNvPr>
            <p:cNvGrpSpPr/>
            <p:nvPr/>
          </p:nvGrpSpPr>
          <p:grpSpPr>
            <a:xfrm>
              <a:off x="8459002" y="892505"/>
              <a:ext cx="105709" cy="50897"/>
              <a:chOff x="8459002" y="892505"/>
              <a:chExt cx="105709" cy="50897"/>
            </a:xfrm>
            <a:grpFill/>
          </p:grpSpPr>
          <p:sp>
            <p:nvSpPr>
              <p:cNvPr id="79" name="Forme libre : forme 78">
                <a:extLst>
                  <a:ext uri="{FF2B5EF4-FFF2-40B4-BE49-F238E27FC236}">
                    <a16:creationId xmlns:a16="http://schemas.microsoft.com/office/drawing/2014/main" id="{14A4D584-ACE9-4845-AB1D-926222C649A9}"/>
                  </a:ext>
                </a:extLst>
              </p:cNvPr>
              <p:cNvSpPr/>
              <p:nvPr/>
            </p:nvSpPr>
            <p:spPr>
              <a:xfrm>
                <a:off x="8459002" y="892505"/>
                <a:ext cx="39151" cy="50897"/>
              </a:xfrm>
              <a:custGeom>
                <a:avLst/>
                <a:gdLst>
                  <a:gd name="connsiteX0" fmla="*/ 15660 w 39151"/>
                  <a:gd name="connsiteY0" fmla="*/ 7830 h 50897"/>
                  <a:gd name="connsiteX1" fmla="*/ 0 w 39151"/>
                  <a:gd name="connsiteY1" fmla="*/ 7830 h 50897"/>
                  <a:gd name="connsiteX2" fmla="*/ 0 w 39151"/>
                  <a:gd name="connsiteY2" fmla="*/ 0 h 50897"/>
                  <a:gd name="connsiteX3" fmla="*/ 39152 w 39151"/>
                  <a:gd name="connsiteY3" fmla="*/ 0 h 50897"/>
                  <a:gd name="connsiteX4" fmla="*/ 39152 w 39151"/>
                  <a:gd name="connsiteY4" fmla="*/ 7830 h 50897"/>
                  <a:gd name="connsiteX5" fmla="*/ 27406 w 39151"/>
                  <a:gd name="connsiteY5" fmla="*/ 7830 h 50897"/>
                  <a:gd name="connsiteX6" fmla="*/ 27406 w 39151"/>
                  <a:gd name="connsiteY6" fmla="*/ 50897 h 50897"/>
                  <a:gd name="connsiteX7" fmla="*/ 19576 w 39151"/>
                  <a:gd name="connsiteY7" fmla="*/ 50897 h 50897"/>
                  <a:gd name="connsiteX8" fmla="*/ 19576 w 39151"/>
                  <a:gd name="connsiteY8" fmla="*/ 783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9151" h="50897">
                    <a:moveTo>
                      <a:pt x="15660" y="7830"/>
                    </a:moveTo>
                    <a:lnTo>
                      <a:pt x="0" y="7830"/>
                    </a:lnTo>
                    <a:lnTo>
                      <a:pt x="0" y="0"/>
                    </a:lnTo>
                    <a:lnTo>
                      <a:pt x="39152" y="0"/>
                    </a:lnTo>
                    <a:lnTo>
                      <a:pt x="39152" y="7830"/>
                    </a:lnTo>
                    <a:lnTo>
                      <a:pt x="27406" y="7830"/>
                    </a:lnTo>
                    <a:lnTo>
                      <a:pt x="27406" y="50897"/>
                    </a:lnTo>
                    <a:lnTo>
                      <a:pt x="19576" y="50897"/>
                    </a:lnTo>
                    <a:lnTo>
                      <a:pt x="19576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80" name="Forme libre : forme 79">
                <a:extLst>
                  <a:ext uri="{FF2B5EF4-FFF2-40B4-BE49-F238E27FC236}">
                    <a16:creationId xmlns:a16="http://schemas.microsoft.com/office/drawing/2014/main" id="{C34A7C83-AE05-4C58-BA7F-89CF10029F5D}"/>
                  </a:ext>
                </a:extLst>
              </p:cNvPr>
              <p:cNvSpPr/>
              <p:nvPr/>
            </p:nvSpPr>
            <p:spPr>
              <a:xfrm>
                <a:off x="8505984" y="892505"/>
                <a:ext cx="58727" cy="50897"/>
              </a:xfrm>
              <a:custGeom>
                <a:avLst/>
                <a:gdLst>
                  <a:gd name="connsiteX0" fmla="*/ 0 w 58727"/>
                  <a:gd name="connsiteY0" fmla="*/ 0 h 50897"/>
                  <a:gd name="connsiteX1" fmla="*/ 15661 w 58727"/>
                  <a:gd name="connsiteY1" fmla="*/ 0 h 50897"/>
                  <a:gd name="connsiteX2" fmla="*/ 27406 w 58727"/>
                  <a:gd name="connsiteY2" fmla="*/ 35237 h 50897"/>
                  <a:gd name="connsiteX3" fmla="*/ 27406 w 58727"/>
                  <a:gd name="connsiteY3" fmla="*/ 35237 h 50897"/>
                  <a:gd name="connsiteX4" fmla="*/ 43067 w 58727"/>
                  <a:gd name="connsiteY4" fmla="*/ 0 h 50897"/>
                  <a:gd name="connsiteX5" fmla="*/ 58728 w 58727"/>
                  <a:gd name="connsiteY5" fmla="*/ 0 h 50897"/>
                  <a:gd name="connsiteX6" fmla="*/ 58728 w 58727"/>
                  <a:gd name="connsiteY6" fmla="*/ 50897 h 50897"/>
                  <a:gd name="connsiteX7" fmla="*/ 50897 w 58727"/>
                  <a:gd name="connsiteY7" fmla="*/ 50897 h 50897"/>
                  <a:gd name="connsiteX8" fmla="*/ 50897 w 58727"/>
                  <a:gd name="connsiteY8" fmla="*/ 7830 h 50897"/>
                  <a:gd name="connsiteX9" fmla="*/ 50897 w 58727"/>
                  <a:gd name="connsiteY9" fmla="*/ 7830 h 50897"/>
                  <a:gd name="connsiteX10" fmla="*/ 35237 w 58727"/>
                  <a:gd name="connsiteY10" fmla="*/ 50897 h 50897"/>
                  <a:gd name="connsiteX11" fmla="*/ 27406 w 58727"/>
                  <a:gd name="connsiteY11" fmla="*/ 50897 h 50897"/>
                  <a:gd name="connsiteX12" fmla="*/ 11746 w 58727"/>
                  <a:gd name="connsiteY12" fmla="*/ 7830 h 50897"/>
                  <a:gd name="connsiteX13" fmla="*/ 11746 w 58727"/>
                  <a:gd name="connsiteY13" fmla="*/ 7830 h 50897"/>
                  <a:gd name="connsiteX14" fmla="*/ 11746 w 58727"/>
                  <a:gd name="connsiteY14" fmla="*/ 50897 h 50897"/>
                  <a:gd name="connsiteX15" fmla="*/ 3915 w 58727"/>
                  <a:gd name="connsiteY15" fmla="*/ 50897 h 50897"/>
                  <a:gd name="connsiteX16" fmla="*/ 3915 w 58727"/>
                  <a:gd name="connsiteY16" fmla="*/ 0 h 50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8727" h="50897">
                    <a:moveTo>
                      <a:pt x="0" y="0"/>
                    </a:moveTo>
                    <a:lnTo>
                      <a:pt x="15661" y="0"/>
                    </a:lnTo>
                    <a:lnTo>
                      <a:pt x="27406" y="35237"/>
                    </a:lnTo>
                    <a:lnTo>
                      <a:pt x="27406" y="35237"/>
                    </a:lnTo>
                    <a:lnTo>
                      <a:pt x="43067" y="0"/>
                    </a:lnTo>
                    <a:lnTo>
                      <a:pt x="58728" y="0"/>
                    </a:lnTo>
                    <a:lnTo>
                      <a:pt x="58728" y="50897"/>
                    </a:lnTo>
                    <a:lnTo>
                      <a:pt x="50897" y="50897"/>
                    </a:lnTo>
                    <a:lnTo>
                      <a:pt x="50897" y="7830"/>
                    </a:lnTo>
                    <a:lnTo>
                      <a:pt x="50897" y="7830"/>
                    </a:lnTo>
                    <a:lnTo>
                      <a:pt x="35237" y="50897"/>
                    </a:lnTo>
                    <a:lnTo>
                      <a:pt x="27406" y="50897"/>
                    </a:lnTo>
                    <a:lnTo>
                      <a:pt x="11746" y="7830"/>
                    </a:lnTo>
                    <a:lnTo>
                      <a:pt x="11746" y="7830"/>
                    </a:lnTo>
                    <a:lnTo>
                      <a:pt x="11746" y="50897"/>
                    </a:lnTo>
                    <a:lnTo>
                      <a:pt x="3915" y="50897"/>
                    </a:lnTo>
                    <a:lnTo>
                      <a:pt x="3915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  <p:grpSp>
          <p:nvGrpSpPr>
            <p:cNvPr id="41" name="Graphique 18">
              <a:extLst>
                <a:ext uri="{FF2B5EF4-FFF2-40B4-BE49-F238E27FC236}">
                  <a16:creationId xmlns:a16="http://schemas.microsoft.com/office/drawing/2014/main" id="{7333554D-FF61-4E43-B634-F87BCA758AF8}"/>
                </a:ext>
              </a:extLst>
            </p:cNvPr>
            <p:cNvGrpSpPr/>
            <p:nvPr/>
          </p:nvGrpSpPr>
          <p:grpSpPr>
            <a:xfrm>
              <a:off x="6301739" y="1847809"/>
              <a:ext cx="3652860" cy="211419"/>
              <a:chOff x="6301739" y="1847809"/>
              <a:chExt cx="3652860" cy="211419"/>
            </a:xfrm>
            <a:grpFill/>
          </p:grpSpPr>
          <p:grpSp>
            <p:nvGrpSpPr>
              <p:cNvPr id="58" name="Graphique 18">
                <a:extLst>
                  <a:ext uri="{FF2B5EF4-FFF2-40B4-BE49-F238E27FC236}">
                    <a16:creationId xmlns:a16="http://schemas.microsoft.com/office/drawing/2014/main" id="{BB2C4D76-5463-4667-9738-BF8E0E360182}"/>
                  </a:ext>
                </a:extLst>
              </p:cNvPr>
              <p:cNvGrpSpPr/>
              <p:nvPr/>
            </p:nvGrpSpPr>
            <p:grpSpPr>
              <a:xfrm>
                <a:off x="6301739" y="1847809"/>
                <a:ext cx="3511913" cy="211419"/>
                <a:chOff x="6301739" y="1847809"/>
                <a:chExt cx="3511913" cy="211419"/>
              </a:xfrm>
              <a:grpFill/>
            </p:grpSpPr>
            <p:sp>
              <p:nvSpPr>
                <p:cNvPr id="62" name="Forme libre : forme 61">
                  <a:extLst>
                    <a:ext uri="{FF2B5EF4-FFF2-40B4-BE49-F238E27FC236}">
                      <a16:creationId xmlns:a16="http://schemas.microsoft.com/office/drawing/2014/main" id="{AC3BEE0F-6FE7-465D-B40B-947191C0CC32}"/>
                    </a:ext>
                  </a:extLst>
                </p:cNvPr>
                <p:cNvSpPr/>
                <p:nvPr/>
              </p:nvSpPr>
              <p:spPr>
                <a:xfrm>
                  <a:off x="6301739" y="1847809"/>
                  <a:ext cx="160522" cy="199673"/>
                </a:xfrm>
                <a:custGeom>
                  <a:avLst/>
                  <a:gdLst>
                    <a:gd name="connsiteX0" fmla="*/ 58728 w 160522"/>
                    <a:gd name="connsiteY0" fmla="*/ 39152 h 199673"/>
                    <a:gd name="connsiteX1" fmla="*/ 0 w 160522"/>
                    <a:gd name="connsiteY1" fmla="*/ 39152 h 199673"/>
                    <a:gd name="connsiteX2" fmla="*/ 7830 w 160522"/>
                    <a:gd name="connsiteY2" fmla="*/ 0 h 199673"/>
                    <a:gd name="connsiteX3" fmla="*/ 160522 w 160522"/>
                    <a:gd name="connsiteY3" fmla="*/ 0 h 199673"/>
                    <a:gd name="connsiteX4" fmla="*/ 156607 w 160522"/>
                    <a:gd name="connsiteY4" fmla="*/ 39152 h 199673"/>
                    <a:gd name="connsiteX5" fmla="*/ 101795 w 160522"/>
                    <a:gd name="connsiteY5" fmla="*/ 39152 h 199673"/>
                    <a:gd name="connsiteX6" fmla="*/ 78304 w 160522"/>
                    <a:gd name="connsiteY6" fmla="*/ 199674 h 199673"/>
                    <a:gd name="connsiteX7" fmla="*/ 35237 w 160522"/>
                    <a:gd name="connsiteY7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0522" h="199673">
                      <a:moveTo>
                        <a:pt x="58728" y="39152"/>
                      </a:moveTo>
                      <a:lnTo>
                        <a:pt x="0" y="39152"/>
                      </a:lnTo>
                      <a:lnTo>
                        <a:pt x="7830" y="0"/>
                      </a:lnTo>
                      <a:lnTo>
                        <a:pt x="160522" y="0"/>
                      </a:lnTo>
                      <a:lnTo>
                        <a:pt x="156607" y="39152"/>
                      </a:lnTo>
                      <a:lnTo>
                        <a:pt x="101795" y="39152"/>
                      </a:lnTo>
                      <a:lnTo>
                        <a:pt x="78304" y="199674"/>
                      </a:lnTo>
                      <a:lnTo>
                        <a:pt x="3523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Forme libre : forme 62">
                  <a:extLst>
                    <a:ext uri="{FF2B5EF4-FFF2-40B4-BE49-F238E27FC236}">
                      <a16:creationId xmlns:a16="http://schemas.microsoft.com/office/drawing/2014/main" id="{5F974173-CE1E-4FD1-9F37-D65D3C295CB1}"/>
                    </a:ext>
                  </a:extLst>
                </p:cNvPr>
                <p:cNvSpPr/>
                <p:nvPr/>
              </p:nvSpPr>
              <p:spPr>
                <a:xfrm>
                  <a:off x="6474007" y="1847809"/>
                  <a:ext cx="195758" cy="199673"/>
                </a:xfrm>
                <a:custGeom>
                  <a:avLst/>
                  <a:gdLst>
                    <a:gd name="connsiteX0" fmla="*/ 125286 w 195758"/>
                    <a:gd name="connsiteY0" fmla="*/ 199674 h 199673"/>
                    <a:gd name="connsiteX1" fmla="*/ 168353 w 195758"/>
                    <a:gd name="connsiteY1" fmla="*/ 199674 h 199673"/>
                    <a:gd name="connsiteX2" fmla="*/ 195759 w 195758"/>
                    <a:gd name="connsiteY2" fmla="*/ 0 h 199673"/>
                    <a:gd name="connsiteX3" fmla="*/ 152692 w 195758"/>
                    <a:gd name="connsiteY3" fmla="*/ 0 h 199673"/>
                    <a:gd name="connsiteX4" fmla="*/ 144862 w 195758"/>
                    <a:gd name="connsiteY4" fmla="*/ 74388 h 199673"/>
                    <a:gd name="connsiteX5" fmla="*/ 58728 w 195758"/>
                    <a:gd name="connsiteY5" fmla="*/ 74388 h 199673"/>
                    <a:gd name="connsiteX6" fmla="*/ 70473 w 195758"/>
                    <a:gd name="connsiteY6" fmla="*/ 0 h 199673"/>
                    <a:gd name="connsiteX7" fmla="*/ 27406 w 195758"/>
                    <a:gd name="connsiteY7" fmla="*/ 0 h 199673"/>
                    <a:gd name="connsiteX8" fmla="*/ 0 w 195758"/>
                    <a:gd name="connsiteY8" fmla="*/ 199674 h 199673"/>
                    <a:gd name="connsiteX9" fmla="*/ 43067 w 195758"/>
                    <a:gd name="connsiteY9" fmla="*/ 199674 h 199673"/>
                    <a:gd name="connsiteX10" fmla="*/ 54813 w 195758"/>
                    <a:gd name="connsiteY10" fmla="*/ 113540 h 199673"/>
                    <a:gd name="connsiteX11" fmla="*/ 137031 w 195758"/>
                    <a:gd name="connsiteY11" fmla="*/ 11354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5758" h="199673">
                      <a:moveTo>
                        <a:pt x="125286" y="199674"/>
                      </a:moveTo>
                      <a:lnTo>
                        <a:pt x="168353" y="199674"/>
                      </a:lnTo>
                      <a:lnTo>
                        <a:pt x="195759" y="0"/>
                      </a:lnTo>
                      <a:lnTo>
                        <a:pt x="152692" y="0"/>
                      </a:lnTo>
                      <a:lnTo>
                        <a:pt x="144862" y="74388"/>
                      </a:ln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Forme libre : forme 63">
                  <a:extLst>
                    <a:ext uri="{FF2B5EF4-FFF2-40B4-BE49-F238E27FC236}">
                      <a16:creationId xmlns:a16="http://schemas.microsoft.com/office/drawing/2014/main" id="{1525C40F-275D-404B-8BC2-AA0E6794A050}"/>
                    </a:ext>
                  </a:extLst>
                </p:cNvPr>
                <p:cNvSpPr/>
                <p:nvPr/>
              </p:nvSpPr>
              <p:spPr>
                <a:xfrm>
                  <a:off x="6693257" y="1847809"/>
                  <a:ext cx="160522" cy="199673"/>
                </a:xfrm>
                <a:custGeom>
                  <a:avLst/>
                  <a:gdLst>
                    <a:gd name="connsiteX0" fmla="*/ 144862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2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2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2" y="156607"/>
                      </a:moveTo>
                      <a:lnTo>
                        <a:pt x="46982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2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orme libre : forme 64">
                  <a:extLst>
                    <a:ext uri="{FF2B5EF4-FFF2-40B4-BE49-F238E27FC236}">
                      <a16:creationId xmlns:a16="http://schemas.microsoft.com/office/drawing/2014/main" id="{52E98514-7064-485C-A4A6-A2A74347A7EB}"/>
                    </a:ext>
                  </a:extLst>
                </p:cNvPr>
                <p:cNvSpPr/>
                <p:nvPr/>
              </p:nvSpPr>
              <p:spPr>
                <a:xfrm>
                  <a:off x="6932083" y="1847809"/>
                  <a:ext cx="172267" cy="203589"/>
                </a:xfrm>
                <a:custGeom>
                  <a:avLst/>
                  <a:gdLst>
                    <a:gd name="connsiteX0" fmla="*/ 152692 w 172267"/>
                    <a:gd name="connsiteY0" fmla="*/ 117455 h 203589"/>
                    <a:gd name="connsiteX1" fmla="*/ 144862 w 172267"/>
                    <a:gd name="connsiteY1" fmla="*/ 101795 h 203589"/>
                    <a:gd name="connsiteX2" fmla="*/ 133116 w 172267"/>
                    <a:gd name="connsiteY2" fmla="*/ 90049 h 203589"/>
                    <a:gd name="connsiteX3" fmla="*/ 117455 w 172267"/>
                    <a:gd name="connsiteY3" fmla="*/ 82219 h 203589"/>
                    <a:gd name="connsiteX4" fmla="*/ 101795 w 172267"/>
                    <a:gd name="connsiteY4" fmla="*/ 78304 h 203589"/>
                    <a:gd name="connsiteX5" fmla="*/ 86134 w 172267"/>
                    <a:gd name="connsiteY5" fmla="*/ 74388 h 203589"/>
                    <a:gd name="connsiteX6" fmla="*/ 78304 w 172267"/>
                    <a:gd name="connsiteY6" fmla="*/ 66558 h 203589"/>
                    <a:gd name="connsiteX7" fmla="*/ 74388 w 172267"/>
                    <a:gd name="connsiteY7" fmla="*/ 54812 h 203589"/>
                    <a:gd name="connsiteX8" fmla="*/ 78304 w 172267"/>
                    <a:gd name="connsiteY8" fmla="*/ 46982 h 203589"/>
                    <a:gd name="connsiteX9" fmla="*/ 86134 w 172267"/>
                    <a:gd name="connsiteY9" fmla="*/ 39152 h 203589"/>
                    <a:gd name="connsiteX10" fmla="*/ 97879 w 172267"/>
                    <a:gd name="connsiteY10" fmla="*/ 35237 h 203589"/>
                    <a:gd name="connsiteX11" fmla="*/ 109625 w 172267"/>
                    <a:gd name="connsiteY11" fmla="*/ 35237 h 203589"/>
                    <a:gd name="connsiteX12" fmla="*/ 125286 w 172267"/>
                    <a:gd name="connsiteY12" fmla="*/ 39152 h 203589"/>
                    <a:gd name="connsiteX13" fmla="*/ 137031 w 172267"/>
                    <a:gd name="connsiteY13" fmla="*/ 50897 h 203589"/>
                    <a:gd name="connsiteX14" fmla="*/ 172268 w 172267"/>
                    <a:gd name="connsiteY14" fmla="*/ 19576 h 203589"/>
                    <a:gd name="connsiteX15" fmla="*/ 144862 w 172267"/>
                    <a:gd name="connsiteY15" fmla="*/ 3915 h 203589"/>
                    <a:gd name="connsiteX16" fmla="*/ 113540 w 172267"/>
                    <a:gd name="connsiteY16" fmla="*/ 0 h 203589"/>
                    <a:gd name="connsiteX17" fmla="*/ 86134 w 172267"/>
                    <a:gd name="connsiteY17" fmla="*/ 3915 h 203589"/>
                    <a:gd name="connsiteX18" fmla="*/ 58728 w 172267"/>
                    <a:gd name="connsiteY18" fmla="*/ 15661 h 203589"/>
                    <a:gd name="connsiteX19" fmla="*/ 39152 w 172267"/>
                    <a:gd name="connsiteY19" fmla="*/ 35237 h 203589"/>
                    <a:gd name="connsiteX20" fmla="*/ 27406 w 172267"/>
                    <a:gd name="connsiteY20" fmla="*/ 62643 h 203589"/>
                    <a:gd name="connsiteX21" fmla="*/ 31321 w 172267"/>
                    <a:gd name="connsiteY21" fmla="*/ 90049 h 203589"/>
                    <a:gd name="connsiteX22" fmla="*/ 46982 w 172267"/>
                    <a:gd name="connsiteY22" fmla="*/ 105710 h 203589"/>
                    <a:gd name="connsiteX23" fmla="*/ 66558 w 172267"/>
                    <a:gd name="connsiteY23" fmla="*/ 113540 h 203589"/>
                    <a:gd name="connsiteX24" fmla="*/ 86134 w 172267"/>
                    <a:gd name="connsiteY24" fmla="*/ 121370 h 203589"/>
                    <a:gd name="connsiteX25" fmla="*/ 101795 w 172267"/>
                    <a:gd name="connsiteY25" fmla="*/ 129201 h 203589"/>
                    <a:gd name="connsiteX26" fmla="*/ 105710 w 172267"/>
                    <a:gd name="connsiteY26" fmla="*/ 144861 h 203589"/>
                    <a:gd name="connsiteX27" fmla="*/ 101795 w 172267"/>
                    <a:gd name="connsiteY27" fmla="*/ 152692 h 203589"/>
                    <a:gd name="connsiteX28" fmla="*/ 93964 w 172267"/>
                    <a:gd name="connsiteY28" fmla="*/ 160522 h 203589"/>
                    <a:gd name="connsiteX29" fmla="*/ 82219 w 172267"/>
                    <a:gd name="connsiteY29" fmla="*/ 164437 h 203589"/>
                    <a:gd name="connsiteX30" fmla="*/ 70473 w 172267"/>
                    <a:gd name="connsiteY30" fmla="*/ 164437 h 203589"/>
                    <a:gd name="connsiteX31" fmla="*/ 50897 w 172267"/>
                    <a:gd name="connsiteY31" fmla="*/ 160522 h 203589"/>
                    <a:gd name="connsiteX32" fmla="*/ 35237 w 172267"/>
                    <a:gd name="connsiteY32" fmla="*/ 144861 h 203589"/>
                    <a:gd name="connsiteX33" fmla="*/ 0 w 172267"/>
                    <a:gd name="connsiteY33" fmla="*/ 180098 h 203589"/>
                    <a:gd name="connsiteX34" fmla="*/ 27406 w 172267"/>
                    <a:gd name="connsiteY34" fmla="*/ 199674 h 203589"/>
                    <a:gd name="connsiteX35" fmla="*/ 62643 w 172267"/>
                    <a:gd name="connsiteY35" fmla="*/ 203589 h 203589"/>
                    <a:gd name="connsiteX36" fmla="*/ 93964 w 172267"/>
                    <a:gd name="connsiteY36" fmla="*/ 199674 h 203589"/>
                    <a:gd name="connsiteX37" fmla="*/ 121371 w 172267"/>
                    <a:gd name="connsiteY37" fmla="*/ 187928 h 203589"/>
                    <a:gd name="connsiteX38" fmla="*/ 140946 w 172267"/>
                    <a:gd name="connsiteY38" fmla="*/ 168353 h 203589"/>
                    <a:gd name="connsiteX39" fmla="*/ 152692 w 172267"/>
                    <a:gd name="connsiteY39" fmla="*/ 140946 h 203589"/>
                    <a:gd name="connsiteX40" fmla="*/ 152692 w 172267"/>
                    <a:gd name="connsiteY40" fmla="*/ 117455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172267" h="203589">
                      <a:moveTo>
                        <a:pt x="152692" y="117455"/>
                      </a:moveTo>
                      <a:cubicBezTo>
                        <a:pt x="152692" y="109625"/>
                        <a:pt x="148777" y="105710"/>
                        <a:pt x="144862" y="101795"/>
                      </a:cubicBezTo>
                      <a:cubicBezTo>
                        <a:pt x="140946" y="97879"/>
                        <a:pt x="137031" y="93964"/>
                        <a:pt x="133116" y="90049"/>
                      </a:cubicBezTo>
                      <a:cubicBezTo>
                        <a:pt x="129201" y="86134"/>
                        <a:pt x="121371" y="86134"/>
                        <a:pt x="117455" y="82219"/>
                      </a:cubicBezTo>
                      <a:cubicBezTo>
                        <a:pt x="113540" y="82219"/>
                        <a:pt x="105710" y="78304"/>
                        <a:pt x="101795" y="78304"/>
                      </a:cubicBezTo>
                      <a:cubicBezTo>
                        <a:pt x="97879" y="78304"/>
                        <a:pt x="90049" y="74388"/>
                        <a:pt x="86134" y="74388"/>
                      </a:cubicBezTo>
                      <a:cubicBezTo>
                        <a:pt x="82219" y="74388"/>
                        <a:pt x="78304" y="70473"/>
                        <a:pt x="78304" y="66558"/>
                      </a:cubicBezTo>
                      <a:cubicBezTo>
                        <a:pt x="74388" y="62643"/>
                        <a:pt x="74388" y="58728"/>
                        <a:pt x="74388" y="54812"/>
                      </a:cubicBezTo>
                      <a:cubicBezTo>
                        <a:pt x="74388" y="50897"/>
                        <a:pt x="74388" y="46982"/>
                        <a:pt x="78304" y="46982"/>
                      </a:cubicBezTo>
                      <a:cubicBezTo>
                        <a:pt x="82219" y="43067"/>
                        <a:pt x="82219" y="43067"/>
                        <a:pt x="86134" y="39152"/>
                      </a:cubicBezTo>
                      <a:cubicBezTo>
                        <a:pt x="90049" y="39152"/>
                        <a:pt x="93964" y="35237"/>
                        <a:pt x="97879" y="35237"/>
                      </a:cubicBezTo>
                      <a:cubicBezTo>
                        <a:pt x="101795" y="35237"/>
                        <a:pt x="105710" y="35237"/>
                        <a:pt x="109625" y="35237"/>
                      </a:cubicBezTo>
                      <a:cubicBezTo>
                        <a:pt x="113540" y="35237"/>
                        <a:pt x="121371" y="35237"/>
                        <a:pt x="125286" y="39152"/>
                      </a:cubicBezTo>
                      <a:cubicBezTo>
                        <a:pt x="129201" y="43067"/>
                        <a:pt x="137031" y="43067"/>
                        <a:pt x="137031" y="50897"/>
                      </a:cubicBezTo>
                      <a:lnTo>
                        <a:pt x="172268" y="19576"/>
                      </a:lnTo>
                      <a:cubicBezTo>
                        <a:pt x="164437" y="11746"/>
                        <a:pt x="156607" y="7830"/>
                        <a:pt x="144862" y="3915"/>
                      </a:cubicBezTo>
                      <a:cubicBezTo>
                        <a:pt x="133116" y="0"/>
                        <a:pt x="125286" y="0"/>
                        <a:pt x="113540" y="0"/>
                      </a:cubicBezTo>
                      <a:cubicBezTo>
                        <a:pt x="105710" y="0"/>
                        <a:pt x="93964" y="0"/>
                        <a:pt x="86134" y="3915"/>
                      </a:cubicBezTo>
                      <a:cubicBezTo>
                        <a:pt x="78304" y="7830"/>
                        <a:pt x="66558" y="11746"/>
                        <a:pt x="58728" y="15661"/>
                      </a:cubicBezTo>
                      <a:cubicBezTo>
                        <a:pt x="50897" y="19576"/>
                        <a:pt x="43067" y="27406"/>
                        <a:pt x="39152" y="35237"/>
                      </a:cubicBezTo>
                      <a:cubicBezTo>
                        <a:pt x="35237" y="43067"/>
                        <a:pt x="31321" y="50897"/>
                        <a:pt x="27406" y="62643"/>
                      </a:cubicBezTo>
                      <a:cubicBezTo>
                        <a:pt x="27406" y="74388"/>
                        <a:pt x="27406" y="82219"/>
                        <a:pt x="31321" y="90049"/>
                      </a:cubicBezTo>
                      <a:cubicBezTo>
                        <a:pt x="35237" y="97879"/>
                        <a:pt x="39152" y="101795"/>
                        <a:pt x="46982" y="105710"/>
                      </a:cubicBezTo>
                      <a:cubicBezTo>
                        <a:pt x="54813" y="109625"/>
                        <a:pt x="58728" y="113540"/>
                        <a:pt x="66558" y="113540"/>
                      </a:cubicBezTo>
                      <a:cubicBezTo>
                        <a:pt x="74388" y="117455"/>
                        <a:pt x="82219" y="117455"/>
                        <a:pt x="86134" y="121370"/>
                      </a:cubicBezTo>
                      <a:cubicBezTo>
                        <a:pt x="93964" y="125286"/>
                        <a:pt x="97879" y="125286"/>
                        <a:pt x="101795" y="129201"/>
                      </a:cubicBezTo>
                      <a:cubicBezTo>
                        <a:pt x="105710" y="133116"/>
                        <a:pt x="105710" y="137031"/>
                        <a:pt x="105710" y="144861"/>
                      </a:cubicBezTo>
                      <a:cubicBezTo>
                        <a:pt x="105710" y="148777"/>
                        <a:pt x="105710" y="152692"/>
                        <a:pt x="101795" y="152692"/>
                      </a:cubicBezTo>
                      <a:cubicBezTo>
                        <a:pt x="97879" y="156607"/>
                        <a:pt x="97879" y="156607"/>
                        <a:pt x="93964" y="160522"/>
                      </a:cubicBezTo>
                      <a:cubicBezTo>
                        <a:pt x="90049" y="160522"/>
                        <a:pt x="86134" y="164437"/>
                        <a:pt x="82219" y="164437"/>
                      </a:cubicBezTo>
                      <a:cubicBezTo>
                        <a:pt x="78304" y="164437"/>
                        <a:pt x="74388" y="164437"/>
                        <a:pt x="70473" y="164437"/>
                      </a:cubicBezTo>
                      <a:cubicBezTo>
                        <a:pt x="62643" y="164437"/>
                        <a:pt x="54813" y="164437"/>
                        <a:pt x="50897" y="160522"/>
                      </a:cubicBezTo>
                      <a:cubicBezTo>
                        <a:pt x="43067" y="156607"/>
                        <a:pt x="39152" y="152692"/>
                        <a:pt x="35237" y="144861"/>
                      </a:cubicBezTo>
                      <a:lnTo>
                        <a:pt x="0" y="180098"/>
                      </a:lnTo>
                      <a:cubicBezTo>
                        <a:pt x="7830" y="187928"/>
                        <a:pt x="19576" y="195759"/>
                        <a:pt x="27406" y="199674"/>
                      </a:cubicBezTo>
                      <a:cubicBezTo>
                        <a:pt x="39152" y="203589"/>
                        <a:pt x="50897" y="203589"/>
                        <a:pt x="62643" y="203589"/>
                      </a:cubicBezTo>
                      <a:cubicBezTo>
                        <a:pt x="74388" y="203589"/>
                        <a:pt x="82219" y="203589"/>
                        <a:pt x="93964" y="199674"/>
                      </a:cubicBezTo>
                      <a:cubicBezTo>
                        <a:pt x="101795" y="195759"/>
                        <a:pt x="113540" y="191844"/>
                        <a:pt x="121371" y="187928"/>
                      </a:cubicBezTo>
                      <a:cubicBezTo>
                        <a:pt x="129201" y="184013"/>
                        <a:pt x="137031" y="176183"/>
                        <a:pt x="140946" y="168353"/>
                      </a:cubicBezTo>
                      <a:cubicBezTo>
                        <a:pt x="144862" y="160522"/>
                        <a:pt x="148777" y="148777"/>
                        <a:pt x="152692" y="140946"/>
                      </a:cubicBezTo>
                      <a:cubicBezTo>
                        <a:pt x="156607" y="129201"/>
                        <a:pt x="156607" y="121370"/>
                        <a:pt x="152692" y="117455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orme libre : forme 65">
                  <a:extLst>
                    <a:ext uri="{FF2B5EF4-FFF2-40B4-BE49-F238E27FC236}">
                      <a16:creationId xmlns:a16="http://schemas.microsoft.com/office/drawing/2014/main" id="{55080CB2-3179-4AFF-A0D8-70C8C009D3A6}"/>
                    </a:ext>
                  </a:extLst>
                </p:cNvPr>
                <p:cNvSpPr/>
                <p:nvPr/>
              </p:nvSpPr>
              <p:spPr>
                <a:xfrm>
                  <a:off x="7130017" y="1855639"/>
                  <a:ext cx="181838" cy="203589"/>
                </a:xfrm>
                <a:custGeom>
                  <a:avLst/>
                  <a:gdLst>
                    <a:gd name="connsiteX0" fmla="*/ 107450 w 181838"/>
                    <a:gd name="connsiteY0" fmla="*/ 148777 h 203589"/>
                    <a:gd name="connsiteX1" fmla="*/ 83959 w 181838"/>
                    <a:gd name="connsiteY1" fmla="*/ 152692 h 203589"/>
                    <a:gd name="connsiteX2" fmla="*/ 64383 w 181838"/>
                    <a:gd name="connsiteY2" fmla="*/ 148777 h 203589"/>
                    <a:gd name="connsiteX3" fmla="*/ 48722 w 181838"/>
                    <a:gd name="connsiteY3" fmla="*/ 137031 h 203589"/>
                    <a:gd name="connsiteX4" fmla="*/ 40892 w 181838"/>
                    <a:gd name="connsiteY4" fmla="*/ 117455 h 203589"/>
                    <a:gd name="connsiteX5" fmla="*/ 40892 w 181838"/>
                    <a:gd name="connsiteY5" fmla="*/ 93964 h 203589"/>
                    <a:gd name="connsiteX6" fmla="*/ 48722 w 181838"/>
                    <a:gd name="connsiteY6" fmla="*/ 70473 h 203589"/>
                    <a:gd name="connsiteX7" fmla="*/ 64383 w 181838"/>
                    <a:gd name="connsiteY7" fmla="*/ 50897 h 203589"/>
                    <a:gd name="connsiteX8" fmla="*/ 83959 w 181838"/>
                    <a:gd name="connsiteY8" fmla="*/ 39152 h 203589"/>
                    <a:gd name="connsiteX9" fmla="*/ 107450 w 181838"/>
                    <a:gd name="connsiteY9" fmla="*/ 35237 h 203589"/>
                    <a:gd name="connsiteX10" fmla="*/ 127026 w 181838"/>
                    <a:gd name="connsiteY10" fmla="*/ 39152 h 203589"/>
                    <a:gd name="connsiteX11" fmla="*/ 142686 w 181838"/>
                    <a:gd name="connsiteY11" fmla="*/ 50897 h 203589"/>
                    <a:gd name="connsiteX12" fmla="*/ 181838 w 181838"/>
                    <a:gd name="connsiteY12" fmla="*/ 23491 h 203589"/>
                    <a:gd name="connsiteX13" fmla="*/ 170093 w 181838"/>
                    <a:gd name="connsiteY13" fmla="*/ 11746 h 203589"/>
                    <a:gd name="connsiteX14" fmla="*/ 154432 w 181838"/>
                    <a:gd name="connsiteY14" fmla="*/ 3915 h 203589"/>
                    <a:gd name="connsiteX15" fmla="*/ 138771 w 181838"/>
                    <a:gd name="connsiteY15" fmla="*/ 0 h 203589"/>
                    <a:gd name="connsiteX16" fmla="*/ 123111 w 181838"/>
                    <a:gd name="connsiteY16" fmla="*/ 0 h 203589"/>
                    <a:gd name="connsiteX17" fmla="*/ 80044 w 181838"/>
                    <a:gd name="connsiteY17" fmla="*/ 7830 h 203589"/>
                    <a:gd name="connsiteX18" fmla="*/ 44807 w 181838"/>
                    <a:gd name="connsiteY18" fmla="*/ 27406 h 203589"/>
                    <a:gd name="connsiteX19" fmla="*/ 17401 w 181838"/>
                    <a:gd name="connsiteY19" fmla="*/ 58728 h 203589"/>
                    <a:gd name="connsiteX20" fmla="*/ 1740 w 181838"/>
                    <a:gd name="connsiteY20" fmla="*/ 101795 h 203589"/>
                    <a:gd name="connsiteX21" fmla="*/ 1740 w 181838"/>
                    <a:gd name="connsiteY21" fmla="*/ 144862 h 203589"/>
                    <a:gd name="connsiteX22" fmla="*/ 17401 w 181838"/>
                    <a:gd name="connsiteY22" fmla="*/ 176183 h 203589"/>
                    <a:gd name="connsiteX23" fmla="*/ 48722 w 181838"/>
                    <a:gd name="connsiteY23" fmla="*/ 195759 h 203589"/>
                    <a:gd name="connsiteX24" fmla="*/ 91789 w 181838"/>
                    <a:gd name="connsiteY24" fmla="*/ 203589 h 203589"/>
                    <a:gd name="connsiteX25" fmla="*/ 130941 w 181838"/>
                    <a:gd name="connsiteY25" fmla="*/ 195759 h 203589"/>
                    <a:gd name="connsiteX26" fmla="*/ 166177 w 181838"/>
                    <a:gd name="connsiteY26" fmla="*/ 168353 h 203589"/>
                    <a:gd name="connsiteX27" fmla="*/ 127026 w 181838"/>
                    <a:gd name="connsiteY27" fmla="*/ 133116 h 203589"/>
                    <a:gd name="connsiteX28" fmla="*/ 107450 w 181838"/>
                    <a:gd name="connsiteY28" fmla="*/ 148777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107450" y="148777"/>
                      </a:moveTo>
                      <a:cubicBezTo>
                        <a:pt x="99620" y="152692"/>
                        <a:pt x="91789" y="152692"/>
                        <a:pt x="83959" y="152692"/>
                      </a:cubicBezTo>
                      <a:cubicBezTo>
                        <a:pt x="76128" y="152692"/>
                        <a:pt x="68298" y="152692"/>
                        <a:pt x="64383" y="148777"/>
                      </a:cubicBezTo>
                      <a:cubicBezTo>
                        <a:pt x="56553" y="144862"/>
                        <a:pt x="52637" y="140946"/>
                        <a:pt x="48722" y="137031"/>
                      </a:cubicBezTo>
                      <a:cubicBezTo>
                        <a:pt x="44807" y="133116"/>
                        <a:pt x="40892" y="125286"/>
                        <a:pt x="40892" y="117455"/>
                      </a:cubicBezTo>
                      <a:cubicBezTo>
                        <a:pt x="40892" y="109625"/>
                        <a:pt x="36977" y="101795"/>
                        <a:pt x="40892" y="93964"/>
                      </a:cubicBezTo>
                      <a:cubicBezTo>
                        <a:pt x="40892" y="86134"/>
                        <a:pt x="44807" y="78304"/>
                        <a:pt x="48722" y="70473"/>
                      </a:cubicBezTo>
                      <a:cubicBezTo>
                        <a:pt x="52637" y="62643"/>
                        <a:pt x="56553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6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7" y="7830"/>
                        <a:pt x="158347" y="3915"/>
                        <a:pt x="154432" y="3915"/>
                      </a:cubicBezTo>
                      <a:cubicBezTo>
                        <a:pt x="150517" y="0"/>
                        <a:pt x="142686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2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6" y="191844"/>
                        <a:pt x="154432" y="180098"/>
                        <a:pt x="166177" y="168353"/>
                      </a:cubicBezTo>
                      <a:lnTo>
                        <a:pt x="127026" y="133116"/>
                      </a:lnTo>
                      <a:cubicBezTo>
                        <a:pt x="123111" y="140946"/>
                        <a:pt x="115280" y="144862"/>
                        <a:pt x="107450" y="148777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orme libre : forme 66">
                  <a:extLst>
                    <a:ext uri="{FF2B5EF4-FFF2-40B4-BE49-F238E27FC236}">
                      <a16:creationId xmlns:a16="http://schemas.microsoft.com/office/drawing/2014/main" id="{3A0D4DDC-3E05-457A-9D08-91D9EBEB64AE}"/>
                    </a:ext>
                  </a:extLst>
                </p:cNvPr>
                <p:cNvSpPr/>
                <p:nvPr/>
              </p:nvSpPr>
              <p:spPr>
                <a:xfrm>
                  <a:off x="7315770" y="1847809"/>
                  <a:ext cx="70473" cy="199673"/>
                </a:xfrm>
                <a:custGeom>
                  <a:avLst/>
                  <a:gdLst>
                    <a:gd name="connsiteX0" fmla="*/ 70473 w 70473"/>
                    <a:gd name="connsiteY0" fmla="*/ 0 h 199673"/>
                    <a:gd name="connsiteX1" fmla="*/ 27406 w 70473"/>
                    <a:gd name="connsiteY1" fmla="*/ 0 h 199673"/>
                    <a:gd name="connsiteX2" fmla="*/ 0 w 70473"/>
                    <a:gd name="connsiteY2" fmla="*/ 199674 h 199673"/>
                    <a:gd name="connsiteX3" fmla="*/ 43067 w 70473"/>
                    <a:gd name="connsiteY3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0473" h="199673">
                      <a:moveTo>
                        <a:pt x="70473" y="0"/>
                      </a:move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orme libre : forme 67">
                  <a:extLst>
                    <a:ext uri="{FF2B5EF4-FFF2-40B4-BE49-F238E27FC236}">
                      <a16:creationId xmlns:a16="http://schemas.microsoft.com/office/drawing/2014/main" id="{6230AAB6-FFF1-417F-98BA-18BD85DF4C34}"/>
                    </a:ext>
                  </a:extLst>
                </p:cNvPr>
                <p:cNvSpPr/>
                <p:nvPr/>
              </p:nvSpPr>
              <p:spPr>
                <a:xfrm>
                  <a:off x="7409734" y="1847809"/>
                  <a:ext cx="160522" cy="199673"/>
                </a:xfrm>
                <a:custGeom>
                  <a:avLst/>
                  <a:gdLst>
                    <a:gd name="connsiteX0" fmla="*/ 144861 w 160522"/>
                    <a:gd name="connsiteY0" fmla="*/ 156607 h 199673"/>
                    <a:gd name="connsiteX1" fmla="*/ 46982 w 160522"/>
                    <a:gd name="connsiteY1" fmla="*/ 156607 h 199673"/>
                    <a:gd name="connsiteX2" fmla="*/ 54813 w 160522"/>
                    <a:gd name="connsiteY2" fmla="*/ 117455 h 199673"/>
                    <a:gd name="connsiteX3" fmla="*/ 140946 w 160522"/>
                    <a:gd name="connsiteY3" fmla="*/ 117455 h 199673"/>
                    <a:gd name="connsiteX4" fmla="*/ 144861 w 160522"/>
                    <a:gd name="connsiteY4" fmla="*/ 78304 h 199673"/>
                    <a:gd name="connsiteX5" fmla="*/ 58728 w 160522"/>
                    <a:gd name="connsiteY5" fmla="*/ 78304 h 199673"/>
                    <a:gd name="connsiteX6" fmla="*/ 66558 w 160522"/>
                    <a:gd name="connsiteY6" fmla="*/ 43067 h 199673"/>
                    <a:gd name="connsiteX7" fmla="*/ 156607 w 160522"/>
                    <a:gd name="connsiteY7" fmla="*/ 43067 h 199673"/>
                    <a:gd name="connsiteX8" fmla="*/ 160522 w 160522"/>
                    <a:gd name="connsiteY8" fmla="*/ 0 h 199673"/>
                    <a:gd name="connsiteX9" fmla="*/ 27406 w 160522"/>
                    <a:gd name="connsiteY9" fmla="*/ 0 h 199673"/>
                    <a:gd name="connsiteX10" fmla="*/ 0 w 160522"/>
                    <a:gd name="connsiteY10" fmla="*/ 199674 h 199673"/>
                    <a:gd name="connsiteX11" fmla="*/ 137031 w 160522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44861" y="156607"/>
                      </a:moveTo>
                      <a:lnTo>
                        <a:pt x="46982" y="156607"/>
                      </a:lnTo>
                      <a:lnTo>
                        <a:pt x="54813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3703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orme libre : forme 68">
                  <a:extLst>
                    <a:ext uri="{FF2B5EF4-FFF2-40B4-BE49-F238E27FC236}">
                      <a16:creationId xmlns:a16="http://schemas.microsoft.com/office/drawing/2014/main" id="{264977E8-1990-41CE-BBE2-0D847D1528DB}"/>
                    </a:ext>
                  </a:extLst>
                </p:cNvPr>
                <p:cNvSpPr/>
                <p:nvPr/>
              </p:nvSpPr>
              <p:spPr>
                <a:xfrm>
                  <a:off x="7589833" y="1847809"/>
                  <a:ext cx="215334" cy="199673"/>
                </a:xfrm>
                <a:custGeom>
                  <a:avLst/>
                  <a:gdLst>
                    <a:gd name="connsiteX0" fmla="*/ 187929 w 215334"/>
                    <a:gd name="connsiteY0" fmla="*/ 199674 h 199673"/>
                    <a:gd name="connsiteX1" fmla="*/ 215335 w 215334"/>
                    <a:gd name="connsiteY1" fmla="*/ 0 h 199673"/>
                    <a:gd name="connsiteX2" fmla="*/ 172268 w 215334"/>
                    <a:gd name="connsiteY2" fmla="*/ 0 h 199673"/>
                    <a:gd name="connsiteX3" fmla="*/ 152692 w 215334"/>
                    <a:gd name="connsiteY3" fmla="*/ 137031 h 199673"/>
                    <a:gd name="connsiteX4" fmla="*/ 152692 w 215334"/>
                    <a:gd name="connsiteY4" fmla="*/ 137031 h 199673"/>
                    <a:gd name="connsiteX5" fmla="*/ 86134 w 215334"/>
                    <a:gd name="connsiteY5" fmla="*/ 0 h 199673"/>
                    <a:gd name="connsiteX6" fmla="*/ 27406 w 215334"/>
                    <a:gd name="connsiteY6" fmla="*/ 0 h 199673"/>
                    <a:gd name="connsiteX7" fmla="*/ 0 w 215334"/>
                    <a:gd name="connsiteY7" fmla="*/ 199674 h 199673"/>
                    <a:gd name="connsiteX8" fmla="*/ 43067 w 215334"/>
                    <a:gd name="connsiteY8" fmla="*/ 199674 h 199673"/>
                    <a:gd name="connsiteX9" fmla="*/ 62643 w 215334"/>
                    <a:gd name="connsiteY9" fmla="*/ 58728 h 199673"/>
                    <a:gd name="connsiteX10" fmla="*/ 62643 w 215334"/>
                    <a:gd name="connsiteY10" fmla="*/ 58728 h 199673"/>
                    <a:gd name="connsiteX11" fmla="*/ 129201 w 215334"/>
                    <a:gd name="connsiteY11" fmla="*/ 199674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5334" h="199673">
                      <a:moveTo>
                        <a:pt x="187929" y="199674"/>
                      </a:moveTo>
                      <a:lnTo>
                        <a:pt x="215335" y="0"/>
                      </a:lnTo>
                      <a:lnTo>
                        <a:pt x="172268" y="0"/>
                      </a:lnTo>
                      <a:lnTo>
                        <a:pt x="152692" y="137031"/>
                      </a:lnTo>
                      <a:lnTo>
                        <a:pt x="152692" y="137031"/>
                      </a:lnTo>
                      <a:lnTo>
                        <a:pt x="86134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62643" y="58728"/>
                      </a:lnTo>
                      <a:lnTo>
                        <a:pt x="62643" y="58728"/>
                      </a:lnTo>
                      <a:lnTo>
                        <a:pt x="129201" y="199674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orme libre : forme 69">
                  <a:extLst>
                    <a:ext uri="{FF2B5EF4-FFF2-40B4-BE49-F238E27FC236}">
                      <a16:creationId xmlns:a16="http://schemas.microsoft.com/office/drawing/2014/main" id="{8C36E648-0569-4E11-8572-A6F3FA8C0AB7}"/>
                    </a:ext>
                  </a:extLst>
                </p:cNvPr>
                <p:cNvSpPr/>
                <p:nvPr/>
              </p:nvSpPr>
              <p:spPr>
                <a:xfrm>
                  <a:off x="7830833" y="1851724"/>
                  <a:ext cx="181838" cy="203589"/>
                </a:xfrm>
                <a:custGeom>
                  <a:avLst/>
                  <a:gdLst>
                    <a:gd name="connsiteX0" fmla="*/ 48722 w 181838"/>
                    <a:gd name="connsiteY0" fmla="*/ 70473 h 203589"/>
                    <a:gd name="connsiteX1" fmla="*/ 64383 w 181838"/>
                    <a:gd name="connsiteY1" fmla="*/ 50897 h 203589"/>
                    <a:gd name="connsiteX2" fmla="*/ 83959 w 181838"/>
                    <a:gd name="connsiteY2" fmla="*/ 39152 h 203589"/>
                    <a:gd name="connsiteX3" fmla="*/ 107450 w 181838"/>
                    <a:gd name="connsiteY3" fmla="*/ 35237 h 203589"/>
                    <a:gd name="connsiteX4" fmla="*/ 127026 w 181838"/>
                    <a:gd name="connsiteY4" fmla="*/ 39152 h 203589"/>
                    <a:gd name="connsiteX5" fmla="*/ 142687 w 181838"/>
                    <a:gd name="connsiteY5" fmla="*/ 50897 h 203589"/>
                    <a:gd name="connsiteX6" fmla="*/ 181838 w 181838"/>
                    <a:gd name="connsiteY6" fmla="*/ 23491 h 203589"/>
                    <a:gd name="connsiteX7" fmla="*/ 170093 w 181838"/>
                    <a:gd name="connsiteY7" fmla="*/ 11746 h 203589"/>
                    <a:gd name="connsiteX8" fmla="*/ 154432 w 181838"/>
                    <a:gd name="connsiteY8" fmla="*/ 3915 h 203589"/>
                    <a:gd name="connsiteX9" fmla="*/ 138771 w 181838"/>
                    <a:gd name="connsiteY9" fmla="*/ 0 h 203589"/>
                    <a:gd name="connsiteX10" fmla="*/ 123111 w 181838"/>
                    <a:gd name="connsiteY10" fmla="*/ 0 h 203589"/>
                    <a:gd name="connsiteX11" fmla="*/ 80044 w 181838"/>
                    <a:gd name="connsiteY11" fmla="*/ 7830 h 203589"/>
                    <a:gd name="connsiteX12" fmla="*/ 44807 w 181838"/>
                    <a:gd name="connsiteY12" fmla="*/ 27406 h 203589"/>
                    <a:gd name="connsiteX13" fmla="*/ 17401 w 181838"/>
                    <a:gd name="connsiteY13" fmla="*/ 58728 h 203589"/>
                    <a:gd name="connsiteX14" fmla="*/ 1740 w 181838"/>
                    <a:gd name="connsiteY14" fmla="*/ 101795 h 203589"/>
                    <a:gd name="connsiteX15" fmla="*/ 1740 w 181838"/>
                    <a:gd name="connsiteY15" fmla="*/ 144862 h 203589"/>
                    <a:gd name="connsiteX16" fmla="*/ 17401 w 181838"/>
                    <a:gd name="connsiteY16" fmla="*/ 176183 h 203589"/>
                    <a:gd name="connsiteX17" fmla="*/ 48722 w 181838"/>
                    <a:gd name="connsiteY17" fmla="*/ 195759 h 203589"/>
                    <a:gd name="connsiteX18" fmla="*/ 91789 w 181838"/>
                    <a:gd name="connsiteY18" fmla="*/ 203589 h 203589"/>
                    <a:gd name="connsiteX19" fmla="*/ 130941 w 181838"/>
                    <a:gd name="connsiteY19" fmla="*/ 195759 h 203589"/>
                    <a:gd name="connsiteX20" fmla="*/ 166178 w 181838"/>
                    <a:gd name="connsiteY20" fmla="*/ 168353 h 203589"/>
                    <a:gd name="connsiteX21" fmla="*/ 130941 w 181838"/>
                    <a:gd name="connsiteY21" fmla="*/ 137031 h 203589"/>
                    <a:gd name="connsiteX22" fmla="*/ 111365 w 181838"/>
                    <a:gd name="connsiteY22" fmla="*/ 152692 h 203589"/>
                    <a:gd name="connsiteX23" fmla="*/ 87874 w 181838"/>
                    <a:gd name="connsiteY23" fmla="*/ 156607 h 203589"/>
                    <a:gd name="connsiteX24" fmla="*/ 68298 w 181838"/>
                    <a:gd name="connsiteY24" fmla="*/ 152692 h 203589"/>
                    <a:gd name="connsiteX25" fmla="*/ 52637 w 181838"/>
                    <a:gd name="connsiteY25" fmla="*/ 140946 h 203589"/>
                    <a:gd name="connsiteX26" fmla="*/ 44807 w 181838"/>
                    <a:gd name="connsiteY26" fmla="*/ 121370 h 203589"/>
                    <a:gd name="connsiteX27" fmla="*/ 44807 w 181838"/>
                    <a:gd name="connsiteY27" fmla="*/ 97879 h 203589"/>
                    <a:gd name="connsiteX28" fmla="*/ 48722 w 181838"/>
                    <a:gd name="connsiteY28" fmla="*/ 70473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181838" h="203589">
                      <a:moveTo>
                        <a:pt x="48722" y="70473"/>
                      </a:moveTo>
                      <a:cubicBezTo>
                        <a:pt x="52637" y="62643"/>
                        <a:pt x="56552" y="54813"/>
                        <a:pt x="64383" y="50897"/>
                      </a:cubicBezTo>
                      <a:cubicBezTo>
                        <a:pt x="68298" y="46982"/>
                        <a:pt x="76128" y="39152"/>
                        <a:pt x="83959" y="39152"/>
                      </a:cubicBezTo>
                      <a:cubicBezTo>
                        <a:pt x="91789" y="35237"/>
                        <a:pt x="99620" y="35237"/>
                        <a:pt x="107450" y="35237"/>
                      </a:cubicBezTo>
                      <a:cubicBezTo>
                        <a:pt x="115280" y="35237"/>
                        <a:pt x="123111" y="35237"/>
                        <a:pt x="127026" y="39152"/>
                      </a:cubicBezTo>
                      <a:cubicBezTo>
                        <a:pt x="130941" y="43067"/>
                        <a:pt x="138771" y="46982"/>
                        <a:pt x="142687" y="50897"/>
                      </a:cubicBezTo>
                      <a:lnTo>
                        <a:pt x="181838" y="23491"/>
                      </a:lnTo>
                      <a:cubicBezTo>
                        <a:pt x="177923" y="19576"/>
                        <a:pt x="174008" y="11746"/>
                        <a:pt x="170093" y="11746"/>
                      </a:cubicBezTo>
                      <a:cubicBezTo>
                        <a:pt x="166178" y="7830"/>
                        <a:pt x="158347" y="3915"/>
                        <a:pt x="154432" y="3915"/>
                      </a:cubicBezTo>
                      <a:cubicBezTo>
                        <a:pt x="150517" y="0"/>
                        <a:pt x="142687" y="0"/>
                        <a:pt x="138771" y="0"/>
                      </a:cubicBezTo>
                      <a:cubicBezTo>
                        <a:pt x="134856" y="0"/>
                        <a:pt x="127026" y="0"/>
                        <a:pt x="123111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2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3535" y="203589"/>
                        <a:pt x="119195" y="199674"/>
                        <a:pt x="130941" y="195759"/>
                      </a:cubicBezTo>
                      <a:cubicBezTo>
                        <a:pt x="142687" y="191844"/>
                        <a:pt x="154432" y="180098"/>
                        <a:pt x="166178" y="168353"/>
                      </a:cubicBezTo>
                      <a:lnTo>
                        <a:pt x="130941" y="137031"/>
                      </a:lnTo>
                      <a:cubicBezTo>
                        <a:pt x="127026" y="144862"/>
                        <a:pt x="119195" y="148777"/>
                        <a:pt x="111365" y="152692"/>
                      </a:cubicBezTo>
                      <a:cubicBezTo>
                        <a:pt x="103535" y="156607"/>
                        <a:pt x="95704" y="156607"/>
                        <a:pt x="87874" y="156607"/>
                      </a:cubicBezTo>
                      <a:cubicBezTo>
                        <a:pt x="80044" y="156607"/>
                        <a:pt x="72213" y="156607"/>
                        <a:pt x="68298" y="152692"/>
                      </a:cubicBezTo>
                      <a:cubicBezTo>
                        <a:pt x="60468" y="148777"/>
                        <a:pt x="56552" y="144862"/>
                        <a:pt x="52637" y="140946"/>
                      </a:cubicBezTo>
                      <a:cubicBezTo>
                        <a:pt x="48722" y="137031"/>
                        <a:pt x="44807" y="129201"/>
                        <a:pt x="44807" y="121370"/>
                      </a:cubicBezTo>
                      <a:cubicBezTo>
                        <a:pt x="44807" y="113540"/>
                        <a:pt x="40892" y="105710"/>
                        <a:pt x="44807" y="97879"/>
                      </a:cubicBezTo>
                      <a:cubicBezTo>
                        <a:pt x="44807" y="86134"/>
                        <a:pt x="44807" y="78304"/>
                        <a:pt x="48722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orme libre : forme 70">
                  <a:extLst>
                    <a:ext uri="{FF2B5EF4-FFF2-40B4-BE49-F238E27FC236}">
                      <a16:creationId xmlns:a16="http://schemas.microsoft.com/office/drawing/2014/main" id="{243846D6-C931-4398-BF0C-A75820092F1C}"/>
                    </a:ext>
                  </a:extLst>
                </p:cNvPr>
                <p:cNvSpPr/>
                <p:nvPr/>
              </p:nvSpPr>
              <p:spPr>
                <a:xfrm>
                  <a:off x="8024417" y="1847809"/>
                  <a:ext cx="160522" cy="199673"/>
                </a:xfrm>
                <a:custGeom>
                  <a:avLst/>
                  <a:gdLst>
                    <a:gd name="connsiteX0" fmla="*/ 156607 w 160522"/>
                    <a:gd name="connsiteY0" fmla="*/ 43067 h 199673"/>
                    <a:gd name="connsiteX1" fmla="*/ 160523 w 160522"/>
                    <a:gd name="connsiteY1" fmla="*/ 0 h 199673"/>
                    <a:gd name="connsiteX2" fmla="*/ 27406 w 160522"/>
                    <a:gd name="connsiteY2" fmla="*/ 0 h 199673"/>
                    <a:gd name="connsiteX3" fmla="*/ 0 w 160522"/>
                    <a:gd name="connsiteY3" fmla="*/ 199674 h 199673"/>
                    <a:gd name="connsiteX4" fmla="*/ 140947 w 160522"/>
                    <a:gd name="connsiteY4" fmla="*/ 199674 h 199673"/>
                    <a:gd name="connsiteX5" fmla="*/ 144862 w 160522"/>
                    <a:gd name="connsiteY5" fmla="*/ 156607 h 199673"/>
                    <a:gd name="connsiteX6" fmla="*/ 50897 w 160522"/>
                    <a:gd name="connsiteY6" fmla="*/ 156607 h 199673"/>
                    <a:gd name="connsiteX7" fmla="*/ 54813 w 160522"/>
                    <a:gd name="connsiteY7" fmla="*/ 117455 h 199673"/>
                    <a:gd name="connsiteX8" fmla="*/ 140947 w 160522"/>
                    <a:gd name="connsiteY8" fmla="*/ 117455 h 199673"/>
                    <a:gd name="connsiteX9" fmla="*/ 144862 w 160522"/>
                    <a:gd name="connsiteY9" fmla="*/ 78304 h 199673"/>
                    <a:gd name="connsiteX10" fmla="*/ 62643 w 160522"/>
                    <a:gd name="connsiteY10" fmla="*/ 78304 h 199673"/>
                    <a:gd name="connsiteX11" fmla="*/ 66558 w 160522"/>
                    <a:gd name="connsiteY11" fmla="*/ 43067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156607" y="43067"/>
                      </a:moveTo>
                      <a:lnTo>
                        <a:pt x="16052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140947" y="199674"/>
                      </a:lnTo>
                      <a:lnTo>
                        <a:pt x="144862" y="156607"/>
                      </a:lnTo>
                      <a:lnTo>
                        <a:pt x="50897" y="156607"/>
                      </a:lnTo>
                      <a:lnTo>
                        <a:pt x="54813" y="117455"/>
                      </a:lnTo>
                      <a:lnTo>
                        <a:pt x="140947" y="117455"/>
                      </a:lnTo>
                      <a:lnTo>
                        <a:pt x="144862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orme libre : forme 71">
                  <a:extLst>
                    <a:ext uri="{FF2B5EF4-FFF2-40B4-BE49-F238E27FC236}">
                      <a16:creationId xmlns:a16="http://schemas.microsoft.com/office/drawing/2014/main" id="{584F86E8-378F-4B7E-9BA7-D7E2EB18838B}"/>
                    </a:ext>
                  </a:extLst>
                </p:cNvPr>
                <p:cNvSpPr/>
                <p:nvPr/>
              </p:nvSpPr>
              <p:spPr>
                <a:xfrm>
                  <a:off x="8284994" y="1847809"/>
                  <a:ext cx="214899" cy="203589"/>
                </a:xfrm>
                <a:custGeom>
                  <a:avLst/>
                  <a:gdLst>
                    <a:gd name="connsiteX0" fmla="*/ 213160 w 214899"/>
                    <a:gd name="connsiteY0" fmla="*/ 58728 h 203589"/>
                    <a:gd name="connsiteX1" fmla="*/ 197499 w 214899"/>
                    <a:gd name="connsiteY1" fmla="*/ 27406 h 203589"/>
                    <a:gd name="connsiteX2" fmla="*/ 166177 w 214899"/>
                    <a:gd name="connsiteY2" fmla="*/ 7830 h 203589"/>
                    <a:gd name="connsiteX3" fmla="*/ 123110 w 214899"/>
                    <a:gd name="connsiteY3" fmla="*/ 0 h 203589"/>
                    <a:gd name="connsiteX4" fmla="*/ 80044 w 214899"/>
                    <a:gd name="connsiteY4" fmla="*/ 7830 h 203589"/>
                    <a:gd name="connsiteX5" fmla="*/ 44807 w 214899"/>
                    <a:gd name="connsiteY5" fmla="*/ 27406 h 203589"/>
                    <a:gd name="connsiteX6" fmla="*/ 17401 w 214899"/>
                    <a:gd name="connsiteY6" fmla="*/ 58728 h 203589"/>
                    <a:gd name="connsiteX7" fmla="*/ 1740 w 214899"/>
                    <a:gd name="connsiteY7" fmla="*/ 101795 h 203589"/>
                    <a:gd name="connsiteX8" fmla="*/ 1740 w 214899"/>
                    <a:gd name="connsiteY8" fmla="*/ 144861 h 203589"/>
                    <a:gd name="connsiteX9" fmla="*/ 17401 w 214899"/>
                    <a:gd name="connsiteY9" fmla="*/ 176183 h 203589"/>
                    <a:gd name="connsiteX10" fmla="*/ 48722 w 214899"/>
                    <a:gd name="connsiteY10" fmla="*/ 195759 h 203589"/>
                    <a:gd name="connsiteX11" fmla="*/ 91789 w 214899"/>
                    <a:gd name="connsiteY11" fmla="*/ 203589 h 203589"/>
                    <a:gd name="connsiteX12" fmla="*/ 134856 w 214899"/>
                    <a:gd name="connsiteY12" fmla="*/ 195759 h 203589"/>
                    <a:gd name="connsiteX13" fmla="*/ 170092 w 214899"/>
                    <a:gd name="connsiteY13" fmla="*/ 176183 h 203589"/>
                    <a:gd name="connsiteX14" fmla="*/ 197499 w 214899"/>
                    <a:gd name="connsiteY14" fmla="*/ 144861 h 203589"/>
                    <a:gd name="connsiteX15" fmla="*/ 213160 w 214899"/>
                    <a:gd name="connsiteY15" fmla="*/ 101795 h 203589"/>
                    <a:gd name="connsiteX16" fmla="*/ 213160 w 214899"/>
                    <a:gd name="connsiteY16" fmla="*/ 58728 h 203589"/>
                    <a:gd name="connsiteX17" fmla="*/ 170092 w 214899"/>
                    <a:gd name="connsiteY17" fmla="*/ 97879 h 203589"/>
                    <a:gd name="connsiteX18" fmla="*/ 162262 w 214899"/>
                    <a:gd name="connsiteY18" fmla="*/ 121370 h 203589"/>
                    <a:gd name="connsiteX19" fmla="*/ 146601 w 214899"/>
                    <a:gd name="connsiteY19" fmla="*/ 140946 h 203589"/>
                    <a:gd name="connsiteX20" fmla="*/ 127026 w 214899"/>
                    <a:gd name="connsiteY20" fmla="*/ 152692 h 203589"/>
                    <a:gd name="connsiteX21" fmla="*/ 99619 w 214899"/>
                    <a:gd name="connsiteY21" fmla="*/ 156607 h 203589"/>
                    <a:gd name="connsiteX22" fmla="*/ 76128 w 214899"/>
                    <a:gd name="connsiteY22" fmla="*/ 152692 h 203589"/>
                    <a:gd name="connsiteX23" fmla="*/ 60468 w 214899"/>
                    <a:gd name="connsiteY23" fmla="*/ 140946 h 203589"/>
                    <a:gd name="connsiteX24" fmla="*/ 52637 w 214899"/>
                    <a:gd name="connsiteY24" fmla="*/ 121370 h 203589"/>
                    <a:gd name="connsiteX25" fmla="*/ 52637 w 214899"/>
                    <a:gd name="connsiteY25" fmla="*/ 97879 h 203589"/>
                    <a:gd name="connsiteX26" fmla="*/ 60468 w 214899"/>
                    <a:gd name="connsiteY26" fmla="*/ 74388 h 203589"/>
                    <a:gd name="connsiteX27" fmla="*/ 76128 w 214899"/>
                    <a:gd name="connsiteY27" fmla="*/ 54812 h 203589"/>
                    <a:gd name="connsiteX28" fmla="*/ 95704 w 214899"/>
                    <a:gd name="connsiteY28" fmla="*/ 43067 h 203589"/>
                    <a:gd name="connsiteX29" fmla="*/ 123110 w 214899"/>
                    <a:gd name="connsiteY29" fmla="*/ 39152 h 203589"/>
                    <a:gd name="connsiteX30" fmla="*/ 146601 w 214899"/>
                    <a:gd name="connsiteY30" fmla="*/ 43067 h 203589"/>
                    <a:gd name="connsiteX31" fmla="*/ 162262 w 214899"/>
                    <a:gd name="connsiteY31" fmla="*/ 54812 h 203589"/>
                    <a:gd name="connsiteX32" fmla="*/ 170092 w 214899"/>
                    <a:gd name="connsiteY32" fmla="*/ 74388 h 203589"/>
                    <a:gd name="connsiteX33" fmla="*/ 170092 w 214899"/>
                    <a:gd name="connsiteY33" fmla="*/ 97879 h 2035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4899" h="203589">
                      <a:moveTo>
                        <a:pt x="213160" y="58728"/>
                      </a:moveTo>
                      <a:cubicBezTo>
                        <a:pt x="209244" y="46982"/>
                        <a:pt x="205329" y="35237"/>
                        <a:pt x="197499" y="27406"/>
                      </a:cubicBezTo>
                      <a:cubicBezTo>
                        <a:pt x="189668" y="19576"/>
                        <a:pt x="177923" y="11746"/>
                        <a:pt x="166177" y="7830"/>
                      </a:cubicBezTo>
                      <a:cubicBezTo>
                        <a:pt x="154432" y="3915"/>
                        <a:pt x="138771" y="0"/>
                        <a:pt x="123110" y="0"/>
                      </a:cubicBezTo>
                      <a:cubicBezTo>
                        <a:pt x="107450" y="0"/>
                        <a:pt x="91789" y="3915"/>
                        <a:pt x="80044" y="7830"/>
                      </a:cubicBezTo>
                      <a:cubicBezTo>
                        <a:pt x="68298" y="11746"/>
                        <a:pt x="52637" y="19576"/>
                        <a:pt x="44807" y="27406"/>
                      </a:cubicBezTo>
                      <a:cubicBezTo>
                        <a:pt x="33061" y="35237"/>
                        <a:pt x="25231" y="46982"/>
                        <a:pt x="17401" y="58728"/>
                      </a:cubicBezTo>
                      <a:cubicBezTo>
                        <a:pt x="9570" y="70473"/>
                        <a:pt x="5655" y="86134"/>
                        <a:pt x="1740" y="101795"/>
                      </a:cubicBezTo>
                      <a:cubicBezTo>
                        <a:pt x="-2175" y="117455"/>
                        <a:pt x="1740" y="133116"/>
                        <a:pt x="1740" y="144861"/>
                      </a:cubicBezTo>
                      <a:cubicBezTo>
                        <a:pt x="5655" y="156607"/>
                        <a:pt x="9570" y="168353"/>
                        <a:pt x="17401" y="176183"/>
                      </a:cubicBezTo>
                      <a:cubicBezTo>
                        <a:pt x="25231" y="184013"/>
                        <a:pt x="36977" y="191844"/>
                        <a:pt x="48722" y="195759"/>
                      </a:cubicBezTo>
                      <a:cubicBezTo>
                        <a:pt x="60468" y="199674"/>
                        <a:pt x="76128" y="203589"/>
                        <a:pt x="91789" y="203589"/>
                      </a:cubicBezTo>
                      <a:cubicBezTo>
                        <a:pt x="107450" y="203589"/>
                        <a:pt x="123110" y="199674"/>
                        <a:pt x="134856" y="195759"/>
                      </a:cubicBezTo>
                      <a:cubicBezTo>
                        <a:pt x="146601" y="191844"/>
                        <a:pt x="162262" y="184013"/>
                        <a:pt x="170092" y="176183"/>
                      </a:cubicBezTo>
                      <a:cubicBezTo>
                        <a:pt x="181838" y="168353"/>
                        <a:pt x="189668" y="156607"/>
                        <a:pt x="197499" y="144861"/>
                      </a:cubicBezTo>
                      <a:cubicBezTo>
                        <a:pt x="205329" y="133116"/>
                        <a:pt x="209244" y="117455"/>
                        <a:pt x="213160" y="101795"/>
                      </a:cubicBezTo>
                      <a:cubicBezTo>
                        <a:pt x="217075" y="82219"/>
                        <a:pt x="213160" y="70473"/>
                        <a:pt x="213160" y="58728"/>
                      </a:cubicBezTo>
                      <a:close/>
                      <a:moveTo>
                        <a:pt x="170092" y="97879"/>
                      </a:moveTo>
                      <a:cubicBezTo>
                        <a:pt x="170092" y="105710"/>
                        <a:pt x="166177" y="117455"/>
                        <a:pt x="162262" y="121370"/>
                      </a:cubicBezTo>
                      <a:cubicBezTo>
                        <a:pt x="158347" y="129201"/>
                        <a:pt x="154432" y="137031"/>
                        <a:pt x="146601" y="140946"/>
                      </a:cubicBezTo>
                      <a:cubicBezTo>
                        <a:pt x="138771" y="144861"/>
                        <a:pt x="134856" y="152692"/>
                        <a:pt x="127026" y="152692"/>
                      </a:cubicBezTo>
                      <a:cubicBezTo>
                        <a:pt x="119195" y="156607"/>
                        <a:pt x="111365" y="156607"/>
                        <a:pt x="99619" y="156607"/>
                      </a:cubicBezTo>
                      <a:cubicBezTo>
                        <a:pt x="91789" y="156607"/>
                        <a:pt x="83959" y="156607"/>
                        <a:pt x="76128" y="152692"/>
                      </a:cubicBezTo>
                      <a:cubicBezTo>
                        <a:pt x="68298" y="148777"/>
                        <a:pt x="64383" y="144861"/>
                        <a:pt x="60468" y="140946"/>
                      </a:cubicBezTo>
                      <a:cubicBezTo>
                        <a:pt x="56553" y="137031"/>
                        <a:pt x="52637" y="129201"/>
                        <a:pt x="52637" y="121370"/>
                      </a:cubicBezTo>
                      <a:cubicBezTo>
                        <a:pt x="52637" y="113540"/>
                        <a:pt x="48722" y="105710"/>
                        <a:pt x="52637" y="97879"/>
                      </a:cubicBezTo>
                      <a:cubicBezTo>
                        <a:pt x="52637" y="90049"/>
                        <a:pt x="56553" y="82219"/>
                        <a:pt x="60468" y="74388"/>
                      </a:cubicBezTo>
                      <a:cubicBezTo>
                        <a:pt x="64383" y="66558"/>
                        <a:pt x="68298" y="58728"/>
                        <a:pt x="76128" y="54812"/>
                      </a:cubicBezTo>
                      <a:cubicBezTo>
                        <a:pt x="83959" y="50897"/>
                        <a:pt x="87874" y="43067"/>
                        <a:pt x="95704" y="43067"/>
                      </a:cubicBezTo>
                      <a:cubicBezTo>
                        <a:pt x="103535" y="39152"/>
                        <a:pt x="111365" y="39152"/>
                        <a:pt x="123110" y="39152"/>
                      </a:cubicBezTo>
                      <a:cubicBezTo>
                        <a:pt x="130941" y="39152"/>
                        <a:pt x="138771" y="39152"/>
                        <a:pt x="146601" y="43067"/>
                      </a:cubicBezTo>
                      <a:cubicBezTo>
                        <a:pt x="154432" y="46982"/>
                        <a:pt x="158347" y="50897"/>
                        <a:pt x="162262" y="54812"/>
                      </a:cubicBezTo>
                      <a:cubicBezTo>
                        <a:pt x="166177" y="58728"/>
                        <a:pt x="170092" y="66558"/>
                        <a:pt x="170092" y="74388"/>
                      </a:cubicBezTo>
                      <a:cubicBezTo>
                        <a:pt x="170092" y="82219"/>
                        <a:pt x="170092" y="90049"/>
                        <a:pt x="170092" y="97879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orme libre : forme 72">
                  <a:extLst>
                    <a:ext uri="{FF2B5EF4-FFF2-40B4-BE49-F238E27FC236}">
                      <a16:creationId xmlns:a16="http://schemas.microsoft.com/office/drawing/2014/main" id="{330B0F2E-F872-4D7D-9C8F-92D8D1871738}"/>
                    </a:ext>
                  </a:extLst>
                </p:cNvPr>
                <p:cNvSpPr/>
                <p:nvPr/>
              </p:nvSpPr>
              <p:spPr>
                <a:xfrm>
                  <a:off x="8525560" y="1847809"/>
                  <a:ext cx="156607" cy="199673"/>
                </a:xfrm>
                <a:custGeom>
                  <a:avLst/>
                  <a:gdLst>
                    <a:gd name="connsiteX0" fmla="*/ 0 w 156607"/>
                    <a:gd name="connsiteY0" fmla="*/ 199674 h 199673"/>
                    <a:gd name="connsiteX1" fmla="*/ 43067 w 156607"/>
                    <a:gd name="connsiteY1" fmla="*/ 199674 h 199673"/>
                    <a:gd name="connsiteX2" fmla="*/ 50897 w 156607"/>
                    <a:gd name="connsiteY2" fmla="*/ 121370 h 199673"/>
                    <a:gd name="connsiteX3" fmla="*/ 133116 w 156607"/>
                    <a:gd name="connsiteY3" fmla="*/ 121370 h 199673"/>
                    <a:gd name="connsiteX4" fmla="*/ 140946 w 156607"/>
                    <a:gd name="connsiteY4" fmla="*/ 82219 h 199673"/>
                    <a:gd name="connsiteX5" fmla="*/ 58728 w 156607"/>
                    <a:gd name="connsiteY5" fmla="*/ 82219 h 199673"/>
                    <a:gd name="connsiteX6" fmla="*/ 62643 w 156607"/>
                    <a:gd name="connsiteY6" fmla="*/ 43067 h 199673"/>
                    <a:gd name="connsiteX7" fmla="*/ 152692 w 156607"/>
                    <a:gd name="connsiteY7" fmla="*/ 43067 h 199673"/>
                    <a:gd name="connsiteX8" fmla="*/ 156607 w 156607"/>
                    <a:gd name="connsiteY8" fmla="*/ 0 h 199673"/>
                    <a:gd name="connsiteX9" fmla="*/ 27406 w 156607"/>
                    <a:gd name="connsiteY9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6607" h="199673">
                      <a:moveTo>
                        <a:pt x="0" y="199674"/>
                      </a:moveTo>
                      <a:lnTo>
                        <a:pt x="43067" y="199674"/>
                      </a:lnTo>
                      <a:lnTo>
                        <a:pt x="50897" y="121370"/>
                      </a:lnTo>
                      <a:lnTo>
                        <a:pt x="133116" y="121370"/>
                      </a:lnTo>
                      <a:lnTo>
                        <a:pt x="140946" y="82219"/>
                      </a:lnTo>
                      <a:lnTo>
                        <a:pt x="58728" y="82219"/>
                      </a:lnTo>
                      <a:lnTo>
                        <a:pt x="62643" y="43067"/>
                      </a:lnTo>
                      <a:lnTo>
                        <a:pt x="152692" y="43067"/>
                      </a:lnTo>
                      <a:lnTo>
                        <a:pt x="156607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orme libre : forme 73">
                  <a:extLst>
                    <a:ext uri="{FF2B5EF4-FFF2-40B4-BE49-F238E27FC236}">
                      <a16:creationId xmlns:a16="http://schemas.microsoft.com/office/drawing/2014/main" id="{336829A5-0E56-489C-B2C9-7FE775A7A067}"/>
                    </a:ext>
                  </a:extLst>
                </p:cNvPr>
                <p:cNvSpPr/>
                <p:nvPr/>
              </p:nvSpPr>
              <p:spPr>
                <a:xfrm>
                  <a:off x="8772216" y="1847809"/>
                  <a:ext cx="277977" cy="199673"/>
                </a:xfrm>
                <a:custGeom>
                  <a:avLst/>
                  <a:gdLst>
                    <a:gd name="connsiteX0" fmla="*/ 184013 w 277977"/>
                    <a:gd name="connsiteY0" fmla="*/ 129201 h 199673"/>
                    <a:gd name="connsiteX1" fmla="*/ 184013 w 277977"/>
                    <a:gd name="connsiteY1" fmla="*/ 129201 h 199673"/>
                    <a:gd name="connsiteX2" fmla="*/ 160522 w 277977"/>
                    <a:gd name="connsiteY2" fmla="*/ 0 h 199673"/>
                    <a:gd name="connsiteX3" fmla="*/ 121370 w 277977"/>
                    <a:gd name="connsiteY3" fmla="*/ 0 h 199673"/>
                    <a:gd name="connsiteX4" fmla="*/ 62643 w 277977"/>
                    <a:gd name="connsiteY4" fmla="*/ 129201 h 199673"/>
                    <a:gd name="connsiteX5" fmla="*/ 62643 w 277977"/>
                    <a:gd name="connsiteY5" fmla="*/ 129201 h 199673"/>
                    <a:gd name="connsiteX6" fmla="*/ 46982 w 277977"/>
                    <a:gd name="connsiteY6" fmla="*/ 0 h 199673"/>
                    <a:gd name="connsiteX7" fmla="*/ 0 w 277977"/>
                    <a:gd name="connsiteY7" fmla="*/ 0 h 199673"/>
                    <a:gd name="connsiteX8" fmla="*/ 31321 w 277977"/>
                    <a:gd name="connsiteY8" fmla="*/ 199674 h 199673"/>
                    <a:gd name="connsiteX9" fmla="*/ 70473 w 277977"/>
                    <a:gd name="connsiteY9" fmla="*/ 199674 h 199673"/>
                    <a:gd name="connsiteX10" fmla="*/ 133116 w 277977"/>
                    <a:gd name="connsiteY10" fmla="*/ 62643 h 199673"/>
                    <a:gd name="connsiteX11" fmla="*/ 133116 w 277977"/>
                    <a:gd name="connsiteY11" fmla="*/ 62643 h 199673"/>
                    <a:gd name="connsiteX12" fmla="*/ 156607 w 277977"/>
                    <a:gd name="connsiteY12" fmla="*/ 199674 h 199673"/>
                    <a:gd name="connsiteX13" fmla="*/ 195759 w 277977"/>
                    <a:gd name="connsiteY13" fmla="*/ 199674 h 199673"/>
                    <a:gd name="connsiteX14" fmla="*/ 277978 w 277977"/>
                    <a:gd name="connsiteY14" fmla="*/ 0 h 199673"/>
                    <a:gd name="connsiteX15" fmla="*/ 234911 w 277977"/>
                    <a:gd name="connsiteY15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77977" h="199673">
                      <a:moveTo>
                        <a:pt x="184013" y="129201"/>
                      </a:moveTo>
                      <a:lnTo>
                        <a:pt x="184013" y="129201"/>
                      </a:lnTo>
                      <a:lnTo>
                        <a:pt x="160522" y="0"/>
                      </a:lnTo>
                      <a:lnTo>
                        <a:pt x="121370" y="0"/>
                      </a:lnTo>
                      <a:lnTo>
                        <a:pt x="62643" y="129201"/>
                      </a:lnTo>
                      <a:lnTo>
                        <a:pt x="62643" y="129201"/>
                      </a:lnTo>
                      <a:lnTo>
                        <a:pt x="46982" y="0"/>
                      </a:lnTo>
                      <a:lnTo>
                        <a:pt x="0" y="0"/>
                      </a:lnTo>
                      <a:lnTo>
                        <a:pt x="31321" y="199674"/>
                      </a:lnTo>
                      <a:lnTo>
                        <a:pt x="70473" y="199674"/>
                      </a:lnTo>
                      <a:lnTo>
                        <a:pt x="133116" y="62643"/>
                      </a:lnTo>
                      <a:lnTo>
                        <a:pt x="133116" y="62643"/>
                      </a:lnTo>
                      <a:lnTo>
                        <a:pt x="156607" y="199674"/>
                      </a:lnTo>
                      <a:lnTo>
                        <a:pt x="195759" y="199674"/>
                      </a:lnTo>
                      <a:lnTo>
                        <a:pt x="277978" y="0"/>
                      </a:lnTo>
                      <a:lnTo>
                        <a:pt x="234911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orme libre : forme 74">
                  <a:extLst>
                    <a:ext uri="{FF2B5EF4-FFF2-40B4-BE49-F238E27FC236}">
                      <a16:creationId xmlns:a16="http://schemas.microsoft.com/office/drawing/2014/main" id="{2C7FECCF-D25A-4D1F-AE44-2990A98E2BE9}"/>
                    </a:ext>
                  </a:extLst>
                </p:cNvPr>
                <p:cNvSpPr/>
                <p:nvPr/>
              </p:nvSpPr>
              <p:spPr>
                <a:xfrm>
                  <a:off x="9061939" y="1847809"/>
                  <a:ext cx="199674" cy="199673"/>
                </a:xfrm>
                <a:custGeom>
                  <a:avLst/>
                  <a:gdLst>
                    <a:gd name="connsiteX0" fmla="*/ 144862 w 199674"/>
                    <a:gd name="connsiteY0" fmla="*/ 74388 h 199673"/>
                    <a:gd name="connsiteX1" fmla="*/ 58728 w 199674"/>
                    <a:gd name="connsiteY1" fmla="*/ 74388 h 199673"/>
                    <a:gd name="connsiteX2" fmla="*/ 70473 w 199674"/>
                    <a:gd name="connsiteY2" fmla="*/ 0 h 199673"/>
                    <a:gd name="connsiteX3" fmla="*/ 27406 w 199674"/>
                    <a:gd name="connsiteY3" fmla="*/ 0 h 199673"/>
                    <a:gd name="connsiteX4" fmla="*/ 0 w 199674"/>
                    <a:gd name="connsiteY4" fmla="*/ 199674 h 199673"/>
                    <a:gd name="connsiteX5" fmla="*/ 43067 w 199674"/>
                    <a:gd name="connsiteY5" fmla="*/ 199674 h 199673"/>
                    <a:gd name="connsiteX6" fmla="*/ 54813 w 199674"/>
                    <a:gd name="connsiteY6" fmla="*/ 113540 h 199673"/>
                    <a:gd name="connsiteX7" fmla="*/ 137031 w 199674"/>
                    <a:gd name="connsiteY7" fmla="*/ 113540 h 199673"/>
                    <a:gd name="connsiteX8" fmla="*/ 125286 w 199674"/>
                    <a:gd name="connsiteY8" fmla="*/ 199674 h 199673"/>
                    <a:gd name="connsiteX9" fmla="*/ 168353 w 199674"/>
                    <a:gd name="connsiteY9" fmla="*/ 199674 h 199673"/>
                    <a:gd name="connsiteX10" fmla="*/ 199674 w 199674"/>
                    <a:gd name="connsiteY10" fmla="*/ 0 h 199673"/>
                    <a:gd name="connsiteX11" fmla="*/ 152692 w 199674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9674" h="199673">
                      <a:moveTo>
                        <a:pt x="144862" y="74388"/>
                      </a:moveTo>
                      <a:lnTo>
                        <a:pt x="58728" y="74388"/>
                      </a:lnTo>
                      <a:lnTo>
                        <a:pt x="70473" y="0"/>
                      </a:lnTo>
                      <a:lnTo>
                        <a:pt x="27406" y="0"/>
                      </a:lnTo>
                      <a:lnTo>
                        <a:pt x="0" y="199674"/>
                      </a:lnTo>
                      <a:lnTo>
                        <a:pt x="43067" y="199674"/>
                      </a:lnTo>
                      <a:lnTo>
                        <a:pt x="54813" y="113540"/>
                      </a:lnTo>
                      <a:lnTo>
                        <a:pt x="137031" y="113540"/>
                      </a:lnTo>
                      <a:lnTo>
                        <a:pt x="125286" y="199674"/>
                      </a:lnTo>
                      <a:lnTo>
                        <a:pt x="168353" y="199674"/>
                      </a:lnTo>
                      <a:lnTo>
                        <a:pt x="199674" y="0"/>
                      </a:lnTo>
                      <a:lnTo>
                        <a:pt x="152692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Forme libre : forme 75">
                  <a:extLst>
                    <a:ext uri="{FF2B5EF4-FFF2-40B4-BE49-F238E27FC236}">
                      <a16:creationId xmlns:a16="http://schemas.microsoft.com/office/drawing/2014/main" id="{438892A8-20B6-4AAF-861D-06211B6B12ED}"/>
                    </a:ext>
                  </a:extLst>
                </p:cNvPr>
                <p:cNvSpPr/>
                <p:nvPr/>
              </p:nvSpPr>
              <p:spPr>
                <a:xfrm>
                  <a:off x="9281189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40946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62643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40946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62643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orme libre : forme 76">
                  <a:extLst>
                    <a:ext uri="{FF2B5EF4-FFF2-40B4-BE49-F238E27FC236}">
                      <a16:creationId xmlns:a16="http://schemas.microsoft.com/office/drawing/2014/main" id="{D115EE12-F7D7-446A-8873-D782D06C2430}"/>
                    </a:ext>
                  </a:extLst>
                </p:cNvPr>
                <p:cNvSpPr/>
                <p:nvPr/>
              </p:nvSpPr>
              <p:spPr>
                <a:xfrm>
                  <a:off x="9469117" y="1851724"/>
                  <a:ext cx="164437" cy="195758"/>
                </a:xfrm>
                <a:custGeom>
                  <a:avLst/>
                  <a:gdLst>
                    <a:gd name="connsiteX0" fmla="*/ 164438 w 164437"/>
                    <a:gd name="connsiteY0" fmla="*/ 58728 h 195758"/>
                    <a:gd name="connsiteX1" fmla="*/ 164438 w 164437"/>
                    <a:gd name="connsiteY1" fmla="*/ 31321 h 195758"/>
                    <a:gd name="connsiteX2" fmla="*/ 152692 w 164437"/>
                    <a:gd name="connsiteY2" fmla="*/ 11746 h 195758"/>
                    <a:gd name="connsiteX3" fmla="*/ 129201 w 164437"/>
                    <a:gd name="connsiteY3" fmla="*/ 3915 h 195758"/>
                    <a:gd name="connsiteX4" fmla="*/ 101795 w 164437"/>
                    <a:gd name="connsiteY4" fmla="*/ 0 h 195758"/>
                    <a:gd name="connsiteX5" fmla="*/ 27406 w 164437"/>
                    <a:gd name="connsiteY5" fmla="*/ 0 h 195758"/>
                    <a:gd name="connsiteX6" fmla="*/ 0 w 164437"/>
                    <a:gd name="connsiteY6" fmla="*/ 195759 h 195758"/>
                    <a:gd name="connsiteX7" fmla="*/ 43067 w 164437"/>
                    <a:gd name="connsiteY7" fmla="*/ 195759 h 195758"/>
                    <a:gd name="connsiteX8" fmla="*/ 54813 w 164437"/>
                    <a:gd name="connsiteY8" fmla="*/ 117455 h 195758"/>
                    <a:gd name="connsiteX9" fmla="*/ 74388 w 164437"/>
                    <a:gd name="connsiteY9" fmla="*/ 117455 h 195758"/>
                    <a:gd name="connsiteX10" fmla="*/ 105710 w 164437"/>
                    <a:gd name="connsiteY10" fmla="*/ 195759 h 195758"/>
                    <a:gd name="connsiteX11" fmla="*/ 156607 w 164437"/>
                    <a:gd name="connsiteY11" fmla="*/ 195759 h 195758"/>
                    <a:gd name="connsiteX12" fmla="*/ 117455 w 164437"/>
                    <a:gd name="connsiteY12" fmla="*/ 113540 h 195758"/>
                    <a:gd name="connsiteX13" fmla="*/ 152692 w 164437"/>
                    <a:gd name="connsiteY13" fmla="*/ 93964 h 195758"/>
                    <a:gd name="connsiteX14" fmla="*/ 164438 w 164437"/>
                    <a:gd name="connsiteY14" fmla="*/ 58728 h 195758"/>
                    <a:gd name="connsiteX15" fmla="*/ 113540 w 164437"/>
                    <a:gd name="connsiteY15" fmla="*/ 70473 h 195758"/>
                    <a:gd name="connsiteX16" fmla="*/ 105710 w 164437"/>
                    <a:gd name="connsiteY16" fmla="*/ 78304 h 195758"/>
                    <a:gd name="connsiteX17" fmla="*/ 93964 w 164437"/>
                    <a:gd name="connsiteY17" fmla="*/ 82219 h 195758"/>
                    <a:gd name="connsiteX18" fmla="*/ 82219 w 164437"/>
                    <a:gd name="connsiteY18" fmla="*/ 82219 h 195758"/>
                    <a:gd name="connsiteX19" fmla="*/ 54813 w 164437"/>
                    <a:gd name="connsiteY19" fmla="*/ 82219 h 195758"/>
                    <a:gd name="connsiteX20" fmla="*/ 62643 w 164437"/>
                    <a:gd name="connsiteY20" fmla="*/ 39152 h 195758"/>
                    <a:gd name="connsiteX21" fmla="*/ 90049 w 164437"/>
                    <a:gd name="connsiteY21" fmla="*/ 39152 h 195758"/>
                    <a:gd name="connsiteX22" fmla="*/ 101795 w 164437"/>
                    <a:gd name="connsiteY22" fmla="*/ 39152 h 195758"/>
                    <a:gd name="connsiteX23" fmla="*/ 113540 w 164437"/>
                    <a:gd name="connsiteY23" fmla="*/ 43067 h 195758"/>
                    <a:gd name="connsiteX24" fmla="*/ 121370 w 164437"/>
                    <a:gd name="connsiteY24" fmla="*/ 50897 h 195758"/>
                    <a:gd name="connsiteX25" fmla="*/ 121370 w 164437"/>
                    <a:gd name="connsiteY25" fmla="*/ 62643 h 195758"/>
                    <a:gd name="connsiteX26" fmla="*/ 113540 w 164437"/>
                    <a:gd name="connsiteY26" fmla="*/ 70473 h 195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64437" h="195758">
                      <a:moveTo>
                        <a:pt x="164438" y="58728"/>
                      </a:moveTo>
                      <a:cubicBezTo>
                        <a:pt x="164438" y="46982"/>
                        <a:pt x="164438" y="39152"/>
                        <a:pt x="164438" y="31321"/>
                      </a:cubicBezTo>
                      <a:cubicBezTo>
                        <a:pt x="160522" y="23491"/>
                        <a:pt x="156607" y="15661"/>
                        <a:pt x="152692" y="11746"/>
                      </a:cubicBezTo>
                      <a:cubicBezTo>
                        <a:pt x="144862" y="7830"/>
                        <a:pt x="140946" y="3915"/>
                        <a:pt x="129201" y="3915"/>
                      </a:cubicBezTo>
                      <a:cubicBezTo>
                        <a:pt x="121370" y="3915"/>
                        <a:pt x="109625" y="0"/>
                        <a:pt x="101795" y="0"/>
                      </a:cubicBezTo>
                      <a:lnTo>
                        <a:pt x="27406" y="0"/>
                      </a:lnTo>
                      <a:lnTo>
                        <a:pt x="0" y="195759"/>
                      </a:lnTo>
                      <a:lnTo>
                        <a:pt x="43067" y="195759"/>
                      </a:lnTo>
                      <a:lnTo>
                        <a:pt x="54813" y="117455"/>
                      </a:lnTo>
                      <a:lnTo>
                        <a:pt x="74388" y="117455"/>
                      </a:lnTo>
                      <a:lnTo>
                        <a:pt x="105710" y="195759"/>
                      </a:lnTo>
                      <a:lnTo>
                        <a:pt x="156607" y="195759"/>
                      </a:lnTo>
                      <a:lnTo>
                        <a:pt x="117455" y="113540"/>
                      </a:lnTo>
                      <a:cubicBezTo>
                        <a:pt x="133116" y="109625"/>
                        <a:pt x="144862" y="105710"/>
                        <a:pt x="152692" y="93964"/>
                      </a:cubicBezTo>
                      <a:cubicBezTo>
                        <a:pt x="156607" y="82219"/>
                        <a:pt x="160522" y="70473"/>
                        <a:pt x="164438" y="58728"/>
                      </a:cubicBezTo>
                      <a:close/>
                      <a:moveTo>
                        <a:pt x="113540" y="70473"/>
                      </a:moveTo>
                      <a:cubicBezTo>
                        <a:pt x="109625" y="74388"/>
                        <a:pt x="105710" y="74388"/>
                        <a:pt x="105710" y="78304"/>
                      </a:cubicBezTo>
                      <a:cubicBezTo>
                        <a:pt x="101795" y="78304"/>
                        <a:pt x="97879" y="82219"/>
                        <a:pt x="93964" y="82219"/>
                      </a:cubicBezTo>
                      <a:cubicBezTo>
                        <a:pt x="90049" y="82219"/>
                        <a:pt x="86134" y="82219"/>
                        <a:pt x="82219" y="82219"/>
                      </a:cubicBezTo>
                      <a:lnTo>
                        <a:pt x="54813" y="82219"/>
                      </a:lnTo>
                      <a:lnTo>
                        <a:pt x="62643" y="39152"/>
                      </a:lnTo>
                      <a:lnTo>
                        <a:pt x="90049" y="39152"/>
                      </a:lnTo>
                      <a:cubicBezTo>
                        <a:pt x="93964" y="39152"/>
                        <a:pt x="97879" y="39152"/>
                        <a:pt x="101795" y="39152"/>
                      </a:cubicBezTo>
                      <a:cubicBezTo>
                        <a:pt x="105710" y="39152"/>
                        <a:pt x="109625" y="39152"/>
                        <a:pt x="113540" y="43067"/>
                      </a:cubicBezTo>
                      <a:cubicBezTo>
                        <a:pt x="117455" y="43067"/>
                        <a:pt x="117455" y="46982"/>
                        <a:pt x="121370" y="50897"/>
                      </a:cubicBezTo>
                      <a:cubicBezTo>
                        <a:pt x="121370" y="54813"/>
                        <a:pt x="125286" y="58728"/>
                        <a:pt x="121370" y="62643"/>
                      </a:cubicBezTo>
                      <a:cubicBezTo>
                        <a:pt x="117455" y="62643"/>
                        <a:pt x="117455" y="66558"/>
                        <a:pt x="113540" y="70473"/>
                      </a:cubicBez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orme libre : forme 77">
                  <a:extLst>
                    <a:ext uri="{FF2B5EF4-FFF2-40B4-BE49-F238E27FC236}">
                      <a16:creationId xmlns:a16="http://schemas.microsoft.com/office/drawing/2014/main" id="{558A883F-1435-4512-92D3-032D5E786907}"/>
                    </a:ext>
                  </a:extLst>
                </p:cNvPr>
                <p:cNvSpPr/>
                <p:nvPr/>
              </p:nvSpPr>
              <p:spPr>
                <a:xfrm>
                  <a:off x="9653131" y="1847809"/>
                  <a:ext cx="160522" cy="199673"/>
                </a:xfrm>
                <a:custGeom>
                  <a:avLst/>
                  <a:gdLst>
                    <a:gd name="connsiteX0" fmla="*/ 0 w 160522"/>
                    <a:gd name="connsiteY0" fmla="*/ 199674 h 199673"/>
                    <a:gd name="connsiteX1" fmla="*/ 137031 w 160522"/>
                    <a:gd name="connsiteY1" fmla="*/ 199674 h 199673"/>
                    <a:gd name="connsiteX2" fmla="*/ 144861 w 160522"/>
                    <a:gd name="connsiteY2" fmla="*/ 156607 h 199673"/>
                    <a:gd name="connsiteX3" fmla="*/ 50897 w 160522"/>
                    <a:gd name="connsiteY3" fmla="*/ 156607 h 199673"/>
                    <a:gd name="connsiteX4" fmla="*/ 54812 w 160522"/>
                    <a:gd name="connsiteY4" fmla="*/ 117455 h 199673"/>
                    <a:gd name="connsiteX5" fmla="*/ 140946 w 160522"/>
                    <a:gd name="connsiteY5" fmla="*/ 117455 h 199673"/>
                    <a:gd name="connsiteX6" fmla="*/ 144861 w 160522"/>
                    <a:gd name="connsiteY6" fmla="*/ 78304 h 199673"/>
                    <a:gd name="connsiteX7" fmla="*/ 58728 w 160522"/>
                    <a:gd name="connsiteY7" fmla="*/ 78304 h 199673"/>
                    <a:gd name="connsiteX8" fmla="*/ 66558 w 160522"/>
                    <a:gd name="connsiteY8" fmla="*/ 43067 h 199673"/>
                    <a:gd name="connsiteX9" fmla="*/ 156607 w 160522"/>
                    <a:gd name="connsiteY9" fmla="*/ 43067 h 199673"/>
                    <a:gd name="connsiteX10" fmla="*/ 160522 w 160522"/>
                    <a:gd name="connsiteY10" fmla="*/ 0 h 199673"/>
                    <a:gd name="connsiteX11" fmla="*/ 27406 w 160522"/>
                    <a:gd name="connsiteY11" fmla="*/ 0 h 199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60522" h="199673">
                      <a:moveTo>
                        <a:pt x="0" y="199674"/>
                      </a:moveTo>
                      <a:lnTo>
                        <a:pt x="137031" y="199674"/>
                      </a:lnTo>
                      <a:lnTo>
                        <a:pt x="144861" y="156607"/>
                      </a:lnTo>
                      <a:lnTo>
                        <a:pt x="50897" y="156607"/>
                      </a:lnTo>
                      <a:lnTo>
                        <a:pt x="54812" y="117455"/>
                      </a:lnTo>
                      <a:lnTo>
                        <a:pt x="140946" y="117455"/>
                      </a:lnTo>
                      <a:lnTo>
                        <a:pt x="144861" y="78304"/>
                      </a:lnTo>
                      <a:lnTo>
                        <a:pt x="58728" y="78304"/>
                      </a:lnTo>
                      <a:lnTo>
                        <a:pt x="66558" y="43067"/>
                      </a:lnTo>
                      <a:lnTo>
                        <a:pt x="156607" y="43067"/>
                      </a:lnTo>
                      <a:lnTo>
                        <a:pt x="160522" y="0"/>
                      </a:lnTo>
                      <a:lnTo>
                        <a:pt x="27406" y="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" name="Graphique 18">
                <a:extLst>
                  <a:ext uri="{FF2B5EF4-FFF2-40B4-BE49-F238E27FC236}">
                    <a16:creationId xmlns:a16="http://schemas.microsoft.com/office/drawing/2014/main" id="{4F61AC26-BF2D-4F9B-8614-09FF82BC9170}"/>
                  </a:ext>
                </a:extLst>
              </p:cNvPr>
              <p:cNvGrpSpPr/>
              <p:nvPr/>
            </p:nvGrpSpPr>
            <p:grpSpPr>
              <a:xfrm>
                <a:off x="9852805" y="1847809"/>
                <a:ext cx="101794" cy="50897"/>
                <a:chOff x="9852805" y="1847809"/>
                <a:chExt cx="101794" cy="50897"/>
              </a:xfrm>
              <a:grpFill/>
            </p:grpSpPr>
            <p:sp>
              <p:nvSpPr>
                <p:cNvPr id="60" name="Forme libre : forme 59">
                  <a:extLst>
                    <a:ext uri="{FF2B5EF4-FFF2-40B4-BE49-F238E27FC236}">
                      <a16:creationId xmlns:a16="http://schemas.microsoft.com/office/drawing/2014/main" id="{6D958105-7AEC-442E-9B34-FC593F2BCD2B}"/>
                    </a:ext>
                  </a:extLst>
                </p:cNvPr>
                <p:cNvSpPr/>
                <p:nvPr/>
              </p:nvSpPr>
              <p:spPr>
                <a:xfrm>
                  <a:off x="9852805" y="1847809"/>
                  <a:ext cx="39151" cy="50897"/>
                </a:xfrm>
                <a:custGeom>
                  <a:avLst/>
                  <a:gdLst>
                    <a:gd name="connsiteX0" fmla="*/ 23491 w 39151"/>
                    <a:gd name="connsiteY0" fmla="*/ 7830 h 50897"/>
                    <a:gd name="connsiteX1" fmla="*/ 15661 w 39151"/>
                    <a:gd name="connsiteY1" fmla="*/ 50897 h 50897"/>
                    <a:gd name="connsiteX2" fmla="*/ 7831 w 39151"/>
                    <a:gd name="connsiteY2" fmla="*/ 50897 h 50897"/>
                    <a:gd name="connsiteX3" fmla="*/ 15661 w 39151"/>
                    <a:gd name="connsiteY3" fmla="*/ 7830 h 50897"/>
                    <a:gd name="connsiteX4" fmla="*/ 0 w 39151"/>
                    <a:gd name="connsiteY4" fmla="*/ 7830 h 50897"/>
                    <a:gd name="connsiteX5" fmla="*/ 0 w 39151"/>
                    <a:gd name="connsiteY5" fmla="*/ 0 h 50897"/>
                    <a:gd name="connsiteX6" fmla="*/ 39151 w 39151"/>
                    <a:gd name="connsiteY6" fmla="*/ 0 h 50897"/>
                    <a:gd name="connsiteX7" fmla="*/ 39151 w 39151"/>
                    <a:gd name="connsiteY7" fmla="*/ 7830 h 50897"/>
                    <a:gd name="connsiteX8" fmla="*/ 23491 w 39151"/>
                    <a:gd name="connsiteY8" fmla="*/ 7830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9151" h="50897">
                      <a:moveTo>
                        <a:pt x="23491" y="7830"/>
                      </a:moveTo>
                      <a:lnTo>
                        <a:pt x="15661" y="50897"/>
                      </a:lnTo>
                      <a:lnTo>
                        <a:pt x="7831" y="50897"/>
                      </a:lnTo>
                      <a:lnTo>
                        <a:pt x="15661" y="7830"/>
                      </a:lnTo>
                      <a:lnTo>
                        <a:pt x="0" y="7830"/>
                      </a:lnTo>
                      <a:lnTo>
                        <a:pt x="0" y="0"/>
                      </a:lnTo>
                      <a:lnTo>
                        <a:pt x="39151" y="0"/>
                      </a:lnTo>
                      <a:lnTo>
                        <a:pt x="39151" y="7830"/>
                      </a:lnTo>
                      <a:lnTo>
                        <a:pt x="23491" y="7830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orme libre : forme 60">
                  <a:extLst>
                    <a:ext uri="{FF2B5EF4-FFF2-40B4-BE49-F238E27FC236}">
                      <a16:creationId xmlns:a16="http://schemas.microsoft.com/office/drawing/2014/main" id="{52D1F503-516D-412F-BE2B-09BD523402E5}"/>
                    </a:ext>
                  </a:extLst>
                </p:cNvPr>
                <p:cNvSpPr/>
                <p:nvPr/>
              </p:nvSpPr>
              <p:spPr>
                <a:xfrm>
                  <a:off x="9888042" y="1847809"/>
                  <a:ext cx="66557" cy="50897"/>
                </a:xfrm>
                <a:custGeom>
                  <a:avLst/>
                  <a:gdLst>
                    <a:gd name="connsiteX0" fmla="*/ 46982 w 66557"/>
                    <a:gd name="connsiteY0" fmla="*/ 50897 h 50897"/>
                    <a:gd name="connsiteX1" fmla="*/ 54812 w 66557"/>
                    <a:gd name="connsiteY1" fmla="*/ 7830 h 50897"/>
                    <a:gd name="connsiteX2" fmla="*/ 54812 w 66557"/>
                    <a:gd name="connsiteY2" fmla="*/ 7830 h 50897"/>
                    <a:gd name="connsiteX3" fmla="*/ 31322 w 66557"/>
                    <a:gd name="connsiteY3" fmla="*/ 50897 h 50897"/>
                    <a:gd name="connsiteX4" fmla="*/ 23491 w 66557"/>
                    <a:gd name="connsiteY4" fmla="*/ 50897 h 50897"/>
                    <a:gd name="connsiteX5" fmla="*/ 15660 w 66557"/>
                    <a:gd name="connsiteY5" fmla="*/ 7830 h 50897"/>
                    <a:gd name="connsiteX6" fmla="*/ 15660 w 66557"/>
                    <a:gd name="connsiteY6" fmla="*/ 7830 h 50897"/>
                    <a:gd name="connsiteX7" fmla="*/ 7830 w 66557"/>
                    <a:gd name="connsiteY7" fmla="*/ 50897 h 50897"/>
                    <a:gd name="connsiteX8" fmla="*/ 0 w 66557"/>
                    <a:gd name="connsiteY8" fmla="*/ 50897 h 50897"/>
                    <a:gd name="connsiteX9" fmla="*/ 7830 w 66557"/>
                    <a:gd name="connsiteY9" fmla="*/ 0 h 50897"/>
                    <a:gd name="connsiteX10" fmla="*/ 23491 w 66557"/>
                    <a:gd name="connsiteY10" fmla="*/ 0 h 50897"/>
                    <a:gd name="connsiteX11" fmla="*/ 31322 w 66557"/>
                    <a:gd name="connsiteY11" fmla="*/ 35237 h 50897"/>
                    <a:gd name="connsiteX12" fmla="*/ 31322 w 66557"/>
                    <a:gd name="connsiteY12" fmla="*/ 35237 h 50897"/>
                    <a:gd name="connsiteX13" fmla="*/ 50897 w 66557"/>
                    <a:gd name="connsiteY13" fmla="*/ 0 h 50897"/>
                    <a:gd name="connsiteX14" fmla="*/ 66558 w 66557"/>
                    <a:gd name="connsiteY14" fmla="*/ 0 h 50897"/>
                    <a:gd name="connsiteX15" fmla="*/ 58728 w 66557"/>
                    <a:gd name="connsiteY15" fmla="*/ 50897 h 50897"/>
                    <a:gd name="connsiteX16" fmla="*/ 46982 w 66557"/>
                    <a:gd name="connsiteY16" fmla="*/ 50897 h 5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66557" h="50897">
                      <a:moveTo>
                        <a:pt x="46982" y="50897"/>
                      </a:moveTo>
                      <a:lnTo>
                        <a:pt x="54812" y="7830"/>
                      </a:lnTo>
                      <a:lnTo>
                        <a:pt x="54812" y="7830"/>
                      </a:lnTo>
                      <a:lnTo>
                        <a:pt x="31322" y="50897"/>
                      </a:lnTo>
                      <a:lnTo>
                        <a:pt x="23491" y="50897"/>
                      </a:lnTo>
                      <a:lnTo>
                        <a:pt x="15660" y="7830"/>
                      </a:lnTo>
                      <a:lnTo>
                        <a:pt x="15660" y="7830"/>
                      </a:lnTo>
                      <a:lnTo>
                        <a:pt x="7830" y="50897"/>
                      </a:lnTo>
                      <a:lnTo>
                        <a:pt x="0" y="50897"/>
                      </a:lnTo>
                      <a:lnTo>
                        <a:pt x="7830" y="0"/>
                      </a:lnTo>
                      <a:lnTo>
                        <a:pt x="23491" y="0"/>
                      </a:lnTo>
                      <a:lnTo>
                        <a:pt x="31322" y="35237"/>
                      </a:lnTo>
                      <a:lnTo>
                        <a:pt x="31322" y="35237"/>
                      </a:lnTo>
                      <a:lnTo>
                        <a:pt x="50897" y="0"/>
                      </a:lnTo>
                      <a:lnTo>
                        <a:pt x="66558" y="0"/>
                      </a:lnTo>
                      <a:lnTo>
                        <a:pt x="58728" y="50897"/>
                      </a:lnTo>
                      <a:lnTo>
                        <a:pt x="46982" y="50897"/>
                      </a:lnTo>
                      <a:close/>
                    </a:path>
                  </a:pathLst>
                </a:custGeom>
                <a:grpFill/>
                <a:ln w="3914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2" name="Graphique 18">
              <a:extLst>
                <a:ext uri="{FF2B5EF4-FFF2-40B4-BE49-F238E27FC236}">
                  <a16:creationId xmlns:a16="http://schemas.microsoft.com/office/drawing/2014/main" id="{CD8FFA65-E848-4858-A8DF-0DEE4D814B93}"/>
                </a:ext>
              </a:extLst>
            </p:cNvPr>
            <p:cNvGrpSpPr/>
            <p:nvPr/>
          </p:nvGrpSpPr>
          <p:grpSpPr>
            <a:xfrm>
              <a:off x="8956229" y="919912"/>
              <a:ext cx="2713217" cy="677325"/>
              <a:chOff x="8956229" y="919912"/>
              <a:chExt cx="2713217" cy="677325"/>
            </a:xfrm>
            <a:grpFill/>
          </p:grpSpPr>
          <p:sp>
            <p:nvSpPr>
              <p:cNvPr id="43" name="Forme libre : forme 42">
                <a:extLst>
                  <a:ext uri="{FF2B5EF4-FFF2-40B4-BE49-F238E27FC236}">
                    <a16:creationId xmlns:a16="http://schemas.microsoft.com/office/drawing/2014/main" id="{1B095509-9613-471C-8306-75F1C630C089}"/>
                  </a:ext>
                </a:extLst>
              </p:cNvPr>
              <p:cNvSpPr/>
              <p:nvPr/>
            </p:nvSpPr>
            <p:spPr>
              <a:xfrm>
                <a:off x="8956229" y="919912"/>
                <a:ext cx="418923" cy="665580"/>
              </a:xfrm>
              <a:custGeom>
                <a:avLst/>
                <a:gdLst>
                  <a:gd name="connsiteX0" fmla="*/ 0 w 418923"/>
                  <a:gd name="connsiteY0" fmla="*/ 0 h 665580"/>
                  <a:gd name="connsiteX1" fmla="*/ 418924 w 418923"/>
                  <a:gd name="connsiteY1" fmla="*/ 0 h 665580"/>
                  <a:gd name="connsiteX2" fmla="*/ 418924 w 418923"/>
                  <a:gd name="connsiteY2" fmla="*/ 86134 h 665580"/>
                  <a:gd name="connsiteX3" fmla="*/ 90049 w 418923"/>
                  <a:gd name="connsiteY3" fmla="*/ 86134 h 665580"/>
                  <a:gd name="connsiteX4" fmla="*/ 90049 w 418923"/>
                  <a:gd name="connsiteY4" fmla="*/ 293638 h 665580"/>
                  <a:gd name="connsiteX5" fmla="*/ 395433 w 418923"/>
                  <a:gd name="connsiteY5" fmla="*/ 293638 h 665580"/>
                  <a:gd name="connsiteX6" fmla="*/ 395433 w 418923"/>
                  <a:gd name="connsiteY6" fmla="*/ 379772 h 665580"/>
                  <a:gd name="connsiteX7" fmla="*/ 90049 w 418923"/>
                  <a:gd name="connsiteY7" fmla="*/ 379772 h 665580"/>
                  <a:gd name="connsiteX8" fmla="*/ 90049 w 418923"/>
                  <a:gd name="connsiteY8" fmla="*/ 665580 h 665580"/>
                  <a:gd name="connsiteX9" fmla="*/ 0 w 418923"/>
                  <a:gd name="connsiteY9" fmla="*/ 665580 h 665580"/>
                  <a:gd name="connsiteX10" fmla="*/ 0 w 418923"/>
                  <a:gd name="connsiteY10" fmla="*/ 0 h 665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18923" h="665580">
                    <a:moveTo>
                      <a:pt x="0" y="0"/>
                    </a:moveTo>
                    <a:lnTo>
                      <a:pt x="418924" y="0"/>
                    </a:lnTo>
                    <a:lnTo>
                      <a:pt x="418924" y="86134"/>
                    </a:lnTo>
                    <a:lnTo>
                      <a:pt x="90049" y="86134"/>
                    </a:lnTo>
                    <a:lnTo>
                      <a:pt x="90049" y="293638"/>
                    </a:lnTo>
                    <a:lnTo>
                      <a:pt x="395433" y="293638"/>
                    </a:lnTo>
                    <a:lnTo>
                      <a:pt x="395433" y="379772"/>
                    </a:lnTo>
                    <a:lnTo>
                      <a:pt x="90049" y="379772"/>
                    </a:lnTo>
                    <a:lnTo>
                      <a:pt x="90049" y="665580"/>
                    </a:lnTo>
                    <a:lnTo>
                      <a:pt x="0" y="66558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4" name="Forme libre : forme 43">
                <a:extLst>
                  <a:ext uri="{FF2B5EF4-FFF2-40B4-BE49-F238E27FC236}">
                    <a16:creationId xmlns:a16="http://schemas.microsoft.com/office/drawing/2014/main" id="{74CFC17A-B1E0-4D05-BBD5-1EDB877ACD19}"/>
                  </a:ext>
                </a:extLst>
              </p:cNvPr>
              <p:cNvSpPr/>
              <p:nvPr/>
            </p:nvSpPr>
            <p:spPr>
              <a:xfrm>
                <a:off x="9449542" y="1131331"/>
                <a:ext cx="262317" cy="450245"/>
              </a:xfrm>
              <a:custGeom>
                <a:avLst/>
                <a:gdLst>
                  <a:gd name="connsiteX0" fmla="*/ 3915 w 262317"/>
                  <a:gd name="connsiteY0" fmla="*/ 7830 h 450245"/>
                  <a:gd name="connsiteX1" fmla="*/ 90049 w 262317"/>
                  <a:gd name="connsiteY1" fmla="*/ 7830 h 450245"/>
                  <a:gd name="connsiteX2" fmla="*/ 90049 w 262317"/>
                  <a:gd name="connsiteY2" fmla="*/ 78304 h 450245"/>
                  <a:gd name="connsiteX3" fmla="*/ 90049 w 262317"/>
                  <a:gd name="connsiteY3" fmla="*/ 78304 h 450245"/>
                  <a:gd name="connsiteX4" fmla="*/ 223165 w 262317"/>
                  <a:gd name="connsiteY4" fmla="*/ 0 h 450245"/>
                  <a:gd name="connsiteX5" fmla="*/ 262317 w 262317"/>
                  <a:gd name="connsiteY5" fmla="*/ 3915 h 450245"/>
                  <a:gd name="connsiteX6" fmla="*/ 258402 w 262317"/>
                  <a:gd name="connsiteY6" fmla="*/ 93964 h 450245"/>
                  <a:gd name="connsiteX7" fmla="*/ 215335 w 262317"/>
                  <a:gd name="connsiteY7" fmla="*/ 86134 h 450245"/>
                  <a:gd name="connsiteX8" fmla="*/ 86134 w 262317"/>
                  <a:gd name="connsiteY8" fmla="*/ 227080 h 450245"/>
                  <a:gd name="connsiteX9" fmla="*/ 86134 w 262317"/>
                  <a:gd name="connsiteY9" fmla="*/ 450245 h 450245"/>
                  <a:gd name="connsiteX10" fmla="*/ 0 w 262317"/>
                  <a:gd name="connsiteY10" fmla="*/ 450245 h 450245"/>
                  <a:gd name="connsiteX11" fmla="*/ 0 w 262317"/>
                  <a:gd name="connsiteY11" fmla="*/ 7830 h 450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62317" h="450245">
                    <a:moveTo>
                      <a:pt x="3915" y="7830"/>
                    </a:moveTo>
                    <a:lnTo>
                      <a:pt x="90049" y="7830"/>
                    </a:lnTo>
                    <a:lnTo>
                      <a:pt x="90049" y="78304"/>
                    </a:lnTo>
                    <a:lnTo>
                      <a:pt x="90049" y="78304"/>
                    </a:lnTo>
                    <a:cubicBezTo>
                      <a:pt x="113540" y="31321"/>
                      <a:pt x="168353" y="0"/>
                      <a:pt x="223165" y="0"/>
                    </a:cubicBezTo>
                    <a:cubicBezTo>
                      <a:pt x="234911" y="0"/>
                      <a:pt x="250571" y="0"/>
                      <a:pt x="262317" y="3915"/>
                    </a:cubicBezTo>
                    <a:lnTo>
                      <a:pt x="258402" y="93964"/>
                    </a:lnTo>
                    <a:cubicBezTo>
                      <a:pt x="242741" y="90049"/>
                      <a:pt x="230996" y="86134"/>
                      <a:pt x="215335" y="86134"/>
                    </a:cubicBezTo>
                    <a:cubicBezTo>
                      <a:pt x="133116" y="86134"/>
                      <a:pt x="86134" y="133116"/>
                      <a:pt x="86134" y="227080"/>
                    </a:cubicBezTo>
                    <a:lnTo>
                      <a:pt x="86134" y="450245"/>
                    </a:lnTo>
                    <a:lnTo>
                      <a:pt x="0" y="450245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45" name="Forme libre : forme 44">
                <a:extLst>
                  <a:ext uri="{FF2B5EF4-FFF2-40B4-BE49-F238E27FC236}">
                    <a16:creationId xmlns:a16="http://schemas.microsoft.com/office/drawing/2014/main" id="{81CB0191-E15C-4DFE-96CB-AC7DC9DA5C8D}"/>
                  </a:ext>
                </a:extLst>
              </p:cNvPr>
              <p:cNvSpPr/>
              <p:nvPr/>
            </p:nvSpPr>
            <p:spPr>
              <a:xfrm>
                <a:off x="9774501" y="1127416"/>
                <a:ext cx="387602" cy="469821"/>
              </a:xfrm>
              <a:custGeom>
                <a:avLst/>
                <a:gdLst>
                  <a:gd name="connsiteX0" fmla="*/ 19576 w 387602"/>
                  <a:gd name="connsiteY0" fmla="*/ 66558 h 469821"/>
                  <a:gd name="connsiteX1" fmla="*/ 195759 w 387602"/>
                  <a:gd name="connsiteY1" fmla="*/ 0 h 469821"/>
                  <a:gd name="connsiteX2" fmla="*/ 383687 w 387602"/>
                  <a:gd name="connsiteY2" fmla="*/ 148777 h 469821"/>
                  <a:gd name="connsiteX3" fmla="*/ 383687 w 387602"/>
                  <a:gd name="connsiteY3" fmla="*/ 375857 h 469821"/>
                  <a:gd name="connsiteX4" fmla="*/ 387603 w 387602"/>
                  <a:gd name="connsiteY4" fmla="*/ 458076 h 469821"/>
                  <a:gd name="connsiteX5" fmla="*/ 313214 w 387602"/>
                  <a:gd name="connsiteY5" fmla="*/ 458076 h 469821"/>
                  <a:gd name="connsiteX6" fmla="*/ 309299 w 387602"/>
                  <a:gd name="connsiteY6" fmla="*/ 391518 h 469821"/>
                  <a:gd name="connsiteX7" fmla="*/ 309299 w 387602"/>
                  <a:gd name="connsiteY7" fmla="*/ 391518 h 469821"/>
                  <a:gd name="connsiteX8" fmla="*/ 152692 w 387602"/>
                  <a:gd name="connsiteY8" fmla="*/ 469821 h 469821"/>
                  <a:gd name="connsiteX9" fmla="*/ 0 w 387602"/>
                  <a:gd name="connsiteY9" fmla="*/ 336705 h 469821"/>
                  <a:gd name="connsiteX10" fmla="*/ 246656 w 387602"/>
                  <a:gd name="connsiteY10" fmla="*/ 184013 h 469821"/>
                  <a:gd name="connsiteX11" fmla="*/ 309299 w 387602"/>
                  <a:gd name="connsiteY11" fmla="*/ 184013 h 469821"/>
                  <a:gd name="connsiteX12" fmla="*/ 309299 w 387602"/>
                  <a:gd name="connsiteY12" fmla="*/ 164437 h 469821"/>
                  <a:gd name="connsiteX13" fmla="*/ 203589 w 387602"/>
                  <a:gd name="connsiteY13" fmla="*/ 70473 h 469821"/>
                  <a:gd name="connsiteX14" fmla="*/ 78304 w 387602"/>
                  <a:gd name="connsiteY14" fmla="*/ 121371 h 469821"/>
                  <a:gd name="connsiteX15" fmla="*/ 19576 w 387602"/>
                  <a:gd name="connsiteY15" fmla="*/ 66558 h 469821"/>
                  <a:gd name="connsiteX16" fmla="*/ 258402 w 387602"/>
                  <a:gd name="connsiteY16" fmla="*/ 242741 h 469821"/>
                  <a:gd name="connsiteX17" fmla="*/ 82219 w 387602"/>
                  <a:gd name="connsiteY17" fmla="*/ 328875 h 469821"/>
                  <a:gd name="connsiteX18" fmla="*/ 176183 w 387602"/>
                  <a:gd name="connsiteY18" fmla="*/ 399348 h 469821"/>
                  <a:gd name="connsiteX19" fmla="*/ 301469 w 387602"/>
                  <a:gd name="connsiteY19" fmla="*/ 270147 h 469821"/>
                  <a:gd name="connsiteX20" fmla="*/ 301469 w 387602"/>
                  <a:gd name="connsiteY20" fmla="*/ 242741 h 469821"/>
                  <a:gd name="connsiteX21" fmla="*/ 258402 w 387602"/>
                  <a:gd name="connsiteY21" fmla="*/ 242741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7602" h="469821">
                    <a:moveTo>
                      <a:pt x="19576" y="66558"/>
                    </a:moveTo>
                    <a:cubicBezTo>
                      <a:pt x="66558" y="23491"/>
                      <a:pt x="133116" y="0"/>
                      <a:pt x="195759" y="0"/>
                    </a:cubicBezTo>
                    <a:cubicBezTo>
                      <a:pt x="328875" y="0"/>
                      <a:pt x="383687" y="70473"/>
                      <a:pt x="383687" y="148777"/>
                    </a:cubicBezTo>
                    <a:lnTo>
                      <a:pt x="383687" y="375857"/>
                    </a:lnTo>
                    <a:cubicBezTo>
                      <a:pt x="383687" y="407178"/>
                      <a:pt x="383687" y="434585"/>
                      <a:pt x="387603" y="458076"/>
                    </a:cubicBezTo>
                    <a:lnTo>
                      <a:pt x="313214" y="458076"/>
                    </a:lnTo>
                    <a:cubicBezTo>
                      <a:pt x="313214" y="434585"/>
                      <a:pt x="309299" y="411094"/>
                      <a:pt x="309299" y="391518"/>
                    </a:cubicBezTo>
                    <a:lnTo>
                      <a:pt x="309299" y="391518"/>
                    </a:lnTo>
                    <a:cubicBezTo>
                      <a:pt x="270147" y="450245"/>
                      <a:pt x="219250" y="469821"/>
                      <a:pt x="152692" y="469821"/>
                    </a:cubicBezTo>
                    <a:cubicBezTo>
                      <a:pt x="70473" y="469821"/>
                      <a:pt x="0" y="422839"/>
                      <a:pt x="0" y="336705"/>
                    </a:cubicBezTo>
                    <a:cubicBezTo>
                      <a:pt x="0" y="223165"/>
                      <a:pt x="109625" y="184013"/>
                      <a:pt x="246656" y="184013"/>
                    </a:cubicBezTo>
                    <a:lnTo>
                      <a:pt x="309299" y="184013"/>
                    </a:lnTo>
                    <a:lnTo>
                      <a:pt x="309299" y="164437"/>
                    </a:lnTo>
                    <a:cubicBezTo>
                      <a:pt x="309299" y="117455"/>
                      <a:pt x="274062" y="70473"/>
                      <a:pt x="203589" y="70473"/>
                    </a:cubicBezTo>
                    <a:cubicBezTo>
                      <a:pt x="137031" y="70473"/>
                      <a:pt x="109625" y="97879"/>
                      <a:pt x="78304" y="121371"/>
                    </a:cubicBezTo>
                    <a:lnTo>
                      <a:pt x="19576" y="66558"/>
                    </a:lnTo>
                    <a:close/>
                    <a:moveTo>
                      <a:pt x="258402" y="242741"/>
                    </a:moveTo>
                    <a:cubicBezTo>
                      <a:pt x="180098" y="242741"/>
                      <a:pt x="82219" y="258402"/>
                      <a:pt x="82219" y="328875"/>
                    </a:cubicBezTo>
                    <a:cubicBezTo>
                      <a:pt x="82219" y="379772"/>
                      <a:pt x="121370" y="399348"/>
                      <a:pt x="176183" y="399348"/>
                    </a:cubicBezTo>
                    <a:cubicBezTo>
                      <a:pt x="270147" y="399348"/>
                      <a:pt x="301469" y="328875"/>
                      <a:pt x="301469" y="270147"/>
                    </a:cubicBezTo>
                    <a:lnTo>
                      <a:pt x="301469" y="242741"/>
                    </a:lnTo>
                    <a:lnTo>
                      <a:pt x="258402" y="24274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55" name="Forme libre : forme 54">
                <a:extLst>
                  <a:ext uri="{FF2B5EF4-FFF2-40B4-BE49-F238E27FC236}">
                    <a16:creationId xmlns:a16="http://schemas.microsoft.com/office/drawing/2014/main" id="{617ABD9D-9397-4F5C-987C-818E898C3E13}"/>
                  </a:ext>
                </a:extLst>
              </p:cNvPr>
              <p:cNvSpPr/>
              <p:nvPr/>
            </p:nvSpPr>
            <p:spPr>
              <a:xfrm>
                <a:off x="10275644" y="1131331"/>
                <a:ext cx="399347" cy="458075"/>
              </a:xfrm>
              <a:custGeom>
                <a:avLst/>
                <a:gdLst>
                  <a:gd name="connsiteX0" fmla="*/ 7830 w 399347"/>
                  <a:gd name="connsiteY0" fmla="*/ 7830 h 458075"/>
                  <a:gd name="connsiteX1" fmla="*/ 93965 w 399347"/>
                  <a:gd name="connsiteY1" fmla="*/ 7830 h 458075"/>
                  <a:gd name="connsiteX2" fmla="*/ 93965 w 399347"/>
                  <a:gd name="connsiteY2" fmla="*/ 78304 h 458075"/>
                  <a:gd name="connsiteX3" fmla="*/ 93965 w 399347"/>
                  <a:gd name="connsiteY3" fmla="*/ 78304 h 458075"/>
                  <a:gd name="connsiteX4" fmla="*/ 238826 w 399347"/>
                  <a:gd name="connsiteY4" fmla="*/ 0 h 458075"/>
                  <a:gd name="connsiteX5" fmla="*/ 399348 w 399347"/>
                  <a:gd name="connsiteY5" fmla="*/ 168353 h 458075"/>
                  <a:gd name="connsiteX6" fmla="*/ 399348 w 399347"/>
                  <a:gd name="connsiteY6" fmla="*/ 454161 h 458075"/>
                  <a:gd name="connsiteX7" fmla="*/ 313214 w 399347"/>
                  <a:gd name="connsiteY7" fmla="*/ 454161 h 458075"/>
                  <a:gd name="connsiteX8" fmla="*/ 313214 w 399347"/>
                  <a:gd name="connsiteY8" fmla="*/ 191844 h 458075"/>
                  <a:gd name="connsiteX9" fmla="*/ 211420 w 399347"/>
                  <a:gd name="connsiteY9" fmla="*/ 78304 h 458075"/>
                  <a:gd name="connsiteX10" fmla="*/ 86134 w 399347"/>
                  <a:gd name="connsiteY10" fmla="*/ 227080 h 458075"/>
                  <a:gd name="connsiteX11" fmla="*/ 86134 w 399347"/>
                  <a:gd name="connsiteY11" fmla="*/ 458076 h 458075"/>
                  <a:gd name="connsiteX12" fmla="*/ 0 w 399347"/>
                  <a:gd name="connsiteY12" fmla="*/ 458076 h 458075"/>
                  <a:gd name="connsiteX13" fmla="*/ 0 w 399347"/>
                  <a:gd name="connsiteY13" fmla="*/ 7830 h 458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9347" h="458075">
                    <a:moveTo>
                      <a:pt x="7830" y="7830"/>
                    </a:moveTo>
                    <a:lnTo>
                      <a:pt x="93965" y="7830"/>
                    </a:lnTo>
                    <a:lnTo>
                      <a:pt x="93965" y="78304"/>
                    </a:lnTo>
                    <a:lnTo>
                      <a:pt x="93965" y="78304"/>
                    </a:lnTo>
                    <a:cubicBezTo>
                      <a:pt x="117455" y="31321"/>
                      <a:pt x="172268" y="0"/>
                      <a:pt x="238826" y="0"/>
                    </a:cubicBezTo>
                    <a:cubicBezTo>
                      <a:pt x="324960" y="0"/>
                      <a:pt x="399348" y="50897"/>
                      <a:pt x="399348" y="168353"/>
                    </a:cubicBezTo>
                    <a:lnTo>
                      <a:pt x="399348" y="454161"/>
                    </a:lnTo>
                    <a:lnTo>
                      <a:pt x="313214" y="454161"/>
                    </a:lnTo>
                    <a:lnTo>
                      <a:pt x="313214" y="191844"/>
                    </a:lnTo>
                    <a:cubicBezTo>
                      <a:pt x="313214" y="109625"/>
                      <a:pt x="266232" y="78304"/>
                      <a:pt x="211420" y="78304"/>
                    </a:cubicBezTo>
                    <a:cubicBezTo>
                      <a:pt x="140947" y="78304"/>
                      <a:pt x="86134" y="125286"/>
                      <a:pt x="86134" y="227080"/>
                    </a:cubicBezTo>
                    <a:lnTo>
                      <a:pt x="86134" y="458076"/>
                    </a:lnTo>
                    <a:lnTo>
                      <a:pt x="0" y="458076"/>
                    </a:lnTo>
                    <a:lnTo>
                      <a:pt x="0" y="7830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56" name="Forme libre : forme 55">
                <a:extLst>
                  <a:ext uri="{FF2B5EF4-FFF2-40B4-BE49-F238E27FC236}">
                    <a16:creationId xmlns:a16="http://schemas.microsoft.com/office/drawing/2014/main" id="{33169C04-7E3D-4F30-AB84-7EC37A9B5C68}"/>
                  </a:ext>
                </a:extLst>
              </p:cNvPr>
              <p:cNvSpPr/>
              <p:nvPr/>
            </p:nvSpPr>
            <p:spPr>
              <a:xfrm>
                <a:off x="10780702" y="1127416"/>
                <a:ext cx="407178" cy="465906"/>
              </a:xfrm>
              <a:custGeom>
                <a:avLst/>
                <a:gdLst>
                  <a:gd name="connsiteX0" fmla="*/ 340620 w 407178"/>
                  <a:gd name="connsiteY0" fmla="*/ 129201 h 465906"/>
                  <a:gd name="connsiteX1" fmla="*/ 230995 w 407178"/>
                  <a:gd name="connsiteY1" fmla="*/ 78304 h 465906"/>
                  <a:gd name="connsiteX2" fmla="*/ 90049 w 407178"/>
                  <a:gd name="connsiteY2" fmla="*/ 234911 h 465906"/>
                  <a:gd name="connsiteX3" fmla="*/ 234911 w 407178"/>
                  <a:gd name="connsiteY3" fmla="*/ 387603 h 465906"/>
                  <a:gd name="connsiteX4" fmla="*/ 344535 w 407178"/>
                  <a:gd name="connsiteY4" fmla="*/ 336705 h 465906"/>
                  <a:gd name="connsiteX5" fmla="*/ 403263 w 407178"/>
                  <a:gd name="connsiteY5" fmla="*/ 395433 h 465906"/>
                  <a:gd name="connsiteX6" fmla="*/ 234911 w 407178"/>
                  <a:gd name="connsiteY6" fmla="*/ 465906 h 465906"/>
                  <a:gd name="connsiteX7" fmla="*/ 0 w 407178"/>
                  <a:gd name="connsiteY7" fmla="*/ 234911 h 465906"/>
                  <a:gd name="connsiteX8" fmla="*/ 234911 w 407178"/>
                  <a:gd name="connsiteY8" fmla="*/ 0 h 465906"/>
                  <a:gd name="connsiteX9" fmla="*/ 407178 w 407178"/>
                  <a:gd name="connsiteY9" fmla="*/ 70473 h 465906"/>
                  <a:gd name="connsiteX10" fmla="*/ 340620 w 407178"/>
                  <a:gd name="connsiteY10" fmla="*/ 129201 h 465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07178" h="465906">
                    <a:moveTo>
                      <a:pt x="340620" y="129201"/>
                    </a:moveTo>
                    <a:cubicBezTo>
                      <a:pt x="309299" y="97879"/>
                      <a:pt x="277977" y="78304"/>
                      <a:pt x="230995" y="78304"/>
                    </a:cubicBezTo>
                    <a:cubicBezTo>
                      <a:pt x="137031" y="78304"/>
                      <a:pt x="90049" y="152692"/>
                      <a:pt x="90049" y="234911"/>
                    </a:cubicBezTo>
                    <a:cubicBezTo>
                      <a:pt x="90049" y="317129"/>
                      <a:pt x="144861" y="387603"/>
                      <a:pt x="234911" y="387603"/>
                    </a:cubicBezTo>
                    <a:cubicBezTo>
                      <a:pt x="281893" y="387603"/>
                      <a:pt x="313214" y="371942"/>
                      <a:pt x="344535" y="336705"/>
                    </a:cubicBezTo>
                    <a:lnTo>
                      <a:pt x="403263" y="395433"/>
                    </a:lnTo>
                    <a:cubicBezTo>
                      <a:pt x="360196" y="442415"/>
                      <a:pt x="297553" y="465906"/>
                      <a:pt x="234911" y="465906"/>
                    </a:cubicBezTo>
                    <a:cubicBezTo>
                      <a:pt x="97879" y="465906"/>
                      <a:pt x="0" y="371942"/>
                      <a:pt x="0" y="234911"/>
                    </a:cubicBezTo>
                    <a:cubicBezTo>
                      <a:pt x="0" y="97879"/>
                      <a:pt x="93964" y="0"/>
                      <a:pt x="234911" y="0"/>
                    </a:cubicBezTo>
                    <a:cubicBezTo>
                      <a:pt x="301469" y="0"/>
                      <a:pt x="360196" y="23491"/>
                      <a:pt x="407178" y="70473"/>
                    </a:cubicBezTo>
                    <a:lnTo>
                      <a:pt x="340620" y="129201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  <p:sp>
            <p:nvSpPr>
              <p:cNvPr id="57" name="Forme libre : forme 56">
                <a:extLst>
                  <a:ext uri="{FF2B5EF4-FFF2-40B4-BE49-F238E27FC236}">
                    <a16:creationId xmlns:a16="http://schemas.microsoft.com/office/drawing/2014/main" id="{B2869950-0465-4CA8-B2FB-1767AEA10521}"/>
                  </a:ext>
                </a:extLst>
              </p:cNvPr>
              <p:cNvSpPr/>
              <p:nvPr/>
            </p:nvSpPr>
            <p:spPr>
              <a:xfrm>
                <a:off x="11223117" y="1123501"/>
                <a:ext cx="446330" cy="469821"/>
              </a:xfrm>
              <a:custGeom>
                <a:avLst/>
                <a:gdLst>
                  <a:gd name="connsiteX0" fmla="*/ 93965 w 446330"/>
                  <a:gd name="connsiteY0" fmla="*/ 270147 h 469821"/>
                  <a:gd name="connsiteX1" fmla="*/ 242741 w 446330"/>
                  <a:gd name="connsiteY1" fmla="*/ 399348 h 469821"/>
                  <a:gd name="connsiteX2" fmla="*/ 364112 w 446330"/>
                  <a:gd name="connsiteY2" fmla="*/ 332790 h 469821"/>
                  <a:gd name="connsiteX3" fmla="*/ 426755 w 446330"/>
                  <a:gd name="connsiteY3" fmla="*/ 379772 h 469821"/>
                  <a:gd name="connsiteX4" fmla="*/ 230996 w 446330"/>
                  <a:gd name="connsiteY4" fmla="*/ 469821 h 469821"/>
                  <a:gd name="connsiteX5" fmla="*/ 0 w 446330"/>
                  <a:gd name="connsiteY5" fmla="*/ 234911 h 469821"/>
                  <a:gd name="connsiteX6" fmla="*/ 230996 w 446330"/>
                  <a:gd name="connsiteY6" fmla="*/ 0 h 469821"/>
                  <a:gd name="connsiteX7" fmla="*/ 446331 w 446330"/>
                  <a:gd name="connsiteY7" fmla="*/ 234911 h 469821"/>
                  <a:gd name="connsiteX8" fmla="*/ 446331 w 446330"/>
                  <a:gd name="connsiteY8" fmla="*/ 266232 h 469821"/>
                  <a:gd name="connsiteX9" fmla="*/ 93965 w 446330"/>
                  <a:gd name="connsiteY9" fmla="*/ 266232 h 469821"/>
                  <a:gd name="connsiteX10" fmla="*/ 360197 w 446330"/>
                  <a:gd name="connsiteY10" fmla="*/ 203589 h 469821"/>
                  <a:gd name="connsiteX11" fmla="*/ 230996 w 446330"/>
                  <a:gd name="connsiteY11" fmla="*/ 74388 h 469821"/>
                  <a:gd name="connsiteX12" fmla="*/ 93965 w 446330"/>
                  <a:gd name="connsiteY12" fmla="*/ 203589 h 469821"/>
                  <a:gd name="connsiteX13" fmla="*/ 360197 w 446330"/>
                  <a:gd name="connsiteY13" fmla="*/ 203589 h 469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6330" h="469821">
                    <a:moveTo>
                      <a:pt x="93965" y="270147"/>
                    </a:moveTo>
                    <a:cubicBezTo>
                      <a:pt x="93965" y="348451"/>
                      <a:pt x="164438" y="399348"/>
                      <a:pt x="242741" y="399348"/>
                    </a:cubicBezTo>
                    <a:cubicBezTo>
                      <a:pt x="293638" y="399348"/>
                      <a:pt x="332790" y="371942"/>
                      <a:pt x="364112" y="332790"/>
                    </a:cubicBezTo>
                    <a:lnTo>
                      <a:pt x="426755" y="379772"/>
                    </a:lnTo>
                    <a:cubicBezTo>
                      <a:pt x="379773" y="442415"/>
                      <a:pt x="313214" y="469821"/>
                      <a:pt x="230996" y="469821"/>
                    </a:cubicBezTo>
                    <a:cubicBezTo>
                      <a:pt x="90049" y="469821"/>
                      <a:pt x="0" y="368027"/>
                      <a:pt x="0" y="234911"/>
                    </a:cubicBezTo>
                    <a:cubicBezTo>
                      <a:pt x="0" y="101795"/>
                      <a:pt x="97879" y="0"/>
                      <a:pt x="230996" y="0"/>
                    </a:cubicBezTo>
                    <a:cubicBezTo>
                      <a:pt x="387603" y="0"/>
                      <a:pt x="446331" y="121371"/>
                      <a:pt x="446331" y="234911"/>
                    </a:cubicBezTo>
                    <a:lnTo>
                      <a:pt x="446331" y="266232"/>
                    </a:lnTo>
                    <a:lnTo>
                      <a:pt x="93965" y="266232"/>
                    </a:lnTo>
                    <a:close/>
                    <a:moveTo>
                      <a:pt x="360197" y="203589"/>
                    </a:moveTo>
                    <a:cubicBezTo>
                      <a:pt x="360197" y="129201"/>
                      <a:pt x="317130" y="74388"/>
                      <a:pt x="230996" y="74388"/>
                    </a:cubicBezTo>
                    <a:cubicBezTo>
                      <a:pt x="148777" y="74388"/>
                      <a:pt x="93965" y="144862"/>
                      <a:pt x="93965" y="203589"/>
                    </a:cubicBezTo>
                    <a:lnTo>
                      <a:pt x="360197" y="203589"/>
                    </a:lnTo>
                    <a:close/>
                  </a:path>
                </a:pathLst>
              </a:custGeom>
              <a:grpFill/>
              <a:ln w="39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49" name="Espace réservé du titre 1">
            <a:extLst>
              <a:ext uri="{FF2B5EF4-FFF2-40B4-BE49-F238E27FC236}">
                <a16:creationId xmlns:a16="http://schemas.microsoft.com/office/drawing/2014/main" id="{7AC5ECEB-4806-43A0-8A9D-3D6187577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14" y="662833"/>
            <a:ext cx="10869186" cy="40853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fr-FR" dirty="0"/>
              <a:t>Titre de la slide 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B554C43F-260F-4B0D-BE07-9830B5929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7225" y="1495881"/>
            <a:ext cx="10874375" cy="47017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594755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7" r:id="rId2"/>
    <p:sldLayoutId id="2147483715" r:id="rId3"/>
    <p:sldLayoutId id="2147483689" r:id="rId4"/>
    <p:sldLayoutId id="2147483686" r:id="rId5"/>
    <p:sldLayoutId id="2147483720" r:id="rId6"/>
    <p:sldLayoutId id="2147483769" r:id="rId7"/>
    <p:sldLayoutId id="2147483717" r:id="rId8"/>
    <p:sldLayoutId id="2147483768" r:id="rId9"/>
    <p:sldLayoutId id="2147483699" r:id="rId10"/>
    <p:sldLayoutId id="2147483702" r:id="rId11"/>
    <p:sldLayoutId id="2147483746" r:id="rId12"/>
    <p:sldLayoutId id="2147483705" r:id="rId13"/>
    <p:sldLayoutId id="2147483708" r:id="rId14"/>
    <p:sldLayoutId id="2147483747" r:id="rId15"/>
    <p:sldLayoutId id="2147483706" r:id="rId16"/>
    <p:sldLayoutId id="2147483710" r:id="rId17"/>
    <p:sldLayoutId id="2147483685" r:id="rId18"/>
    <p:sldLayoutId id="2147483716" r:id="rId19"/>
    <p:sldLayoutId id="2147483719" r:id="rId20"/>
    <p:sldLayoutId id="2147483692" r:id="rId21"/>
    <p:sldLayoutId id="2147483695" r:id="rId22"/>
    <p:sldLayoutId id="2147483745" r:id="rId23"/>
    <p:sldLayoutId id="2147483698" r:id="rId24"/>
    <p:sldLayoutId id="2147483690" r:id="rId25"/>
    <p:sldLayoutId id="2147483700" r:id="rId26"/>
    <p:sldLayoutId id="2147483703" r:id="rId27"/>
    <p:sldLayoutId id="2147483750" r:id="rId28"/>
    <p:sldLayoutId id="2147483751" r:id="rId29"/>
    <p:sldLayoutId id="2147483755" r:id="rId30"/>
    <p:sldLayoutId id="2147483753" r:id="rId31"/>
    <p:sldLayoutId id="2147483752" r:id="rId32"/>
    <p:sldLayoutId id="2147483754" r:id="rId33"/>
    <p:sldLayoutId id="2147483693" r:id="rId34"/>
    <p:sldLayoutId id="2147483696" r:id="rId35"/>
    <p:sldLayoutId id="2147483748" r:id="rId36"/>
    <p:sldLayoutId id="2147483749" r:id="rId37"/>
    <p:sldLayoutId id="2147483691" r:id="rId38"/>
    <p:sldLayoutId id="2147483701" r:id="rId39"/>
    <p:sldLayoutId id="2147483704" r:id="rId40"/>
    <p:sldLayoutId id="2147483756" r:id="rId41"/>
    <p:sldLayoutId id="2147483757" r:id="rId42"/>
    <p:sldLayoutId id="2147483761" r:id="rId43"/>
    <p:sldLayoutId id="2147483758" r:id="rId44"/>
    <p:sldLayoutId id="2147483759" r:id="rId45"/>
    <p:sldLayoutId id="2147483760" r:id="rId46"/>
    <p:sldLayoutId id="2147483694" r:id="rId47"/>
    <p:sldLayoutId id="2147483697" r:id="rId48"/>
    <p:sldLayoutId id="2147483762" r:id="rId49"/>
    <p:sldLayoutId id="2147483763" r:id="rId50"/>
    <p:sldLayoutId id="2147483709" r:id="rId51"/>
    <p:sldLayoutId id="2147483718" r:id="rId52"/>
    <p:sldLayoutId id="2147483711" r:id="rId53"/>
    <p:sldLayoutId id="2147483712" r:id="rId54"/>
    <p:sldLayoutId id="2147483734" r:id="rId55"/>
    <p:sldLayoutId id="2147483735" r:id="rId56"/>
    <p:sldLayoutId id="2147483738" r:id="rId57"/>
    <p:sldLayoutId id="2147483739" r:id="rId58"/>
    <p:sldLayoutId id="2147483740" r:id="rId59"/>
    <p:sldLayoutId id="2147483741" r:id="rId60"/>
    <p:sldLayoutId id="2147483742" r:id="rId61"/>
    <p:sldLayoutId id="2147483743" r:id="rId62"/>
    <p:sldLayoutId id="2147483744" r:id="rId63"/>
    <p:sldLayoutId id="2147483770" r:id="rId6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262626"/>
          </a:solidFill>
          <a:latin typeface="+mj-lt"/>
          <a:ea typeface="+mj-ea"/>
          <a:cs typeface="+mj-cs"/>
        </a:defRPr>
      </a:lvl1pPr>
      <a:lvl2pPr eaLnBrk="1" hangingPunct="1">
        <a:defRPr>
          <a:latin typeface="+mj-lt"/>
        </a:defRPr>
      </a:lvl2pPr>
    </p:titleStyle>
    <p:bodyStyle>
      <a:lvl1pPr marL="0" indent="0" algn="l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rgbClr val="7F7F7F"/>
        </a:buClr>
        <a:buSzPct val="80000"/>
        <a:buFont typeface="Arial" panose="020B0604020202020204" pitchFamily="34" charset="0"/>
        <a:buNone/>
        <a:defRPr sz="1400" kern="1200">
          <a:solidFill>
            <a:srgbClr val="7F7F7F"/>
          </a:solidFill>
          <a:latin typeface="+mj-lt"/>
          <a:ea typeface="+mn-ea"/>
          <a:cs typeface="+mn-cs"/>
        </a:defRPr>
      </a:lvl1pPr>
      <a:lvl2pPr marL="2304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rgbClr val="7F7F7F"/>
        </a:buClr>
        <a:buSzPct val="80000"/>
        <a:buFont typeface="Arial" panose="020B0604020202020204" pitchFamily="34" charset="0"/>
        <a:buChar char="•"/>
        <a:defRPr sz="1200" kern="1200">
          <a:solidFill>
            <a:srgbClr val="7F7F7F"/>
          </a:solidFill>
          <a:latin typeface="+mj-lt"/>
          <a:ea typeface="+mn-ea"/>
          <a:cs typeface="+mn-cs"/>
        </a:defRPr>
      </a:lvl2pPr>
      <a:lvl3pPr marL="468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rgbClr val="7F7F7F"/>
        </a:buClr>
        <a:buSzPct val="80000"/>
        <a:buFont typeface="Arial" panose="020B0604020202020204" pitchFamily="34" charset="0"/>
        <a:buChar char="•"/>
        <a:defRPr sz="1100" kern="1200">
          <a:solidFill>
            <a:srgbClr val="7F7F7F"/>
          </a:solidFill>
          <a:latin typeface="+mj-lt"/>
          <a:ea typeface="+mn-ea"/>
          <a:cs typeface="+mn-cs"/>
        </a:defRPr>
      </a:lvl3pPr>
      <a:lvl4pPr marL="684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rgbClr val="7F7F7F"/>
        </a:buClr>
        <a:buSzPct val="80000"/>
        <a:buFont typeface="Arial" panose="020B0604020202020204" pitchFamily="34" charset="0"/>
        <a:buChar char="•"/>
        <a:defRPr sz="1050" kern="1200">
          <a:solidFill>
            <a:srgbClr val="7F7F7F"/>
          </a:solidFill>
          <a:latin typeface="+mj-lt"/>
          <a:ea typeface="+mn-ea"/>
          <a:cs typeface="+mn-cs"/>
        </a:defRPr>
      </a:lvl4pPr>
      <a:lvl5pPr marL="900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0"/>
        </a:spcAft>
        <a:buClr>
          <a:srgbClr val="7F7F7F"/>
        </a:buClr>
        <a:buSzPct val="80000"/>
        <a:buFont typeface="Arial" panose="020B0604020202020204" pitchFamily="34" charset="0"/>
        <a:buChar char="•"/>
        <a:defRPr sz="1000" kern="1200">
          <a:solidFill>
            <a:srgbClr val="7F7F7F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7264" userDrawn="1">
          <p15:clr>
            <a:srgbClr val="F26B43"/>
          </p15:clr>
        </p15:guide>
        <p15:guide id="4" pos="414" userDrawn="1">
          <p15:clr>
            <a:srgbClr val="F26B43"/>
          </p15:clr>
        </p15:guide>
        <p15:guide id="5" orient="horz" pos="3904" userDrawn="1">
          <p15:clr>
            <a:srgbClr val="F26B43"/>
          </p15:clr>
        </p15:guide>
        <p15:guide id="6" orient="horz" pos="41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hyperlink" Target="https://www.calameo.com/esrifrance/read/000196594d5f16bb1ed61" TargetMode="External"/><Relationship Id="rId7" Type="http://schemas.openxmlformats.org/officeDocument/2006/relationships/image" Target="../media/image23.png"/><Relationship Id="rId2" Type="http://schemas.openxmlformats.org/officeDocument/2006/relationships/hyperlink" Target="https://www.calameo.com/esrifrance/read/00019659423dcf99cb6b6" TargetMode="Externa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hyperlink" Target="https://www.calameo.com/esrifrance/read/0001965944975e59c369d" TargetMode="External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F7D1B6B-F00B-832D-1074-B2D07EAB79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10/10/2024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135D05-45A7-1C89-B05F-6C19879494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5948" y="4100493"/>
            <a:ext cx="10679771" cy="1012611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fr-FR" dirty="0"/>
              <a:t>Mathias DOLIDON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fr-FR" dirty="0"/>
              <a:t>Gaoussou COULIBALY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7534289-9319-B292-D1AB-19D5BB96AF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1828" y="1874837"/>
            <a:ext cx="10679772" cy="15541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Découvrir les capacités de développement d'ArcGIS </a:t>
            </a:r>
            <a:r>
              <a:rPr lang="fr-FR" dirty="0" err="1"/>
              <a:t>Experience</a:t>
            </a:r>
            <a:r>
              <a:rPr lang="fr-FR" dirty="0"/>
              <a:t> Builder </a:t>
            </a:r>
          </a:p>
        </p:txBody>
      </p:sp>
    </p:spTree>
    <p:extLst>
      <p:ext uri="{BB962C8B-B14F-4D97-AF65-F5344CB8AC3E}">
        <p14:creationId xmlns:p14="http://schemas.microsoft.com/office/powerpoint/2010/main" val="25888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D189308-5DD1-F5AF-5BA6-18632F9C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Socle technique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E8851D8-1F42-3B1B-01DF-313A7A3B23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Technologies du web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8C9E6E5-7868-EFD9-ADC5-DA6E9191D5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Framework Web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634718C-5F63-811D-BEC2-D4C8D28658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SDK </a:t>
            </a:r>
            <a:r>
              <a:rPr lang="fr-FR" dirty="0" err="1"/>
              <a:t>Experience</a:t>
            </a:r>
            <a:r>
              <a:rPr lang="fr-FR" dirty="0"/>
              <a:t> Builder</a:t>
            </a:r>
          </a:p>
        </p:txBody>
      </p:sp>
      <p:pic>
        <p:nvPicPr>
          <p:cNvPr id="12" name="Image 11" descr="Une image contenant symbole, logo, Graphique, conception&#10;&#10;Description générée automatiquement">
            <a:extLst>
              <a:ext uri="{FF2B5EF4-FFF2-40B4-BE49-F238E27FC236}">
                <a16:creationId xmlns:a16="http://schemas.microsoft.com/office/drawing/2014/main" id="{B235877F-42EE-D8CF-506C-9C1090368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477" y="3002035"/>
            <a:ext cx="2095500" cy="2095500"/>
          </a:xfrm>
          <a:prstGeom prst="rect">
            <a:avLst/>
          </a:prstGeom>
        </p:spPr>
      </p:pic>
      <p:pic>
        <p:nvPicPr>
          <p:cNvPr id="14" name="Image 13" descr="Une image contenant Graphique, cercle, Caractère coloré, art&#10;&#10;Description générée automatiquement">
            <a:extLst>
              <a:ext uri="{FF2B5EF4-FFF2-40B4-BE49-F238E27FC236}">
                <a16:creationId xmlns:a16="http://schemas.microsoft.com/office/drawing/2014/main" id="{C9906380-6C11-3C9C-C055-8B1A1393C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1797" y="3480654"/>
            <a:ext cx="1138262" cy="1138262"/>
          </a:xfrm>
          <a:prstGeom prst="rect">
            <a:avLst/>
          </a:prstGeom>
        </p:spPr>
      </p:pic>
      <p:pic>
        <p:nvPicPr>
          <p:cNvPr id="16" name="Image 15" descr="Une image contenant Graphique, symbole, Police, logo&#10;&#10;Description générée automatiquement">
            <a:extLst>
              <a:ext uri="{FF2B5EF4-FFF2-40B4-BE49-F238E27FC236}">
                <a16:creationId xmlns:a16="http://schemas.microsoft.com/office/drawing/2014/main" id="{7D2B1A51-CC1D-0AC8-5E40-801F6C6FA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979" y="3356674"/>
            <a:ext cx="1772546" cy="1386222"/>
          </a:xfrm>
          <a:prstGeom prst="rect">
            <a:avLst/>
          </a:prstGeom>
        </p:spPr>
      </p:pic>
      <p:pic>
        <p:nvPicPr>
          <p:cNvPr id="18" name="Image 17" descr="Une image contenant Graphique, Police, symbole, capture d’écran&#10;&#10;Description générée automatiquement">
            <a:extLst>
              <a:ext uri="{FF2B5EF4-FFF2-40B4-BE49-F238E27FC236}">
                <a16:creationId xmlns:a16="http://schemas.microsoft.com/office/drawing/2014/main" id="{13A04294-464E-AFFA-4311-183EB84EA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644" y="4920145"/>
            <a:ext cx="1140201" cy="1140201"/>
          </a:xfrm>
          <a:prstGeom prst="rect">
            <a:avLst/>
          </a:prstGeom>
        </p:spPr>
      </p:pic>
      <p:pic>
        <p:nvPicPr>
          <p:cNvPr id="20" name="Graphique 19">
            <a:extLst>
              <a:ext uri="{FF2B5EF4-FFF2-40B4-BE49-F238E27FC236}">
                <a16:creationId xmlns:a16="http://schemas.microsoft.com/office/drawing/2014/main" id="{49CFEEAC-3D00-B8A1-F72C-531F881284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29479" y="3604490"/>
            <a:ext cx="827768" cy="1167859"/>
          </a:xfrm>
          <a:prstGeom prst="rect">
            <a:avLst/>
          </a:prstGeom>
        </p:spPr>
      </p:pic>
      <p:pic>
        <p:nvPicPr>
          <p:cNvPr id="24" name="Image 23" descr="Une image contenant Graphique, orange, rouge, symbole&#10;&#10;Description générée automatiquement">
            <a:extLst>
              <a:ext uri="{FF2B5EF4-FFF2-40B4-BE49-F238E27FC236}">
                <a16:creationId xmlns:a16="http://schemas.microsoft.com/office/drawing/2014/main" id="{11320341-80AA-D5D5-4122-32D0213A56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740" y="2821264"/>
            <a:ext cx="1070819" cy="107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C43638-1068-D881-DADB-90F1A88DB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Comment déployer mon widget personnalisé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06EF5028-3AA2-56A4-DFDB-982B18AE9D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4851" y="2008208"/>
            <a:ext cx="9589524" cy="369655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Dans un </a:t>
            </a:r>
            <a:r>
              <a:rPr lang="fr-FR" sz="1800" dirty="0" err="1"/>
              <a:t>Experience</a:t>
            </a:r>
            <a:r>
              <a:rPr lang="fr-FR" sz="1800" dirty="0"/>
              <a:t> Builder </a:t>
            </a:r>
            <a:r>
              <a:rPr lang="fr-FR" sz="1800" dirty="0" err="1"/>
              <a:t>Developer</a:t>
            </a:r>
            <a:r>
              <a:rPr lang="fr-FR" sz="1800" dirty="0"/>
              <a:t> 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Sur un </a:t>
            </a:r>
            <a:r>
              <a:rPr lang="fr-FR" sz="1800" dirty="0" err="1"/>
              <a:t>Experience</a:t>
            </a:r>
            <a:r>
              <a:rPr lang="fr-FR" sz="1800" dirty="0"/>
              <a:t> Builder intégré au portail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Dans une application déployée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9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68DF8312-C6CF-6B9B-80D5-D0821373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B282EA6-3876-8E5F-E359-F6992E7DCD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2042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42AD7CF4-6EB7-8FC7-131C-18C5FD40D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pratique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C538B5F-1B66-872C-B8CE-B724E857EC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851" y="2124496"/>
            <a:ext cx="9589524" cy="345334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Installation d’Expérience Builder Dev Edition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Structure de fichiers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Création d’un widget simple : Snackbar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Présentation d’un widget avancé : 3D Designer</a:t>
            </a:r>
          </a:p>
        </p:txBody>
      </p:sp>
    </p:spTree>
    <p:extLst>
      <p:ext uri="{BB962C8B-B14F-4D97-AF65-F5344CB8AC3E}">
        <p14:creationId xmlns:p14="http://schemas.microsoft.com/office/powerpoint/2010/main" val="18703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BCA3D008-3F2C-1508-F56D-70E481724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d’usage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B65E603-2D90-5AEE-1E23-88F3027654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26735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DD0BA112-F09D-5DE2-3E62-D2E3EF1D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Dans quels cas introduire un développement à façon</a:t>
            </a:r>
          </a:p>
        </p:txBody>
      </p:sp>
      <p:sp>
        <p:nvSpPr>
          <p:cNvPr id="3" name="Espace réservé du texte 6">
            <a:extLst>
              <a:ext uri="{FF2B5EF4-FFF2-40B4-BE49-F238E27FC236}">
                <a16:creationId xmlns:a16="http://schemas.microsoft.com/office/drawing/2014/main" id="{6FB15EDD-FD0F-D8E6-1C36-E3B31489D905}"/>
              </a:ext>
            </a:extLst>
          </p:cNvPr>
          <p:cNvSpPr txBox="1">
            <a:spLocks/>
          </p:cNvSpPr>
          <p:nvPr/>
        </p:nvSpPr>
        <p:spPr>
          <a:xfrm>
            <a:off x="1226978" y="3062046"/>
            <a:ext cx="9589524" cy="3453344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4pPr>
            <a:lvl5pPr marL="900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UI/UX spécifique à un besoin métier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Connexion à une API tierce</a:t>
            </a:r>
          </a:p>
          <a:p>
            <a:pPr marL="285750" indent="-285750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Gestion d’accès personnalisée</a:t>
            </a:r>
          </a:p>
        </p:txBody>
      </p:sp>
    </p:spTree>
    <p:extLst>
      <p:ext uri="{BB962C8B-B14F-4D97-AF65-F5344CB8AC3E}">
        <p14:creationId xmlns:p14="http://schemas.microsoft.com/office/powerpoint/2010/main" val="122041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785D4-78D7-FF43-E0A6-D20218C7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Questions / Réponses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D03B7A8-FC42-94B6-6C43-4C33890D7B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39157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9E00BDF6-6727-E544-9C88-92FFC0B60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Accompagnement - </a:t>
            </a:r>
            <a:r>
              <a:rPr lang="fr-FR" sz="2400" dirty="0"/>
              <a:t>Développer avec ArcGIS </a:t>
            </a:r>
            <a:r>
              <a:rPr lang="fr-FR" sz="2400" dirty="0" err="1"/>
              <a:t>Maps</a:t>
            </a:r>
            <a:r>
              <a:rPr lang="fr-FR" sz="2400" dirty="0"/>
              <a:t> SDK for JavaScript</a:t>
            </a:r>
            <a:br>
              <a:rPr lang="fr-FR" sz="2400" dirty="0"/>
            </a:br>
            <a:br>
              <a:rPr lang="fr-FR" sz="2400" dirty="0"/>
            </a:br>
            <a:br>
              <a:rPr lang="fr-FR" sz="2400" dirty="0"/>
            </a:br>
            <a:br>
              <a:rPr lang="fr-FR" sz="2400" dirty="0"/>
            </a:br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D38B337-2007-5B3B-EEF5-B27F247110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3868" y="1794387"/>
            <a:ext cx="3062431" cy="871663"/>
          </a:xfrm>
        </p:spPr>
        <p:txBody>
          <a:bodyPr>
            <a:normAutofit/>
          </a:bodyPr>
          <a:lstStyle/>
          <a:p>
            <a:r>
              <a:rPr lang="fr-FR"/>
              <a:t>Pack Accompagnement Développeur</a:t>
            </a:r>
          </a:p>
          <a:p>
            <a:endParaRPr lang="fr-FR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20394D91-0C55-6EF0-B46D-2CD78916C4B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Comprendre l’essentiel des capacités du système ArcGIS pour vous permettre de réaliser vos propres  développements</a:t>
            </a:r>
          </a:p>
          <a:p>
            <a:endParaRPr lang="fr-FR" dirty="0"/>
          </a:p>
          <a:p>
            <a:r>
              <a:rPr lang="fr-FR" dirty="0"/>
              <a:t>3 jours</a:t>
            </a:r>
          </a:p>
          <a:p>
            <a:endParaRPr lang="fr-FR" dirty="0"/>
          </a:p>
          <a:p>
            <a:r>
              <a:rPr lang="fr-FR" dirty="0"/>
              <a:t>Lien : </a:t>
            </a:r>
            <a:r>
              <a:rPr lang="fr-F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Découvrir le développement avec ArcGIS (calameo.com)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D5473CE0-FA90-4195-D024-FC4F8D146D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49476" y="1633754"/>
            <a:ext cx="3086477" cy="871662"/>
          </a:xfrm>
        </p:spPr>
        <p:txBody>
          <a:bodyPr>
            <a:normAutofit/>
          </a:bodyPr>
          <a:lstStyle/>
          <a:p>
            <a:r>
              <a:rPr lang="fr-FR" b="1" dirty="0"/>
              <a:t>Assistance au démarrage d’un projet avec l‘API JavaScript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6CB149CF-2DFF-CCBD-09D3-FC387AEB6F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Être assisté d’un coach lors de l’écriture de votre application Javascript basée sur l’API JS d’ArcGIS</a:t>
            </a:r>
          </a:p>
          <a:p>
            <a:endParaRPr lang="fr-FR" dirty="0"/>
          </a:p>
          <a:p>
            <a:r>
              <a:rPr lang="fr-FR" dirty="0"/>
              <a:t>2 jours</a:t>
            </a:r>
          </a:p>
          <a:p>
            <a:endParaRPr lang="fr-FR" dirty="0"/>
          </a:p>
          <a:p>
            <a:r>
              <a:rPr lang="fr-FR" dirty="0"/>
              <a:t>Lien : </a:t>
            </a:r>
            <a:r>
              <a:rPr lang="fr-F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Assistance au démarrage d’un projet avec ArcGIS API for JavaScript (calameo.com)</a:t>
            </a:r>
            <a:endParaRPr lang="fr-FR" dirty="0"/>
          </a:p>
        </p:txBody>
      </p:sp>
      <p:sp>
        <p:nvSpPr>
          <p:cNvPr id="7" name="Espace réservé du texte 14">
            <a:extLst>
              <a:ext uri="{FF2B5EF4-FFF2-40B4-BE49-F238E27FC236}">
                <a16:creationId xmlns:a16="http://schemas.microsoft.com/office/drawing/2014/main" id="{36382127-A2CB-EE7B-3168-2E11E20A3988}"/>
              </a:ext>
            </a:extLst>
          </p:cNvPr>
          <p:cNvSpPr txBox="1">
            <a:spLocks/>
          </p:cNvSpPr>
          <p:nvPr/>
        </p:nvSpPr>
        <p:spPr>
          <a:xfrm>
            <a:off x="8299062" y="1726825"/>
            <a:ext cx="3086477" cy="87166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  <a:defRPr lang="fr-FR" sz="1600" kern="1200" noProof="0" dirty="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1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5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900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/>
              <a:t>Prise en main d’</a:t>
            </a:r>
            <a:r>
              <a:rPr lang="fr-FR" b="1" dirty="0" err="1"/>
              <a:t>ArcrGIS</a:t>
            </a:r>
            <a:r>
              <a:rPr lang="fr-FR" b="1" dirty="0"/>
              <a:t> API for Python avec </a:t>
            </a:r>
            <a:r>
              <a:rPr lang="fr-FR" b="1" dirty="0" err="1"/>
              <a:t>Jupyter</a:t>
            </a:r>
            <a:r>
              <a:rPr lang="fr-FR" b="1" dirty="0"/>
              <a:t> Notebook</a:t>
            </a:r>
            <a:endParaRPr lang="fr-FR" dirty="0"/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BC0BA42E-2394-A144-B208-BD3DC5CDCB3C}"/>
              </a:ext>
            </a:extLst>
          </p:cNvPr>
          <p:cNvSpPr txBox="1">
            <a:spLocks/>
          </p:cNvSpPr>
          <p:nvPr/>
        </p:nvSpPr>
        <p:spPr>
          <a:xfrm>
            <a:off x="8301655" y="2856370"/>
            <a:ext cx="3086477" cy="274587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85750" indent="-28575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lang="en-US" sz="14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2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1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5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4pPr>
            <a:lvl5pPr marL="900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Découvrir ArcGIS API for Python (automatisation, scripts de tâches complexes), et appréhender </a:t>
            </a:r>
            <a:r>
              <a:rPr lang="fr-FR" dirty="0" err="1"/>
              <a:t>Jupyter</a:t>
            </a:r>
            <a:r>
              <a:rPr lang="fr-FR" dirty="0"/>
              <a:t> notebooks</a:t>
            </a:r>
          </a:p>
          <a:p>
            <a:endParaRPr lang="fr-FR" dirty="0"/>
          </a:p>
          <a:p>
            <a:r>
              <a:rPr lang="fr-FR" dirty="0"/>
              <a:t>2 jours</a:t>
            </a:r>
          </a:p>
          <a:p>
            <a:endParaRPr lang="fr-FR" dirty="0"/>
          </a:p>
          <a:p>
            <a:r>
              <a:rPr lang="fr-FR" dirty="0"/>
              <a:t>Lien : </a:t>
            </a:r>
            <a:r>
              <a:rPr lang="fr-F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Prise en main d’ArcGIS API for Python avec </a:t>
            </a:r>
            <a:r>
              <a:rPr lang="fr-FR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Jupyter</a:t>
            </a:r>
            <a:r>
              <a:rPr lang="fr-FR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Notebook (calameo.com)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" name="arcgis notebooks">
            <a:extLst>
              <a:ext uri="{FF2B5EF4-FFF2-40B4-BE49-F238E27FC236}">
                <a16:creationId xmlns:a16="http://schemas.microsoft.com/office/drawing/2014/main" id="{7C177B76-029D-11D9-5B94-1C37994D2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18826" y="1041213"/>
            <a:ext cx="733425" cy="733425"/>
          </a:xfrm>
          <a:prstGeom prst="rect">
            <a:avLst/>
          </a:prstGeom>
        </p:spPr>
      </p:pic>
      <p:pic>
        <p:nvPicPr>
          <p:cNvPr id="19" name="arcgis api for python">
            <a:extLst>
              <a:ext uri="{FF2B5EF4-FFF2-40B4-BE49-F238E27FC236}">
                <a16:creationId xmlns:a16="http://schemas.microsoft.com/office/drawing/2014/main" id="{0A942B48-E330-3935-03E6-C894CE66A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5795" y="1080629"/>
            <a:ext cx="733425" cy="733425"/>
          </a:xfrm>
          <a:prstGeom prst="rect">
            <a:avLst/>
          </a:prstGeom>
        </p:spPr>
      </p:pic>
      <p:pic>
        <p:nvPicPr>
          <p:cNvPr id="4" name="arcgis for developers">
            <a:extLst>
              <a:ext uri="{FF2B5EF4-FFF2-40B4-BE49-F238E27FC236}">
                <a16:creationId xmlns:a16="http://schemas.microsoft.com/office/drawing/2014/main" id="{43CED05E-E2FF-9729-02AC-261288F323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9586" y="1267041"/>
            <a:ext cx="733425" cy="733425"/>
          </a:xfrm>
          <a:prstGeom prst="rect">
            <a:avLst/>
          </a:prstGeom>
        </p:spPr>
      </p:pic>
      <p:pic>
        <p:nvPicPr>
          <p:cNvPr id="5" name="arcgis for developers">
            <a:extLst>
              <a:ext uri="{FF2B5EF4-FFF2-40B4-BE49-F238E27FC236}">
                <a16:creationId xmlns:a16="http://schemas.microsoft.com/office/drawing/2014/main" id="{3DF109F5-C652-5F41-F0F5-EDD0337704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9240" y="1221564"/>
            <a:ext cx="7334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3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3B8757-F82E-C9A5-6147-F13A8AC96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306" y="1008822"/>
            <a:ext cx="5297025" cy="53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99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31850671-D7DC-54DC-D557-9137FBFDE1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B9AF7515-37B2-6858-DF4E-7BFD676A56B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C6478B9A-3286-B506-3762-960A3F03D66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DFE2469-A491-9DD8-6B34-61B1B9CA6E7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76EA648-A044-6D65-E29B-29CF928B8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1DB355F-C372-4EF1-1932-1A32DE794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E4F5FB1-E5A2-2631-CEEC-3D2F25A17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31C4031-E24B-6409-8F6D-38318AF5CF2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BC1ACE95-A0E8-A3FF-30A7-899FC4DDE7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Présentation d'ArcGIS </a:t>
            </a:r>
            <a:r>
              <a:rPr lang="fr-FR" dirty="0" err="1"/>
              <a:t>Experience</a:t>
            </a:r>
            <a:r>
              <a:rPr lang="fr-FR" dirty="0"/>
              <a:t> Builder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D0CEF74-5156-FA50-E5B4-7DF77335DD9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CB359D00-08C1-A80D-B55C-30B6F85C67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Développement et Personnalisation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D53B21E-8709-4057-F23E-6F8A559799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FEBBBB8-BEF0-B4A5-3A1A-DB59A07037B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Démonstration	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2F53566D-3036-424D-AF73-489B91BDBD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F863FEC-31C7-67AE-C06F-81E22445A0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 dirty="0"/>
              <a:t>Cas d’usage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9902275-6454-27F4-9A3C-D6EBD501DD4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078C229E-6DC0-C5B0-EE21-838E36645CD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 dirty="0"/>
              <a:t>Questions/Réponses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509840B6-D593-C406-1048-696E2C03A3CF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A8090A2-C470-2412-9130-258C44B4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DE276FE8-C157-44C1-A7D8-EC8D1B898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07FFEAAC-88DA-CF18-15A8-BC4044994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2943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FDC1299-F425-413F-97F3-CA9107C05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14" y="645077"/>
            <a:ext cx="9923775" cy="4085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/>
              <a:t>Objectifs de la présentation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486473B-4540-4F5B-AD13-E13099767C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225" y="1828799"/>
            <a:ext cx="10874375" cy="4368801"/>
          </a:xfrm>
        </p:spPr>
        <p:txBody>
          <a:bodyPr>
            <a:normAutofit/>
          </a:bodyPr>
          <a:lstStyle/>
          <a:p>
            <a:pPr marL="516150" lvl="1" indent="-285750"/>
            <a:r>
              <a:rPr lang="fr-FR" sz="1800" dirty="0"/>
              <a:t>Comprendre ce qu'est ArcGIS </a:t>
            </a:r>
            <a:r>
              <a:rPr lang="fr-FR" sz="1800" dirty="0" err="1"/>
              <a:t>Experience</a:t>
            </a:r>
            <a:r>
              <a:rPr lang="fr-FR" sz="1800" dirty="0"/>
              <a:t> Builder.</a:t>
            </a:r>
          </a:p>
          <a:p>
            <a:pPr marL="516150" lvl="1" indent="-285750"/>
            <a:r>
              <a:rPr lang="fr-FR" sz="1800" dirty="0"/>
              <a:t>Explorer les options de personnalisation et de développement.</a:t>
            </a:r>
          </a:p>
          <a:p>
            <a:pPr marL="516150" lvl="1" indent="-285750"/>
            <a:r>
              <a:rPr lang="fr-FR" sz="1800" dirty="0"/>
              <a:t>Découvrir des cas d'usage concrets.</a:t>
            </a:r>
          </a:p>
        </p:txBody>
      </p:sp>
    </p:spTree>
    <p:extLst>
      <p:ext uri="{BB962C8B-B14F-4D97-AF65-F5344CB8AC3E}">
        <p14:creationId xmlns:p14="http://schemas.microsoft.com/office/powerpoint/2010/main" val="188665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3E1A575-A7A2-D6DA-B7F1-457DB6038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d'ArcGIS </a:t>
            </a:r>
            <a:r>
              <a:rPr lang="fr-FR" dirty="0" err="1"/>
              <a:t>Experience</a:t>
            </a:r>
            <a:r>
              <a:rPr lang="fr-FR" dirty="0"/>
              <a:t> Builder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19985B2-DA5D-F441-2F0A-86B08F85F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9594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18621F8-3B4E-6489-A978-E57CA588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Qu'est-ce qu'ArcGIS </a:t>
            </a:r>
            <a:r>
              <a:rPr lang="fr-FR" dirty="0" err="1"/>
              <a:t>Experience</a:t>
            </a:r>
            <a:r>
              <a:rPr lang="fr-FR" dirty="0"/>
              <a:t> Builder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B8E053-4335-26E0-B0B7-A2D4508107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84851" y="1790537"/>
            <a:ext cx="9589524" cy="49875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ArcGIS </a:t>
            </a:r>
            <a:r>
              <a:rPr lang="fr-FR" dirty="0" err="1"/>
              <a:t>Experience</a:t>
            </a:r>
            <a:r>
              <a:rPr lang="fr-FR" dirty="0"/>
              <a:t> Builder est une solution hautement configurable dédiée à la création d’applications Web.</a:t>
            </a: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DD2FDB3B-8DEF-B3A5-2C25-E82BD613B244}"/>
              </a:ext>
            </a:extLst>
          </p:cNvPr>
          <p:cNvSpPr txBox="1">
            <a:spLocks/>
          </p:cNvSpPr>
          <p:nvPr/>
        </p:nvSpPr>
        <p:spPr>
          <a:xfrm>
            <a:off x="1284851" y="2632530"/>
            <a:ext cx="9589524" cy="305265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4pPr>
            <a:lvl5pPr marL="900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6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Successeur du bien aimé Web App Builder</a:t>
            </a:r>
          </a:p>
          <a:p>
            <a:pPr marL="285750" indent="-285750">
              <a:lnSpc>
                <a:spcPct val="16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Nouvelles fonctionnalités :</a:t>
            </a:r>
          </a:p>
          <a:p>
            <a:pPr marL="516150" lvl="1" indent="-285750">
              <a:lnSpc>
                <a:spcPct val="160000"/>
              </a:lnSpc>
              <a:buClr>
                <a:schemeClr val="tx1"/>
              </a:buClr>
            </a:pPr>
            <a:r>
              <a:rPr lang="fr-FR" dirty="0"/>
              <a:t>Construction en drag and drop</a:t>
            </a:r>
          </a:p>
          <a:p>
            <a:pPr marL="516150" lvl="1" indent="-285750">
              <a:lnSpc>
                <a:spcPct val="160000"/>
              </a:lnSpc>
              <a:buClr>
                <a:schemeClr val="tx1"/>
              </a:buClr>
            </a:pPr>
            <a:r>
              <a:rPr lang="fr-FR" dirty="0" err="1"/>
              <a:t>Multi-pages</a:t>
            </a:r>
            <a:endParaRPr lang="fr-FR" dirty="0"/>
          </a:p>
          <a:p>
            <a:pPr marL="516150" lvl="1" indent="-285750">
              <a:lnSpc>
                <a:spcPct val="160000"/>
              </a:lnSpc>
              <a:buClr>
                <a:schemeClr val="tx1"/>
              </a:buClr>
            </a:pPr>
            <a:r>
              <a:rPr lang="fr-FR" dirty="0"/>
              <a:t>Responsive Design</a:t>
            </a:r>
          </a:p>
          <a:p>
            <a:pPr marL="516150" lvl="1" indent="-285750">
              <a:lnSpc>
                <a:spcPct val="160000"/>
              </a:lnSpc>
              <a:buClr>
                <a:schemeClr val="tx1"/>
              </a:buClr>
            </a:pPr>
            <a:r>
              <a:rPr lang="fr-FR" dirty="0" err="1"/>
              <a:t>Etc</a:t>
            </a:r>
            <a:r>
              <a:rPr lang="fr-FR" dirty="0"/>
              <a:t> ..</a:t>
            </a:r>
          </a:p>
          <a:p>
            <a:pPr marL="285750" indent="-285750">
              <a:lnSpc>
                <a:spcPct val="16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fr-FR" dirty="0"/>
              <a:t>Proposé via plusieurs éditions :</a:t>
            </a:r>
          </a:p>
          <a:p>
            <a:pPr marL="516150" lvl="1" indent="-285750">
              <a:lnSpc>
                <a:spcPct val="160000"/>
              </a:lnSpc>
              <a:buClr>
                <a:schemeClr val="tx1"/>
              </a:buClr>
            </a:pPr>
            <a:r>
              <a:rPr lang="fr-FR" dirty="0"/>
              <a:t>ArcGIS Online</a:t>
            </a:r>
          </a:p>
          <a:p>
            <a:pPr marL="516150" lvl="1" indent="-285750">
              <a:lnSpc>
                <a:spcPct val="160000"/>
              </a:lnSpc>
              <a:buClr>
                <a:schemeClr val="tx1"/>
              </a:buClr>
            </a:pPr>
            <a:r>
              <a:rPr lang="fr-FR" dirty="0"/>
              <a:t>ArcGIS Enterprise (10.8.1 et +)</a:t>
            </a:r>
          </a:p>
          <a:p>
            <a:pPr marL="516150" lvl="1" indent="-285750">
              <a:lnSpc>
                <a:spcPct val="160000"/>
              </a:lnSpc>
              <a:buClr>
                <a:schemeClr val="tx1"/>
              </a:buClr>
            </a:pPr>
            <a:r>
              <a:rPr lang="fr-FR" dirty="0" err="1"/>
              <a:t>Developer</a:t>
            </a:r>
            <a:r>
              <a:rPr lang="fr-FR" dirty="0"/>
              <a:t> Edition</a:t>
            </a:r>
          </a:p>
          <a:p>
            <a:pPr marL="285750" indent="-285750">
              <a:lnSpc>
                <a:spcPct val="16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8D792C8E-4035-8936-1588-4E7EDC164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709" y="3256370"/>
            <a:ext cx="4380176" cy="292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77F4CA-05CF-7A46-704A-255580C09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Principe d’utilisation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36FE57E-DA34-9129-D32C-BE228726D2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63056" y="1789918"/>
            <a:ext cx="1638200" cy="298488"/>
          </a:xfrm>
        </p:spPr>
        <p:txBody>
          <a:bodyPr>
            <a:normAutofit/>
          </a:bodyPr>
          <a:lstStyle/>
          <a:p>
            <a:pPr algn="ctr"/>
            <a:r>
              <a:rPr lang="fr-FR" sz="1400" dirty="0"/>
              <a:t>Choisir un modèle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BD92414-37AF-56BC-3B4E-905E80B55E90}"/>
              </a:ext>
            </a:extLst>
          </p:cNvPr>
          <p:cNvGrpSpPr/>
          <p:nvPr/>
        </p:nvGrpSpPr>
        <p:grpSpPr>
          <a:xfrm>
            <a:off x="722923" y="1781529"/>
            <a:ext cx="398855" cy="298488"/>
            <a:chOff x="857147" y="1773140"/>
            <a:chExt cx="398855" cy="298488"/>
          </a:xfrm>
        </p:grpSpPr>
        <p:sp>
          <p:nvSpPr>
            <p:cNvPr id="10" name="Organigramme : Connecteur 9">
              <a:extLst>
                <a:ext uri="{FF2B5EF4-FFF2-40B4-BE49-F238E27FC236}">
                  <a16:creationId xmlns:a16="http://schemas.microsoft.com/office/drawing/2014/main" id="{85A0BD6E-5C90-4F6A-6E82-8D541B4EAC30}"/>
                </a:ext>
              </a:extLst>
            </p:cNvPr>
            <p:cNvSpPr/>
            <p:nvPr/>
          </p:nvSpPr>
          <p:spPr>
            <a:xfrm>
              <a:off x="930302" y="1773140"/>
              <a:ext cx="252546" cy="252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1" name="Espace réservé du texte 2">
              <a:extLst>
                <a:ext uri="{FF2B5EF4-FFF2-40B4-BE49-F238E27FC236}">
                  <a16:creationId xmlns:a16="http://schemas.microsoft.com/office/drawing/2014/main" id="{FD72AC15-EB87-C13C-F086-6C17B85B7DFE}"/>
                </a:ext>
              </a:extLst>
            </p:cNvPr>
            <p:cNvSpPr txBox="1">
              <a:spLocks/>
            </p:cNvSpPr>
            <p:nvPr/>
          </p:nvSpPr>
          <p:spPr>
            <a:xfrm>
              <a:off x="857147" y="1773140"/>
              <a:ext cx="398855" cy="2984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2304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2pPr>
              <a:lvl3pPr marL="468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3pPr>
              <a:lvl4pPr marL="684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4pPr>
              <a:lvl5pPr marL="900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600" dirty="0"/>
                <a:t>1</a:t>
              </a:r>
            </a:p>
          </p:txBody>
        </p:sp>
      </p:grpSp>
      <p:pic>
        <p:nvPicPr>
          <p:cNvPr id="13" name="Image 12" descr="Une image contenant capture d’écran, Logiciel multimédia, Logiciel de graphisme, logiciel&#10;&#10;Description générée automatiquement">
            <a:extLst>
              <a:ext uri="{FF2B5EF4-FFF2-40B4-BE49-F238E27FC236}">
                <a16:creationId xmlns:a16="http://schemas.microsoft.com/office/drawing/2014/main" id="{0CD1A365-5C7E-0D89-CD6A-7DBD7D025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50" y="2612493"/>
            <a:ext cx="2743752" cy="1359015"/>
          </a:xfrm>
          <a:prstGeom prst="rect">
            <a:avLst/>
          </a:prstGeom>
        </p:spPr>
      </p:pic>
      <p:sp>
        <p:nvSpPr>
          <p:cNvPr id="15" name="Flèche : chevron 14">
            <a:extLst>
              <a:ext uri="{FF2B5EF4-FFF2-40B4-BE49-F238E27FC236}">
                <a16:creationId xmlns:a16="http://schemas.microsoft.com/office/drawing/2014/main" id="{73FE0D6D-2188-B123-35B5-5FA2163152E5}"/>
              </a:ext>
            </a:extLst>
          </p:cNvPr>
          <p:cNvSpPr/>
          <p:nvPr/>
        </p:nvSpPr>
        <p:spPr>
          <a:xfrm>
            <a:off x="2701256" y="1746441"/>
            <a:ext cx="184120" cy="34196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37C56EC-CD69-F402-047B-D5B62D5B9873}"/>
              </a:ext>
            </a:extLst>
          </p:cNvPr>
          <p:cNvSpPr txBox="1">
            <a:spLocks/>
          </p:cNvSpPr>
          <p:nvPr/>
        </p:nvSpPr>
        <p:spPr>
          <a:xfrm>
            <a:off x="3379816" y="1789918"/>
            <a:ext cx="1638200" cy="29848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4pPr>
            <a:lvl5pPr marL="900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/>
              <a:t>Ajouter et connecter des widgets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895E0FDF-F188-8CA9-950E-5587F6F148AC}"/>
              </a:ext>
            </a:extLst>
          </p:cNvPr>
          <p:cNvGrpSpPr/>
          <p:nvPr/>
        </p:nvGrpSpPr>
        <p:grpSpPr>
          <a:xfrm>
            <a:off x="2980960" y="1773140"/>
            <a:ext cx="398855" cy="298488"/>
            <a:chOff x="857147" y="1773140"/>
            <a:chExt cx="398855" cy="298488"/>
          </a:xfrm>
        </p:grpSpPr>
        <p:sp>
          <p:nvSpPr>
            <p:cNvPr id="18" name="Organigramme : Connecteur 17">
              <a:extLst>
                <a:ext uri="{FF2B5EF4-FFF2-40B4-BE49-F238E27FC236}">
                  <a16:creationId xmlns:a16="http://schemas.microsoft.com/office/drawing/2014/main" id="{C2B157DF-9D3E-91C0-ACEB-CEACEF068B86}"/>
                </a:ext>
              </a:extLst>
            </p:cNvPr>
            <p:cNvSpPr/>
            <p:nvPr/>
          </p:nvSpPr>
          <p:spPr>
            <a:xfrm>
              <a:off x="930302" y="1773140"/>
              <a:ext cx="252546" cy="252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Espace réservé du texte 2">
              <a:extLst>
                <a:ext uri="{FF2B5EF4-FFF2-40B4-BE49-F238E27FC236}">
                  <a16:creationId xmlns:a16="http://schemas.microsoft.com/office/drawing/2014/main" id="{4D617EED-DBEA-36B9-627C-6BE73882166C}"/>
                </a:ext>
              </a:extLst>
            </p:cNvPr>
            <p:cNvSpPr txBox="1">
              <a:spLocks/>
            </p:cNvSpPr>
            <p:nvPr/>
          </p:nvSpPr>
          <p:spPr>
            <a:xfrm>
              <a:off x="857147" y="1773140"/>
              <a:ext cx="398855" cy="2984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2304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2pPr>
              <a:lvl3pPr marL="468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3pPr>
              <a:lvl4pPr marL="684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4pPr>
              <a:lvl5pPr marL="900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600" dirty="0"/>
                <a:t>2</a:t>
              </a:r>
            </a:p>
          </p:txBody>
        </p:sp>
      </p:grpSp>
      <p:sp>
        <p:nvSpPr>
          <p:cNvPr id="20" name="Flèche : chevron 19">
            <a:extLst>
              <a:ext uri="{FF2B5EF4-FFF2-40B4-BE49-F238E27FC236}">
                <a16:creationId xmlns:a16="http://schemas.microsoft.com/office/drawing/2014/main" id="{F7A2EBAB-6DE9-9CA1-2683-9C6DB82F628F}"/>
              </a:ext>
            </a:extLst>
          </p:cNvPr>
          <p:cNvSpPr/>
          <p:nvPr/>
        </p:nvSpPr>
        <p:spPr>
          <a:xfrm>
            <a:off x="5018016" y="1746441"/>
            <a:ext cx="184120" cy="34196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1" name="Espace réservé du texte 2">
            <a:extLst>
              <a:ext uri="{FF2B5EF4-FFF2-40B4-BE49-F238E27FC236}">
                <a16:creationId xmlns:a16="http://schemas.microsoft.com/office/drawing/2014/main" id="{9B4A909E-2353-2299-809F-C1422A1AE983}"/>
              </a:ext>
            </a:extLst>
          </p:cNvPr>
          <p:cNvSpPr txBox="1">
            <a:spLocks/>
          </p:cNvSpPr>
          <p:nvPr/>
        </p:nvSpPr>
        <p:spPr>
          <a:xfrm>
            <a:off x="5696576" y="1784140"/>
            <a:ext cx="1638200" cy="29848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4pPr>
            <a:lvl5pPr marL="900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/>
              <a:t>Concevoir votre mise en page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0F99EDD-19A2-FF1F-88F5-E0D32E0D9A6E}"/>
              </a:ext>
            </a:extLst>
          </p:cNvPr>
          <p:cNvGrpSpPr/>
          <p:nvPr/>
        </p:nvGrpSpPr>
        <p:grpSpPr>
          <a:xfrm>
            <a:off x="5297720" y="1767362"/>
            <a:ext cx="398855" cy="298488"/>
            <a:chOff x="857147" y="1773140"/>
            <a:chExt cx="398855" cy="298488"/>
          </a:xfrm>
        </p:grpSpPr>
        <p:sp>
          <p:nvSpPr>
            <p:cNvPr id="23" name="Organigramme : Connecteur 22">
              <a:extLst>
                <a:ext uri="{FF2B5EF4-FFF2-40B4-BE49-F238E27FC236}">
                  <a16:creationId xmlns:a16="http://schemas.microsoft.com/office/drawing/2014/main" id="{FD399222-7F64-CD5D-8173-E7D4DF2CE43B}"/>
                </a:ext>
              </a:extLst>
            </p:cNvPr>
            <p:cNvSpPr/>
            <p:nvPr/>
          </p:nvSpPr>
          <p:spPr>
            <a:xfrm>
              <a:off x="930302" y="1773140"/>
              <a:ext cx="252546" cy="252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4" name="Espace réservé du texte 2">
              <a:extLst>
                <a:ext uri="{FF2B5EF4-FFF2-40B4-BE49-F238E27FC236}">
                  <a16:creationId xmlns:a16="http://schemas.microsoft.com/office/drawing/2014/main" id="{46FEC524-105F-C1FD-8221-B2D592CC0596}"/>
                </a:ext>
              </a:extLst>
            </p:cNvPr>
            <p:cNvSpPr txBox="1">
              <a:spLocks/>
            </p:cNvSpPr>
            <p:nvPr/>
          </p:nvSpPr>
          <p:spPr>
            <a:xfrm>
              <a:off x="857147" y="1773140"/>
              <a:ext cx="398855" cy="2984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2304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2pPr>
              <a:lvl3pPr marL="468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3pPr>
              <a:lvl4pPr marL="684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4pPr>
              <a:lvl5pPr marL="900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600" dirty="0"/>
                <a:t>3</a:t>
              </a:r>
            </a:p>
          </p:txBody>
        </p:sp>
      </p:grpSp>
      <p:sp>
        <p:nvSpPr>
          <p:cNvPr id="25" name="Flèche : chevron 24">
            <a:extLst>
              <a:ext uri="{FF2B5EF4-FFF2-40B4-BE49-F238E27FC236}">
                <a16:creationId xmlns:a16="http://schemas.microsoft.com/office/drawing/2014/main" id="{E044D77F-FB81-6034-59D1-B843C2451EA8}"/>
              </a:ext>
            </a:extLst>
          </p:cNvPr>
          <p:cNvSpPr/>
          <p:nvPr/>
        </p:nvSpPr>
        <p:spPr>
          <a:xfrm>
            <a:off x="7334776" y="1740663"/>
            <a:ext cx="184120" cy="34196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EF051286-322B-886D-1CEB-B59F78B96D42}"/>
              </a:ext>
            </a:extLst>
          </p:cNvPr>
          <p:cNvSpPr txBox="1">
            <a:spLocks/>
          </p:cNvSpPr>
          <p:nvPr/>
        </p:nvSpPr>
        <p:spPr>
          <a:xfrm>
            <a:off x="7988169" y="1784140"/>
            <a:ext cx="1638200" cy="29848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4pPr>
            <a:lvl5pPr marL="900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/>
              <a:t>Optimiser pour n’importe qu’elle taille d’écran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ECA02A9A-5BC3-4C28-AD4C-4C428C47E7C7}"/>
              </a:ext>
            </a:extLst>
          </p:cNvPr>
          <p:cNvGrpSpPr/>
          <p:nvPr/>
        </p:nvGrpSpPr>
        <p:grpSpPr>
          <a:xfrm>
            <a:off x="7589313" y="1767362"/>
            <a:ext cx="398855" cy="298488"/>
            <a:chOff x="857147" y="1773140"/>
            <a:chExt cx="398855" cy="298488"/>
          </a:xfrm>
        </p:grpSpPr>
        <p:sp>
          <p:nvSpPr>
            <p:cNvPr id="33" name="Organigramme : Connecteur 32">
              <a:extLst>
                <a:ext uri="{FF2B5EF4-FFF2-40B4-BE49-F238E27FC236}">
                  <a16:creationId xmlns:a16="http://schemas.microsoft.com/office/drawing/2014/main" id="{3537AC93-4C56-A085-6D85-1AB24227C48E}"/>
                </a:ext>
              </a:extLst>
            </p:cNvPr>
            <p:cNvSpPr/>
            <p:nvPr/>
          </p:nvSpPr>
          <p:spPr>
            <a:xfrm>
              <a:off x="930302" y="1773140"/>
              <a:ext cx="252546" cy="252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4" name="Espace réservé du texte 2">
              <a:extLst>
                <a:ext uri="{FF2B5EF4-FFF2-40B4-BE49-F238E27FC236}">
                  <a16:creationId xmlns:a16="http://schemas.microsoft.com/office/drawing/2014/main" id="{41F7B84D-03B7-F470-A780-2A67FCA6E6A3}"/>
                </a:ext>
              </a:extLst>
            </p:cNvPr>
            <p:cNvSpPr txBox="1">
              <a:spLocks/>
            </p:cNvSpPr>
            <p:nvPr/>
          </p:nvSpPr>
          <p:spPr>
            <a:xfrm>
              <a:off x="857147" y="1773140"/>
              <a:ext cx="398855" cy="2984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2304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2pPr>
              <a:lvl3pPr marL="468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3pPr>
              <a:lvl4pPr marL="684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4pPr>
              <a:lvl5pPr marL="900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600" dirty="0"/>
                <a:t>4</a:t>
              </a:r>
            </a:p>
          </p:txBody>
        </p:sp>
      </p:grpSp>
      <p:sp>
        <p:nvSpPr>
          <p:cNvPr id="35" name="Flèche : chevron 34">
            <a:extLst>
              <a:ext uri="{FF2B5EF4-FFF2-40B4-BE49-F238E27FC236}">
                <a16:creationId xmlns:a16="http://schemas.microsoft.com/office/drawing/2014/main" id="{B96AA48C-8822-6A69-CB1F-D8CFB2BCBB25}"/>
              </a:ext>
            </a:extLst>
          </p:cNvPr>
          <p:cNvSpPr/>
          <p:nvPr/>
        </p:nvSpPr>
        <p:spPr>
          <a:xfrm>
            <a:off x="9626369" y="1740663"/>
            <a:ext cx="184120" cy="341965"/>
          </a:xfrm>
          <a:prstGeom prst="chevr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kern="1200" cap="none" spc="0" normalizeH="0" baseline="0" noProof="0" dirty="0" err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1B181558-25C2-A515-527C-772B7F257DF6}"/>
              </a:ext>
            </a:extLst>
          </p:cNvPr>
          <p:cNvSpPr txBox="1">
            <a:spLocks/>
          </p:cNvSpPr>
          <p:nvPr/>
        </p:nvSpPr>
        <p:spPr>
          <a:xfrm>
            <a:off x="10255486" y="1784140"/>
            <a:ext cx="1082238" cy="298488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2304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2pPr>
            <a:lvl3pPr marL="468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3pPr>
            <a:lvl4pPr marL="684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4pPr>
            <a:lvl5pPr marL="90000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80000"/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Avenir LT Std 55 Roman" panose="020B07030202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1400" dirty="0"/>
              <a:t>Partager votre application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1F55A217-FD4C-0F31-AA0E-625F4A261396}"/>
              </a:ext>
            </a:extLst>
          </p:cNvPr>
          <p:cNvGrpSpPr/>
          <p:nvPr/>
        </p:nvGrpSpPr>
        <p:grpSpPr>
          <a:xfrm>
            <a:off x="9856630" y="1767362"/>
            <a:ext cx="398855" cy="298488"/>
            <a:chOff x="857147" y="1773140"/>
            <a:chExt cx="398855" cy="298488"/>
          </a:xfrm>
        </p:grpSpPr>
        <p:sp>
          <p:nvSpPr>
            <p:cNvPr id="38" name="Organigramme : Connecteur 37">
              <a:extLst>
                <a:ext uri="{FF2B5EF4-FFF2-40B4-BE49-F238E27FC236}">
                  <a16:creationId xmlns:a16="http://schemas.microsoft.com/office/drawing/2014/main" id="{5EFDB3D0-5A8B-7FC4-4D15-21426648B54F}"/>
                </a:ext>
              </a:extLst>
            </p:cNvPr>
            <p:cNvSpPr/>
            <p:nvPr/>
          </p:nvSpPr>
          <p:spPr>
            <a:xfrm>
              <a:off x="930302" y="1773140"/>
              <a:ext cx="252546" cy="252000"/>
            </a:xfrm>
            <a:prstGeom prst="flowChartConnec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39" name="Espace réservé du texte 2">
              <a:extLst>
                <a:ext uri="{FF2B5EF4-FFF2-40B4-BE49-F238E27FC236}">
                  <a16:creationId xmlns:a16="http://schemas.microsoft.com/office/drawing/2014/main" id="{2E89B941-4963-A321-1CAE-3445162EE143}"/>
                </a:ext>
              </a:extLst>
            </p:cNvPr>
            <p:cNvSpPr txBox="1">
              <a:spLocks/>
            </p:cNvSpPr>
            <p:nvPr/>
          </p:nvSpPr>
          <p:spPr>
            <a:xfrm>
              <a:off x="857147" y="1773140"/>
              <a:ext cx="398855" cy="2984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2304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2pPr>
              <a:lvl3pPr marL="468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1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3pPr>
              <a:lvl4pPr marL="684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5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4pPr>
              <a:lvl5pPr marL="900000" indent="-228600" algn="l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ct val="80000"/>
                <a:buFont typeface="Arial" panose="020B0604020202020204" pitchFamily="34" charset="0"/>
                <a:buChar char="•"/>
                <a:defRPr sz="1000" kern="1200">
                  <a:solidFill>
                    <a:schemeClr val="tx1"/>
                  </a:solidFill>
                  <a:latin typeface="Avenir LT Std 55 Roman" panose="020B07030202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fr-FR" sz="1600" dirty="0"/>
                <a:t>5</a:t>
              </a:r>
            </a:p>
          </p:txBody>
        </p:sp>
      </p:grpSp>
      <p:pic>
        <p:nvPicPr>
          <p:cNvPr id="42" name="Image 41" descr="Une image contenant carte, capture d’écran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CE51485C-5AF6-DBB7-5F23-83CFFC652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667" y="4396344"/>
            <a:ext cx="2743754" cy="1359016"/>
          </a:xfrm>
          <a:prstGeom prst="rect">
            <a:avLst/>
          </a:prstGeom>
        </p:spPr>
      </p:pic>
      <p:pic>
        <p:nvPicPr>
          <p:cNvPr id="44" name="Image 43" descr="Une image contenant capture d’écran, Logiciel multimédia, Logiciel de graphisme, Compositing numérique&#10;&#10;Description générée automatiquement">
            <a:extLst>
              <a:ext uri="{FF2B5EF4-FFF2-40B4-BE49-F238E27FC236}">
                <a16:creationId xmlns:a16="http://schemas.microsoft.com/office/drawing/2014/main" id="{318784FC-BDBF-19E8-76BB-E3405E44B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283" y="2612493"/>
            <a:ext cx="2743752" cy="1359015"/>
          </a:xfrm>
          <a:prstGeom prst="rect">
            <a:avLst/>
          </a:prstGeom>
        </p:spPr>
      </p:pic>
      <p:pic>
        <p:nvPicPr>
          <p:cNvPr id="46" name="Image 45" descr="Une image contenant capture d’écran, Logiciel multimédia, Logiciel de graphisme, texte&#10;&#10;Description générée automatiquement">
            <a:extLst>
              <a:ext uri="{FF2B5EF4-FFF2-40B4-BE49-F238E27FC236}">
                <a16:creationId xmlns:a16="http://schemas.microsoft.com/office/drawing/2014/main" id="{7EA8E459-F4A8-F87A-D043-570CA7ABBB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864" y="4396344"/>
            <a:ext cx="2743751" cy="1363301"/>
          </a:xfrm>
          <a:prstGeom prst="rect">
            <a:avLst/>
          </a:prstGeom>
        </p:spPr>
      </p:pic>
      <p:pic>
        <p:nvPicPr>
          <p:cNvPr id="48" name="Image 47" descr="Une image contenant Logiciel multimédia, logiciel, Logiciel de graphisme, texte&#10;&#10;Description générée automatiquement">
            <a:extLst>
              <a:ext uri="{FF2B5EF4-FFF2-40B4-BE49-F238E27FC236}">
                <a16:creationId xmlns:a16="http://schemas.microsoft.com/office/drawing/2014/main" id="{C422ACC9-6620-0926-D09D-C19295EAD1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428" y="2608206"/>
            <a:ext cx="2752408" cy="13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3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0" grpId="0" animBg="1"/>
      <p:bldP spid="21" grpId="0"/>
      <p:bldP spid="25" grpId="0" animBg="1"/>
      <p:bldP spid="31" grpId="0"/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C18621F8-3B4E-6489-A978-E57CA588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 clés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CB8E053-4335-26E0-B0B7-A2D4508107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86069" y="1782589"/>
            <a:ext cx="3854907" cy="498751"/>
          </a:xfrm>
        </p:spPr>
        <p:txBody>
          <a:bodyPr>
            <a:normAutofit/>
          </a:bodyPr>
          <a:lstStyle/>
          <a:p>
            <a:r>
              <a:rPr lang="fr-FR" dirty="0"/>
              <a:t>Notion de composants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DADCDA4-0176-C814-FB44-B67E9BD372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17063" y="1782589"/>
            <a:ext cx="3854907" cy="498751"/>
          </a:xfrm>
        </p:spPr>
        <p:txBody>
          <a:bodyPr/>
          <a:lstStyle/>
          <a:p>
            <a:r>
              <a:rPr lang="fr-FR" dirty="0"/>
              <a:t>Sources de données</a:t>
            </a:r>
          </a:p>
        </p:txBody>
      </p:sp>
      <p:pic>
        <p:nvPicPr>
          <p:cNvPr id="11" name="Image 10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0655B6F7-3E94-71AA-305C-B247D1E3B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539" y="2259474"/>
            <a:ext cx="2933954" cy="3756986"/>
          </a:xfrm>
          <a:prstGeom prst="rect">
            <a:avLst/>
          </a:prstGeom>
        </p:spPr>
      </p:pic>
      <p:pic>
        <p:nvPicPr>
          <p:cNvPr id="13" name="Image 12" descr="Une image contenant texte, capture d’écran, Police, conception&#10;&#10;Description générée automatiquement">
            <a:extLst>
              <a:ext uri="{FF2B5EF4-FFF2-40B4-BE49-F238E27FC236}">
                <a16:creationId xmlns:a16="http://schemas.microsoft.com/office/drawing/2014/main" id="{D4AD6C6B-305B-EFA8-6725-01A3EDA00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582" y="2259474"/>
            <a:ext cx="1245739" cy="358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7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4785D4-78D7-FF43-E0A6-D20218C7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Développement et Personnalisation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D03B7A8-FC42-94B6-6C43-4C33890D7B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5185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SRI France">
  <a:themeElements>
    <a:clrScheme name="Personnalisé 1">
      <a:dk1>
        <a:srgbClr val="FFFFFF"/>
      </a:dk1>
      <a:lt1>
        <a:srgbClr val="000000"/>
      </a:lt1>
      <a:dk2>
        <a:srgbClr val="FFFF96"/>
      </a:dk2>
      <a:lt2>
        <a:srgbClr val="007AC2"/>
      </a:lt2>
      <a:accent1>
        <a:srgbClr val="35AC46"/>
      </a:accent1>
      <a:accent2>
        <a:srgbClr val="F36F20"/>
      </a:accent2>
      <a:accent3>
        <a:srgbClr val="8E499B"/>
      </a:accent3>
      <a:accent4>
        <a:srgbClr val="D83020"/>
      </a:accent4>
      <a:accent5>
        <a:srgbClr val="00BAB5"/>
      </a:accent5>
      <a:accent6>
        <a:srgbClr val="E04EA6"/>
      </a:accent6>
      <a:hlink>
        <a:srgbClr val="007AC2"/>
      </a:hlink>
      <a:folHlink>
        <a:srgbClr val="005B91"/>
      </a:folHlink>
    </a:clrScheme>
    <a:fontScheme name="Personnalisé 2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9600">
              <a:srgbClr val="018FBD"/>
            </a:gs>
            <a:gs pos="100000">
              <a:srgbClr val="005D96"/>
            </a:gs>
            <a:gs pos="0">
              <a:srgbClr val="01A3B9"/>
            </a:gs>
          </a:gsLst>
          <a:lin ang="15000000" scaled="0"/>
        </a:gradFill>
        <a:ln>
          <a:noFill/>
        </a:ln>
      </a:spPr>
      <a:bodyPr rtlCol="0" anchor="ctr"/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 dirty="0" err="1" smtClean="0">
            <a:ln>
              <a:noFill/>
            </a:ln>
            <a:solidFill>
              <a:prstClr val="white"/>
            </a:solidFill>
            <a:effectLst/>
            <a:uLnTx/>
            <a:uFillTx/>
            <a:latin typeface="+mj-lt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cap="rnd">
          <a:solidFill>
            <a:schemeClr val="tx1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>
        <a:noAutofit/>
      </a:bodyPr>
      <a:lstStyle>
        <a:defPPr marL="0" marR="0" indent="0" algn="l" defTabSz="914400" rtl="0" eaLnBrk="1" fontAlgn="auto" latinLnBrk="0" hangingPunct="1">
          <a:lnSpc>
            <a:spcPct val="130000"/>
          </a:lnSpc>
          <a:spcBef>
            <a:spcPct val="0"/>
          </a:spcBef>
          <a:spcAft>
            <a:spcPts val="1200"/>
          </a:spcAft>
          <a:buClrTx/>
          <a:buSzTx/>
          <a:buFontTx/>
          <a:buNone/>
          <a:tabLst/>
          <a:defRPr kumimoji="0" sz="1200" b="0" i="0" u="none" strike="noStrike" kern="1200" cap="none" spc="0" normalizeH="0" baseline="0" noProof="0" dirty="0" err="1" smtClean="0">
            <a:ln>
              <a:noFill/>
            </a:ln>
            <a:solidFill>
              <a:schemeClr val="tx1">
                <a:lumMod val="50000"/>
              </a:schemeClr>
            </a:solidFill>
            <a:effectLst/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odèle présentation PowerPoint EXTERNE - V2 complet.potx" id="{767E2C39-E50D-449F-90DE-9687AE30BF9D}" vid="{DD3C75FE-B280-4615-8D74-1FDF0CDB45C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264FF9FE151BD46A0A2A2624FD3C401" ma:contentTypeVersion="16" ma:contentTypeDescription="Crée un document." ma:contentTypeScope="" ma:versionID="cb156927112f11a3e344c81d055c8ad0">
  <xsd:schema xmlns:xsd="http://www.w3.org/2001/XMLSchema" xmlns:xs="http://www.w3.org/2001/XMLSchema" xmlns:p="http://schemas.microsoft.com/office/2006/metadata/properties" xmlns:ns2="c0d89b50-89f2-4564-892b-d189b762823b" xmlns:ns3="e33e7bf4-8f80-4ff6-b7ff-ba5015a150c4" targetNamespace="http://schemas.microsoft.com/office/2006/metadata/properties" ma:root="true" ma:fieldsID="10546df462fff3233bf1de6d1ba99e6b" ns2:_="" ns3:_="">
    <xsd:import namespace="c0d89b50-89f2-4564-892b-d189b762823b"/>
    <xsd:import namespace="e33e7bf4-8f80-4ff6-b7ff-ba5015a150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d89b50-89f2-4564-892b-d189b76282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1" nillable="true" ma:displayName="Location" ma:internalName="MediaServiceLocatio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Balises d’images" ma:readOnly="false" ma:fieldId="{5cf76f15-5ced-4ddc-b409-7134ff3c332f}" ma:taxonomyMulti="true" ma:sspId="9f1b359b-5cf9-4236-aec3-993e7447dad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3e7bf4-8f80-4ff6-b7ff-ba5015a150c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9c36394d-a3cb-4b17-9fd1-2376e37d8343}" ma:internalName="TaxCatchAll" ma:showField="CatchAllData" ma:web="e33e7bf4-8f80-4ff6-b7ff-ba5015a150c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0d89b50-89f2-4564-892b-d189b762823b">
      <Terms xmlns="http://schemas.microsoft.com/office/infopath/2007/PartnerControls"/>
    </lcf76f155ced4ddcb4097134ff3c332f>
    <TaxCatchAll xmlns="e33e7bf4-8f80-4ff6-b7ff-ba5015a150c4" xsi:nil="true"/>
    <SharedWithUsers xmlns="e33e7bf4-8f80-4ff6-b7ff-ba5015a150c4">
      <UserInfo>
        <DisplayName>Emélie SCHNEIDER</DisplayName>
        <AccountId>7</AccountId>
        <AccountType/>
      </UserInfo>
      <UserInfo>
        <DisplayName>Sylvestre NGAIPIO</DisplayName>
        <AccountId>441</AccountId>
        <AccountType/>
      </UserInfo>
      <UserInfo>
        <DisplayName>Jean-Michel CABON</DisplayName>
        <AccountId>13</AccountId>
        <AccountType/>
      </UserInfo>
      <UserInfo>
        <DisplayName>Françoise LOPEZ</DisplayName>
        <AccountId>131</AccountId>
        <AccountType/>
      </UserInfo>
      <UserInfo>
        <DisplayName>Issopha NSANGOU</DisplayName>
        <AccountId>144</AccountId>
        <AccountType/>
      </UserInfo>
      <UserInfo>
        <DisplayName>Alexandre CHIARETTO</DisplayName>
        <AccountId>385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2F3722B-BC41-46C4-84B7-45491DEA42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d89b50-89f2-4564-892b-d189b762823b"/>
    <ds:schemaRef ds:uri="e33e7bf4-8f80-4ff6-b7ff-ba5015a150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49B99C-AFA5-4AC1-83EA-23B7416D9D8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E143F7-DFD3-4695-9A64-07337983374B}">
  <ds:schemaRefs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e33e7bf4-8f80-4ff6-b7ff-ba5015a150c4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c0d89b50-89f2-4564-892b-d189b762823b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415</Words>
  <Application>Microsoft Office PowerPoint</Application>
  <PresentationFormat>Grand écran</PresentationFormat>
  <Paragraphs>103</Paragraphs>
  <Slides>19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Avenir LT Std 55 Roman</vt:lpstr>
      <vt:lpstr>Avenir Next LT Pro</vt:lpstr>
      <vt:lpstr>ESRI France</vt:lpstr>
      <vt:lpstr>Présentation PowerPoint</vt:lpstr>
      <vt:lpstr>Présentation PowerPoint</vt:lpstr>
      <vt:lpstr>Introduction</vt:lpstr>
      <vt:lpstr>Objectifs de la présentation</vt:lpstr>
      <vt:lpstr>Présentation d'ArcGIS Experience Builder</vt:lpstr>
      <vt:lpstr>Qu'est-ce qu'ArcGIS Experience Builder</vt:lpstr>
      <vt:lpstr>Principe d’utilisation</vt:lpstr>
      <vt:lpstr>Concepts clés</vt:lpstr>
      <vt:lpstr>Développement et Personnalisation</vt:lpstr>
      <vt:lpstr>Socle technique</vt:lpstr>
      <vt:lpstr>Comment déployer mon widget personnalisé</vt:lpstr>
      <vt:lpstr>Démonstration</vt:lpstr>
      <vt:lpstr>Cas pratique</vt:lpstr>
      <vt:lpstr>Cas d’usage</vt:lpstr>
      <vt:lpstr>Dans quels cas introduire un développement à façon</vt:lpstr>
      <vt:lpstr>Questions / Réponses</vt:lpstr>
      <vt:lpstr>Accompagnement - Développer avec ArcGIS Maps SDK for JavaScript    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Fernando PEREIRA</dc:creator>
  <cp:lastModifiedBy>Mathias DOLIDON</cp:lastModifiedBy>
  <cp:revision>30</cp:revision>
  <dcterms:created xsi:type="dcterms:W3CDTF">2024-07-09T07:23:49Z</dcterms:created>
  <dcterms:modified xsi:type="dcterms:W3CDTF">2024-10-10T09:45:31Z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0x0101003264FF9FE151BD46A0A2A2624FD3C401</vt:lpwstr>
  </property>
  <property fmtid="{D5CDD505-2E9C-101B-9397-08002B2CF9AE}" pid="3" name="MediaServiceImageTags">
    <vt:lpwstr/>
  </property>
</Properties>
</file>